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3" r:id="rId6"/>
    <p:sldId id="261" r:id="rId7"/>
    <p:sldId id="281" r:id="rId8"/>
    <p:sldId id="264" r:id="rId9"/>
    <p:sldId id="27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679"/>
    <a:srgbClr val="09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E5996-8306-46D7-9899-0CAE96E46E10}" v="13" dt="2023-05-17T18:49:26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C7FE5996-8306-46D7-9899-0CAE96E46E10}"/>
    <pc:docChg chg="modSld">
      <pc:chgData name="Desai, Stuti (Document Accessibility Specialist)" userId="4466d87a-2609-4fc0-b808-d10f4f45e676" providerId="ADAL" clId="{C7FE5996-8306-46D7-9899-0CAE96E46E10}" dt="2023-05-17T18:51:59.777" v="3171" actId="13244"/>
      <pc:docMkLst>
        <pc:docMk/>
      </pc:docMkLst>
      <pc:sldChg chg="modSp mod">
        <pc:chgData name="Desai, Stuti (Document Accessibility Specialist)" userId="4466d87a-2609-4fc0-b808-d10f4f45e676" providerId="ADAL" clId="{C7FE5996-8306-46D7-9899-0CAE96E46E10}" dt="2023-05-17T18:51:04.861" v="3165" actId="13244"/>
        <pc:sldMkLst>
          <pc:docMk/>
          <pc:sldMk cId="2136313942" sldId="257"/>
        </pc:sldMkLst>
        <pc:spChg chg="ord">
          <ac:chgData name="Desai, Stuti (Document Accessibility Specialist)" userId="4466d87a-2609-4fc0-b808-d10f4f45e676" providerId="ADAL" clId="{C7FE5996-8306-46D7-9899-0CAE96E46E10}" dt="2023-05-17T18:51:04.861" v="3165" actId="13244"/>
          <ac:spMkLst>
            <pc:docMk/>
            <pc:sldMk cId="2136313942" sldId="257"/>
            <ac:spMk id="6" creationId="{00000000-0000-0000-0000-000000000000}"/>
          </ac:spMkLst>
        </pc:spChg>
        <pc:picChg chg="mod">
          <ac:chgData name="Desai, Stuti (Document Accessibility Specialist)" userId="4466d87a-2609-4fc0-b808-d10f4f45e676" providerId="ADAL" clId="{C7FE5996-8306-46D7-9899-0CAE96E46E10}" dt="2023-05-17T18:39:35.928" v="271" actId="962"/>
          <ac:picMkLst>
            <pc:docMk/>
            <pc:sldMk cId="2136313942" sldId="257"/>
            <ac:picMk id="5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C7FE5996-8306-46D7-9899-0CAE96E46E10}" dt="2023-05-17T18:40:19.148" v="563" actId="962"/>
        <pc:sldMkLst>
          <pc:docMk/>
          <pc:sldMk cId="3889456218" sldId="258"/>
        </pc:sldMkLst>
        <pc:picChg chg="mod">
          <ac:chgData name="Desai, Stuti (Document Accessibility Specialist)" userId="4466d87a-2609-4fc0-b808-d10f4f45e676" providerId="ADAL" clId="{C7FE5996-8306-46D7-9899-0CAE96E46E10}" dt="2023-05-17T18:40:19.148" v="563" actId="962"/>
          <ac:picMkLst>
            <pc:docMk/>
            <pc:sldMk cId="3889456218" sldId="258"/>
            <ac:picMk id="6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C7FE5996-8306-46D7-9899-0CAE96E46E10}" dt="2023-05-17T18:41:16.456" v="799" actId="962"/>
        <pc:sldMkLst>
          <pc:docMk/>
          <pc:sldMk cId="644514044" sldId="259"/>
        </pc:sldMkLst>
        <pc:picChg chg="mod">
          <ac:chgData name="Desai, Stuti (Document Accessibility Specialist)" userId="4466d87a-2609-4fc0-b808-d10f4f45e676" providerId="ADAL" clId="{C7FE5996-8306-46D7-9899-0CAE96E46E10}" dt="2023-05-17T18:41:16.456" v="799" actId="962"/>
          <ac:picMkLst>
            <pc:docMk/>
            <pc:sldMk cId="644514044" sldId="259"/>
            <ac:picMk id="5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C7FE5996-8306-46D7-9899-0CAE96E46E10}" dt="2023-05-17T18:41:23.574" v="800" actId="962"/>
        <pc:sldMkLst>
          <pc:docMk/>
          <pc:sldMk cId="2528775674" sldId="261"/>
        </pc:sldMkLst>
        <pc:grpChg chg="mod">
          <ac:chgData name="Desai, Stuti (Document Accessibility Specialist)" userId="4466d87a-2609-4fc0-b808-d10f4f45e676" providerId="ADAL" clId="{C7FE5996-8306-46D7-9899-0CAE96E46E10}" dt="2023-05-17T18:41:23.574" v="800" actId="962"/>
          <ac:grpSpMkLst>
            <pc:docMk/>
            <pc:sldMk cId="2528775674" sldId="261"/>
            <ac:grpSpMk id="7" creationId="{00000000-0000-0000-0000-000000000000}"/>
          </ac:grpSpMkLst>
        </pc:grpChg>
      </pc:sldChg>
      <pc:sldChg chg="modSp mod">
        <pc:chgData name="Desai, Stuti (Document Accessibility Specialist)" userId="4466d87a-2609-4fc0-b808-d10f4f45e676" providerId="ADAL" clId="{C7FE5996-8306-46D7-9899-0CAE96E46E10}" dt="2023-05-17T18:40:48.628" v="667" actId="962"/>
        <pc:sldMkLst>
          <pc:docMk/>
          <pc:sldMk cId="1832137592" sldId="263"/>
        </pc:sldMkLst>
        <pc:picChg chg="mod">
          <ac:chgData name="Desai, Stuti (Document Accessibility Specialist)" userId="4466d87a-2609-4fc0-b808-d10f4f45e676" providerId="ADAL" clId="{C7FE5996-8306-46D7-9899-0CAE96E46E10}" dt="2023-05-17T18:40:48.628" v="667" actId="962"/>
          <ac:picMkLst>
            <pc:docMk/>
            <pc:sldMk cId="1832137592" sldId="263"/>
            <ac:picMk id="5" creationId="{00000000-0000-0000-0000-000000000000}"/>
          </ac:picMkLst>
        </pc:picChg>
      </pc:sldChg>
      <pc:sldChg chg="addSp modSp mod">
        <pc:chgData name="Desai, Stuti (Document Accessibility Specialist)" userId="4466d87a-2609-4fc0-b808-d10f4f45e676" providerId="ADAL" clId="{C7FE5996-8306-46D7-9899-0CAE96E46E10}" dt="2023-05-17T18:43:48.790" v="1335" actId="962"/>
        <pc:sldMkLst>
          <pc:docMk/>
          <pc:sldMk cId="3241366139" sldId="266"/>
        </pc:sldMkLst>
        <pc:spChg chg="mod">
          <ac:chgData name="Desai, Stuti (Document Accessibility Specialist)" userId="4466d87a-2609-4fc0-b808-d10f4f45e676" providerId="ADAL" clId="{C7FE5996-8306-46D7-9899-0CAE96E46E10}" dt="2023-05-17T18:43:17.254" v="1079" actId="164"/>
          <ac:spMkLst>
            <pc:docMk/>
            <pc:sldMk cId="3241366139" sldId="266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3:17.254" v="1079" actId="164"/>
          <ac:spMkLst>
            <pc:docMk/>
            <pc:sldMk cId="3241366139" sldId="266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3:48.790" v="1335" actId="962"/>
          <ac:grpSpMkLst>
            <pc:docMk/>
            <pc:sldMk cId="3241366139" sldId="266"/>
            <ac:grpSpMk id="5" creationId="{13362E22-78C6-9F7B-A281-CC23245EF733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4:17.014" v="1508" actId="962"/>
        <pc:sldMkLst>
          <pc:docMk/>
          <pc:sldMk cId="391154741" sldId="267"/>
        </pc:sldMkLst>
        <pc:spChg chg="mod">
          <ac:chgData name="Desai, Stuti (Document Accessibility Specialist)" userId="4466d87a-2609-4fc0-b808-d10f4f45e676" providerId="ADAL" clId="{C7FE5996-8306-46D7-9899-0CAE96E46E10}" dt="2023-05-17T18:43:58.194" v="1336" actId="164"/>
          <ac:spMkLst>
            <pc:docMk/>
            <pc:sldMk cId="391154741" sldId="267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3:58.194" v="1336" actId="164"/>
          <ac:spMkLst>
            <pc:docMk/>
            <pc:sldMk cId="391154741" sldId="267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4:17.014" v="1508" actId="962"/>
          <ac:grpSpMkLst>
            <pc:docMk/>
            <pc:sldMk cId="391154741" sldId="267"/>
            <ac:grpSpMk id="5" creationId="{47D43EFF-927A-6E02-2C45-F8552EDB5AB5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4:48.885" v="1649" actId="962"/>
        <pc:sldMkLst>
          <pc:docMk/>
          <pc:sldMk cId="2516353118" sldId="268"/>
        </pc:sldMkLst>
        <pc:spChg chg="mod">
          <ac:chgData name="Desai, Stuti (Document Accessibility Specialist)" userId="4466d87a-2609-4fc0-b808-d10f4f45e676" providerId="ADAL" clId="{C7FE5996-8306-46D7-9899-0CAE96E46E10}" dt="2023-05-17T18:44:25.283" v="1509" actId="164"/>
          <ac:spMkLst>
            <pc:docMk/>
            <pc:sldMk cId="2516353118" sldId="268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4:25.283" v="1509" actId="164"/>
          <ac:spMkLst>
            <pc:docMk/>
            <pc:sldMk cId="2516353118" sldId="268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4:48.885" v="1649" actId="962"/>
          <ac:grpSpMkLst>
            <pc:docMk/>
            <pc:sldMk cId="2516353118" sldId="268"/>
            <ac:grpSpMk id="5" creationId="{8452E31F-98E7-38EA-C027-D89B2235E065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5:13.790" v="1778" actId="962"/>
        <pc:sldMkLst>
          <pc:docMk/>
          <pc:sldMk cId="1034101411" sldId="269"/>
        </pc:sldMkLst>
        <pc:spChg chg="mod">
          <ac:chgData name="Desai, Stuti (Document Accessibility Specialist)" userId="4466d87a-2609-4fc0-b808-d10f4f45e676" providerId="ADAL" clId="{C7FE5996-8306-46D7-9899-0CAE96E46E10}" dt="2023-05-17T18:44:57.134" v="1650" actId="164"/>
          <ac:spMkLst>
            <pc:docMk/>
            <pc:sldMk cId="1034101411" sldId="269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4:57.134" v="1650" actId="164"/>
          <ac:spMkLst>
            <pc:docMk/>
            <pc:sldMk cId="1034101411" sldId="269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5:13.790" v="1778" actId="962"/>
          <ac:grpSpMkLst>
            <pc:docMk/>
            <pc:sldMk cId="1034101411" sldId="269"/>
            <ac:grpSpMk id="5" creationId="{CDC46E3C-1DF7-6E21-776B-B67E075E6D31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5:35.734" v="1897" actId="962"/>
        <pc:sldMkLst>
          <pc:docMk/>
          <pc:sldMk cId="511315353" sldId="270"/>
        </pc:sldMkLst>
        <pc:spChg chg="mod">
          <ac:chgData name="Desai, Stuti (Document Accessibility Specialist)" userId="4466d87a-2609-4fc0-b808-d10f4f45e676" providerId="ADAL" clId="{C7FE5996-8306-46D7-9899-0CAE96E46E10}" dt="2023-05-17T18:45:21.434" v="1779" actId="164"/>
          <ac:spMkLst>
            <pc:docMk/>
            <pc:sldMk cId="511315353" sldId="270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5:21.434" v="1779" actId="164"/>
          <ac:spMkLst>
            <pc:docMk/>
            <pc:sldMk cId="511315353" sldId="270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5:35.734" v="1897" actId="962"/>
          <ac:grpSpMkLst>
            <pc:docMk/>
            <pc:sldMk cId="511315353" sldId="270"/>
            <ac:grpSpMk id="5" creationId="{2080B6BB-C90A-6618-AE6C-3F8BF107E994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5:54.838" v="2008" actId="962"/>
        <pc:sldMkLst>
          <pc:docMk/>
          <pc:sldMk cId="1964136714" sldId="271"/>
        </pc:sldMkLst>
        <pc:spChg chg="mod">
          <ac:chgData name="Desai, Stuti (Document Accessibility Specialist)" userId="4466d87a-2609-4fc0-b808-d10f4f45e676" providerId="ADAL" clId="{C7FE5996-8306-46D7-9899-0CAE96E46E10}" dt="2023-05-17T18:45:42.458" v="1898" actId="164"/>
          <ac:spMkLst>
            <pc:docMk/>
            <pc:sldMk cId="1964136714" sldId="271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5:42.458" v="1898" actId="164"/>
          <ac:spMkLst>
            <pc:docMk/>
            <pc:sldMk cId="1964136714" sldId="271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5:54.838" v="2008" actId="962"/>
          <ac:grpSpMkLst>
            <pc:docMk/>
            <pc:sldMk cId="1964136714" sldId="271"/>
            <ac:grpSpMk id="5" creationId="{FF9DF750-31BF-9EDD-B8FC-500252D77FCB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6:37.131" v="2127" actId="962"/>
        <pc:sldMkLst>
          <pc:docMk/>
          <pc:sldMk cId="3110552765" sldId="272"/>
        </pc:sldMkLst>
        <pc:spChg chg="mod">
          <ac:chgData name="Desai, Stuti (Document Accessibility Specialist)" userId="4466d87a-2609-4fc0-b808-d10f4f45e676" providerId="ADAL" clId="{C7FE5996-8306-46D7-9899-0CAE96E46E10}" dt="2023-05-17T18:46:02.788" v="2009" actId="164"/>
          <ac:spMkLst>
            <pc:docMk/>
            <pc:sldMk cId="3110552765" sldId="272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6:02.788" v="2009" actId="164"/>
          <ac:spMkLst>
            <pc:docMk/>
            <pc:sldMk cId="3110552765" sldId="272"/>
            <ac:spMk id="6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6:37.131" v="2127" actId="962"/>
          <ac:grpSpMkLst>
            <pc:docMk/>
            <pc:sldMk cId="3110552765" sldId="272"/>
            <ac:grpSpMk id="5" creationId="{1A4E1715-EE72-BC3C-1603-41D1D95CBE90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48:12.555" v="2610" actId="962"/>
        <pc:sldMkLst>
          <pc:docMk/>
          <pc:sldMk cId="3759187073" sldId="273"/>
        </pc:sldMkLst>
        <pc:spChg chg="mod">
          <ac:chgData name="Desai, Stuti (Document Accessibility Specialist)" userId="4466d87a-2609-4fc0-b808-d10f4f45e676" providerId="ADAL" clId="{C7FE5996-8306-46D7-9899-0CAE96E46E10}" dt="2023-05-17T18:47:08.484" v="2128" actId="164"/>
          <ac:spMkLst>
            <pc:docMk/>
            <pc:sldMk cId="3759187073" sldId="273"/>
            <ac:spMk id="7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7:08.484" v="2128" actId="164"/>
          <ac:spMkLst>
            <pc:docMk/>
            <pc:sldMk cId="3759187073" sldId="273"/>
            <ac:spMk id="8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7:08.484" v="2128" actId="164"/>
          <ac:spMkLst>
            <pc:docMk/>
            <pc:sldMk cId="3759187073" sldId="273"/>
            <ac:spMk id="9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7:08.484" v="2128" actId="164"/>
          <ac:spMkLst>
            <pc:docMk/>
            <pc:sldMk cId="3759187073" sldId="273"/>
            <ac:spMk id="10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7:08.484" v="2128" actId="164"/>
          <ac:spMkLst>
            <pc:docMk/>
            <pc:sldMk cId="3759187073" sldId="273"/>
            <ac:spMk id="11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7:08.484" v="2128" actId="164"/>
          <ac:spMkLst>
            <pc:docMk/>
            <pc:sldMk cId="3759187073" sldId="273"/>
            <ac:spMk id="12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8:12.555" v="2610" actId="962"/>
          <ac:grpSpMkLst>
            <pc:docMk/>
            <pc:sldMk cId="3759187073" sldId="273"/>
            <ac:grpSpMk id="3" creationId="{10D84AE3-56AB-B7FF-CE60-D7CC2B6EACA0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51:46.738" v="3167" actId="13244"/>
        <pc:sldMkLst>
          <pc:docMk/>
          <pc:sldMk cId="2183099538" sldId="274"/>
        </pc:sldMkLst>
        <pc:spChg chg="mod">
          <ac:chgData name="Desai, Stuti (Document Accessibility Specialist)" userId="4466d87a-2609-4fc0-b808-d10f4f45e676" providerId="ADAL" clId="{C7FE5996-8306-46D7-9899-0CAE96E46E10}" dt="2023-05-17T18:48:24.742" v="2611" actId="164"/>
          <ac:spMkLst>
            <pc:docMk/>
            <pc:sldMk cId="2183099538" sldId="274"/>
            <ac:spMk id="7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8:24.742" v="2611" actId="164"/>
          <ac:spMkLst>
            <pc:docMk/>
            <pc:sldMk cId="2183099538" sldId="274"/>
            <ac:spMk id="8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8:24.742" v="2611" actId="164"/>
          <ac:spMkLst>
            <pc:docMk/>
            <pc:sldMk cId="2183099538" sldId="274"/>
            <ac:spMk id="10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8:24.742" v="2611" actId="164"/>
          <ac:spMkLst>
            <pc:docMk/>
            <pc:sldMk cId="2183099538" sldId="274"/>
            <ac:spMk id="11" creationId="{00000000-0000-0000-0000-000000000000}"/>
          </ac:spMkLst>
        </pc:spChg>
        <pc:spChg chg="ord">
          <ac:chgData name="Desai, Stuti (Document Accessibility Specialist)" userId="4466d87a-2609-4fc0-b808-d10f4f45e676" providerId="ADAL" clId="{C7FE5996-8306-46D7-9899-0CAE96E46E10}" dt="2023-05-17T18:51:46.738" v="3167" actId="13244"/>
          <ac:spMkLst>
            <pc:docMk/>
            <pc:sldMk cId="2183099538" sldId="274"/>
            <ac:spMk id="13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49:00.196" v="2957" actId="962"/>
          <ac:grpSpMkLst>
            <pc:docMk/>
            <pc:sldMk cId="2183099538" sldId="274"/>
            <ac:grpSpMk id="3" creationId="{048986B9-AEB4-D039-B5EF-C928C5BC0B88}"/>
          </ac:grpSpMkLst>
        </pc:grpChg>
      </pc:sldChg>
      <pc:sldChg chg="modSp mod">
        <pc:chgData name="Desai, Stuti (Document Accessibility Specialist)" userId="4466d87a-2609-4fc0-b808-d10f4f45e676" providerId="ADAL" clId="{C7FE5996-8306-46D7-9899-0CAE96E46E10}" dt="2023-05-17T18:51:20.792" v="3166" actId="13244"/>
        <pc:sldMkLst>
          <pc:docMk/>
          <pc:sldMk cId="3945212269" sldId="275"/>
        </pc:sldMkLst>
        <pc:spChg chg="ord">
          <ac:chgData name="Desai, Stuti (Document Accessibility Specialist)" userId="4466d87a-2609-4fc0-b808-d10f4f45e676" providerId="ADAL" clId="{C7FE5996-8306-46D7-9899-0CAE96E46E10}" dt="2023-05-17T18:51:20.792" v="3166" actId="13244"/>
          <ac:spMkLst>
            <pc:docMk/>
            <pc:sldMk cId="3945212269" sldId="275"/>
            <ac:spMk id="13" creationId="{00000000-0000-0000-0000-000000000000}"/>
          </ac:spMkLst>
        </pc:spChg>
        <pc:grpChg chg="mod">
          <ac:chgData name="Desai, Stuti (Document Accessibility Specialist)" userId="4466d87a-2609-4fc0-b808-d10f4f45e676" providerId="ADAL" clId="{C7FE5996-8306-46D7-9899-0CAE96E46E10}" dt="2023-05-17T18:42:00.591" v="1078" actId="962"/>
          <ac:grpSpMkLst>
            <pc:docMk/>
            <pc:sldMk cId="3945212269" sldId="275"/>
            <ac:grpSpMk id="3" creationId="{00000000-0000-0000-0000-000000000000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51:53.466" v="3169" actId="13244"/>
        <pc:sldMkLst>
          <pc:docMk/>
          <pc:sldMk cId="1630792009" sldId="276"/>
        </pc:sldMkLst>
        <pc:spChg chg="mod">
          <ac:chgData name="Desai, Stuti (Document Accessibility Specialist)" userId="4466d87a-2609-4fc0-b808-d10f4f45e676" providerId="ADAL" clId="{C7FE5996-8306-46D7-9899-0CAE96E46E10}" dt="2023-05-17T18:49:12.258" v="2958" actId="164"/>
          <ac:spMkLst>
            <pc:docMk/>
            <pc:sldMk cId="1630792009" sldId="276"/>
            <ac:spMk id="7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12.258" v="2958" actId="164"/>
          <ac:spMkLst>
            <pc:docMk/>
            <pc:sldMk cId="1630792009" sldId="276"/>
            <ac:spMk id="8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12.258" v="2958" actId="164"/>
          <ac:spMkLst>
            <pc:docMk/>
            <pc:sldMk cId="1630792009" sldId="276"/>
            <ac:spMk id="10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12.258" v="2958" actId="164"/>
          <ac:spMkLst>
            <pc:docMk/>
            <pc:sldMk cId="1630792009" sldId="276"/>
            <ac:spMk id="11" creationId="{00000000-0000-0000-0000-000000000000}"/>
          </ac:spMkLst>
        </pc:spChg>
        <pc:spChg chg="ord">
          <ac:chgData name="Desai, Stuti (Document Accessibility Specialist)" userId="4466d87a-2609-4fc0-b808-d10f4f45e676" providerId="ADAL" clId="{C7FE5996-8306-46D7-9899-0CAE96E46E10}" dt="2023-05-17T18:51:53.466" v="3169" actId="13244"/>
          <ac:spMkLst>
            <pc:docMk/>
            <pc:sldMk cId="1630792009" sldId="276"/>
            <ac:spMk id="13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50:07.328" v="3002" actId="962"/>
          <ac:grpSpMkLst>
            <pc:docMk/>
            <pc:sldMk cId="1630792009" sldId="276"/>
            <ac:grpSpMk id="3" creationId="{D6CDE28B-340D-50A7-D3B6-DA7DE8C5A460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51:56.572" v="3170" actId="13244"/>
        <pc:sldMkLst>
          <pc:docMk/>
          <pc:sldMk cId="1014866088" sldId="277"/>
        </pc:sldMkLst>
        <pc:spChg chg="mod">
          <ac:chgData name="Desai, Stuti (Document Accessibility Specialist)" userId="4466d87a-2609-4fc0-b808-d10f4f45e676" providerId="ADAL" clId="{C7FE5996-8306-46D7-9899-0CAE96E46E10}" dt="2023-05-17T18:49:19.386" v="2959" actId="164"/>
          <ac:spMkLst>
            <pc:docMk/>
            <pc:sldMk cId="1014866088" sldId="277"/>
            <ac:spMk id="7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19.386" v="2959" actId="164"/>
          <ac:spMkLst>
            <pc:docMk/>
            <pc:sldMk cId="1014866088" sldId="277"/>
            <ac:spMk id="8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19.386" v="2959" actId="164"/>
          <ac:spMkLst>
            <pc:docMk/>
            <pc:sldMk cId="1014866088" sldId="277"/>
            <ac:spMk id="10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19.386" v="2959" actId="164"/>
          <ac:spMkLst>
            <pc:docMk/>
            <pc:sldMk cId="1014866088" sldId="277"/>
            <ac:spMk id="11" creationId="{00000000-0000-0000-0000-000000000000}"/>
          </ac:spMkLst>
        </pc:spChg>
        <pc:spChg chg="ord">
          <ac:chgData name="Desai, Stuti (Document Accessibility Specialist)" userId="4466d87a-2609-4fc0-b808-d10f4f45e676" providerId="ADAL" clId="{C7FE5996-8306-46D7-9899-0CAE96E46E10}" dt="2023-05-17T18:51:56.572" v="3170" actId="13244"/>
          <ac:spMkLst>
            <pc:docMk/>
            <pc:sldMk cId="1014866088" sldId="277"/>
            <ac:spMk id="13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50:25.395" v="3062" actId="962"/>
          <ac:grpSpMkLst>
            <pc:docMk/>
            <pc:sldMk cId="1014866088" sldId="277"/>
            <ac:grpSpMk id="3" creationId="{66EB55FB-1249-AD02-D398-25054F941C2E}"/>
          </ac:grpSpMkLst>
        </pc:grpChg>
      </pc:sldChg>
      <pc:sldChg chg="addSp modSp mod">
        <pc:chgData name="Desai, Stuti (Document Accessibility Specialist)" userId="4466d87a-2609-4fc0-b808-d10f4f45e676" providerId="ADAL" clId="{C7FE5996-8306-46D7-9899-0CAE96E46E10}" dt="2023-05-17T18:51:59.777" v="3171" actId="13244"/>
        <pc:sldMkLst>
          <pc:docMk/>
          <pc:sldMk cId="4059168240" sldId="278"/>
        </pc:sldMkLst>
        <pc:spChg chg="mod">
          <ac:chgData name="Desai, Stuti (Document Accessibility Specialist)" userId="4466d87a-2609-4fc0-b808-d10f4f45e676" providerId="ADAL" clId="{C7FE5996-8306-46D7-9899-0CAE96E46E10}" dt="2023-05-17T18:49:26.900" v="2960" actId="164"/>
          <ac:spMkLst>
            <pc:docMk/>
            <pc:sldMk cId="4059168240" sldId="278"/>
            <ac:spMk id="7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26.900" v="2960" actId="164"/>
          <ac:spMkLst>
            <pc:docMk/>
            <pc:sldMk cId="4059168240" sldId="278"/>
            <ac:spMk id="8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26.900" v="2960" actId="164"/>
          <ac:spMkLst>
            <pc:docMk/>
            <pc:sldMk cId="4059168240" sldId="278"/>
            <ac:spMk id="10" creationId="{00000000-0000-0000-0000-000000000000}"/>
          </ac:spMkLst>
        </pc:spChg>
        <pc:spChg chg="mod">
          <ac:chgData name="Desai, Stuti (Document Accessibility Specialist)" userId="4466d87a-2609-4fc0-b808-d10f4f45e676" providerId="ADAL" clId="{C7FE5996-8306-46D7-9899-0CAE96E46E10}" dt="2023-05-17T18:49:26.900" v="2960" actId="164"/>
          <ac:spMkLst>
            <pc:docMk/>
            <pc:sldMk cId="4059168240" sldId="278"/>
            <ac:spMk id="11" creationId="{00000000-0000-0000-0000-000000000000}"/>
          </ac:spMkLst>
        </pc:spChg>
        <pc:spChg chg="ord">
          <ac:chgData name="Desai, Stuti (Document Accessibility Specialist)" userId="4466d87a-2609-4fc0-b808-d10f4f45e676" providerId="ADAL" clId="{C7FE5996-8306-46D7-9899-0CAE96E46E10}" dt="2023-05-17T18:51:59.777" v="3171" actId="13244"/>
          <ac:spMkLst>
            <pc:docMk/>
            <pc:sldMk cId="4059168240" sldId="278"/>
            <ac:spMk id="13" creationId="{00000000-0000-0000-0000-000000000000}"/>
          </ac:spMkLst>
        </pc:spChg>
        <pc:grpChg chg="add mod">
          <ac:chgData name="Desai, Stuti (Document Accessibility Specialist)" userId="4466d87a-2609-4fc0-b808-d10f4f45e676" providerId="ADAL" clId="{C7FE5996-8306-46D7-9899-0CAE96E46E10}" dt="2023-05-17T18:50:47.171" v="3164" actId="962"/>
          <ac:grpSpMkLst>
            <pc:docMk/>
            <pc:sldMk cId="4059168240" sldId="278"/>
            <ac:grpSpMk id="3" creationId="{FEAF9025-D164-D62C-D12E-A0466C7AD345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FCBA3-BBD2-E746-BC0A-5318CDA6FC7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44277-945F-E145-924A-E11AFC7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28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start checking their watches</a:t>
            </a:r>
            <a:r>
              <a:rPr lang="en-US" baseline="0" dirty="0"/>
              <a:t> and looking at the door.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8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5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PM actually</a:t>
            </a:r>
            <a:r>
              <a:rPr lang="en-US" baseline="0" dirty="0"/>
              <a:t> serves a narrower purpose and is not consistent with what we mean by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05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Projects too often start in the wrong</a:t>
            </a:r>
            <a:r>
              <a:rPr lang="en-US" baseline="0" dirty="0"/>
              <a:t>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5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7476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" y="215646"/>
            <a:ext cx="2712720" cy="60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37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9504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9504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3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43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8434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7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964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31256"/>
            <a:ext cx="5486400" cy="39801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1145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527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012610"/>
            <a:ext cx="9144000" cy="27432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07678"/>
            <a:ext cx="9144000" cy="26784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801055" y="6567586"/>
            <a:ext cx="3342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University Information Technology Services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1" y="196052"/>
            <a:ext cx="577859" cy="60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uconn.edu/guidance-on-cloud-services/" TargetMode="External"/><Relationship Id="rId2" Type="http://schemas.openxmlformats.org/officeDocument/2006/relationships/hyperlink" Target="http://google.uconn.edu/2013/11/21/feedback-from-all-it-staff-meet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Project Management 102</a:t>
            </a:r>
            <a:br>
              <a:rPr lang="en-US" dirty="0"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dirty="0"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Pragmatic Guidelines for the Uninitiated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Michael </a:t>
            </a:r>
            <a:r>
              <a:rPr lang="en-US" sz="2000" dirty="0">
                <a:solidFill>
                  <a:srgbClr val="747679"/>
                </a:solidFill>
              </a:rPr>
              <a:t>Mundrane</a:t>
            </a:r>
          </a:p>
          <a:p>
            <a:r>
              <a:rPr lang="en-US" sz="2000" dirty="0">
                <a:solidFill>
                  <a:srgbClr val="747679"/>
                </a:solidFill>
              </a:rPr>
              <a:t>IT All Staff Conference</a:t>
            </a:r>
          </a:p>
          <a:p>
            <a:r>
              <a:rPr lang="en-US" sz="2000" dirty="0">
                <a:solidFill>
                  <a:srgbClr val="747679"/>
                </a:solidFill>
              </a:rPr>
              <a:t>12 March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49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Concept focuses on General Idea, Alignment, and Initial Assessment. ">
            <a:extLst>
              <a:ext uri="{FF2B5EF4-FFF2-40B4-BE49-F238E27FC236}">
                <a16:creationId xmlns:a16="http://schemas.microsoft.com/office/drawing/2014/main" id="{13362E22-78C6-9F7B-A281-CC23245EF733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General idea</a:t>
              </a:r>
            </a:p>
            <a:p>
              <a:pPr marL="0" indent="0">
                <a:buNone/>
              </a:pPr>
              <a:r>
                <a:rPr lang="en-US" dirty="0"/>
                <a:t>Alignment</a:t>
              </a:r>
            </a:p>
            <a:p>
              <a:pPr marL="0" indent="0">
                <a:buNone/>
              </a:pPr>
              <a:r>
                <a:rPr lang="en-US" dirty="0"/>
                <a:t>Initial Assessment</a:t>
              </a:r>
            </a:p>
            <a:p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1654905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136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Research focuses on Needs, Wants, Tradeoffs, and Status of art. ">
            <a:extLst>
              <a:ext uri="{FF2B5EF4-FFF2-40B4-BE49-F238E27FC236}">
                <a16:creationId xmlns:a16="http://schemas.microsoft.com/office/drawing/2014/main" id="{47D43EFF-927A-6E02-2C45-F8552EDB5AB5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Needs</a:t>
              </a:r>
            </a:p>
            <a:p>
              <a:pPr marL="0" indent="0">
                <a:buNone/>
              </a:pPr>
              <a:r>
                <a:rPr lang="en-US" dirty="0"/>
                <a:t>Wants</a:t>
              </a:r>
            </a:p>
            <a:p>
              <a:pPr marL="0" indent="0">
                <a:buNone/>
              </a:pPr>
              <a:r>
                <a:rPr lang="en-US" dirty="0"/>
                <a:t>Tradeoffs</a:t>
              </a:r>
            </a:p>
            <a:p>
              <a:pPr marL="0" indent="0">
                <a:buNone/>
              </a:pPr>
              <a:r>
                <a:rPr lang="en-US" dirty="0"/>
                <a:t>Status of art</a:t>
              </a:r>
            </a:p>
            <a:p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2254812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15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Design focuses on Identify, Organize, Simplify, and Resolve.">
            <a:extLst>
              <a:ext uri="{FF2B5EF4-FFF2-40B4-BE49-F238E27FC236}">
                <a16:creationId xmlns:a16="http://schemas.microsoft.com/office/drawing/2014/main" id="{8452E31F-98E7-38EA-C027-D89B2235E065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Identify</a:t>
              </a:r>
            </a:p>
            <a:p>
              <a:pPr marL="0" indent="0">
                <a:buNone/>
              </a:pPr>
              <a:r>
                <a:rPr lang="en-US" dirty="0"/>
                <a:t>Organize</a:t>
              </a:r>
            </a:p>
            <a:p>
              <a:pPr marL="0" indent="0">
                <a:buNone/>
              </a:pPr>
              <a:r>
                <a:rPr lang="en-US" dirty="0"/>
                <a:t>Simplify</a:t>
              </a:r>
            </a:p>
            <a:p>
              <a:pPr marL="0" indent="0">
                <a:buNone/>
              </a:pPr>
              <a:r>
                <a:rPr lang="en-US" dirty="0"/>
                <a:t>Resolve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2846928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635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Planning focuses on Assess, Sequence, Schedule, and Transition. ">
            <a:extLst>
              <a:ext uri="{FF2B5EF4-FFF2-40B4-BE49-F238E27FC236}">
                <a16:creationId xmlns:a16="http://schemas.microsoft.com/office/drawing/2014/main" id="{CDC46E3C-1DF7-6E21-776B-B67E075E6D31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Assess</a:t>
              </a:r>
            </a:p>
            <a:p>
              <a:pPr marL="0" indent="0">
                <a:buNone/>
              </a:pPr>
              <a:r>
                <a:rPr lang="en-US" dirty="0"/>
                <a:t>Sequence</a:t>
              </a:r>
            </a:p>
            <a:p>
              <a:pPr marL="0" indent="0">
                <a:buNone/>
              </a:pPr>
              <a:r>
                <a:rPr lang="en-US" dirty="0"/>
                <a:t>Schedule</a:t>
              </a:r>
            </a:p>
            <a:p>
              <a:pPr marL="0" indent="0">
                <a:buNone/>
              </a:pPr>
              <a:r>
                <a:rPr lang="en-US" dirty="0"/>
                <a:t>Transition</a:t>
              </a:r>
            </a:p>
            <a:p>
              <a:pPr marL="0" indent="0">
                <a:buNone/>
              </a:pP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3431253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4101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Staging focuses on First Phase and not disruptive. ">
            <a:extLst>
              <a:ext uri="{FF2B5EF4-FFF2-40B4-BE49-F238E27FC236}">
                <a16:creationId xmlns:a16="http://schemas.microsoft.com/office/drawing/2014/main" id="{2080B6BB-C90A-6618-AE6C-3F8BF107E994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First phase</a:t>
              </a:r>
            </a:p>
            <a:p>
              <a:pPr marL="0" indent="0">
                <a:buNone/>
              </a:pPr>
              <a:r>
                <a:rPr lang="en-US" dirty="0"/>
                <a:t>Not disruptive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4023369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1315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Execution focuses on second phase and disruptive.">
            <a:extLst>
              <a:ext uri="{FF2B5EF4-FFF2-40B4-BE49-F238E27FC236}">
                <a16:creationId xmlns:a16="http://schemas.microsoft.com/office/drawing/2014/main" id="{FF9DF750-31BF-9EDD-B8FC-500252D77FCB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Second phase</a:t>
              </a:r>
            </a:p>
            <a:p>
              <a:pPr marL="0" indent="0">
                <a:buNone/>
              </a:pPr>
              <a:r>
                <a:rPr lang="en-US" dirty="0"/>
                <a:t>Disruptive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4607694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4136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5" name="Group 4" descr="Review focuses Did we understand? Did we design to our understanding? Did we plan to our design? Did we implement to our Plan? Were we right?&#10;">
            <a:extLst>
              <a:ext uri="{FF2B5EF4-FFF2-40B4-BE49-F238E27FC236}">
                <a16:creationId xmlns:a16="http://schemas.microsoft.com/office/drawing/2014/main" id="{1A4E1715-EE72-BC3C-1603-41D1D95CBE90}"/>
              </a:ext>
            </a:extLst>
          </p:cNvPr>
          <p:cNvGrpSpPr/>
          <p:nvPr/>
        </p:nvGrpSpPr>
        <p:grpSpPr>
          <a:xfrm>
            <a:off x="2867178" y="1600200"/>
            <a:ext cx="5878966" cy="4525963"/>
            <a:chOff x="2867178" y="1600200"/>
            <a:chExt cx="5878966" cy="452596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957115" y="1600200"/>
              <a:ext cx="3789029" cy="4525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Did we understand?</a:t>
              </a:r>
            </a:p>
            <a:p>
              <a:pPr marL="0" indent="0">
                <a:buNone/>
              </a:pPr>
              <a:r>
                <a:rPr lang="en-US" dirty="0"/>
                <a:t>Did we design to our understanding?</a:t>
              </a:r>
            </a:p>
            <a:p>
              <a:pPr marL="0" indent="0">
                <a:buNone/>
              </a:pPr>
              <a:r>
                <a:rPr lang="en-US" dirty="0"/>
                <a:t>Did we plan to our design?</a:t>
              </a:r>
            </a:p>
            <a:p>
              <a:pPr marL="0" indent="0">
                <a:buNone/>
              </a:pPr>
              <a:r>
                <a:rPr lang="en-US" dirty="0"/>
                <a:t>Did we implement to our Plan?</a:t>
              </a:r>
            </a:p>
            <a:p>
              <a:pPr marL="0" indent="0">
                <a:buNone/>
              </a:pPr>
              <a:r>
                <a:rPr lang="en-US" dirty="0"/>
                <a:t>Were we right?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67178" y="5192019"/>
              <a:ext cx="1994559" cy="484632"/>
            </a:xfrm>
            <a:prstGeom prst="rightArrow">
              <a:avLst/>
            </a:prstGeom>
            <a:solidFill>
              <a:srgbClr val="747679"/>
            </a:solidFill>
            <a:ln>
              <a:solidFill>
                <a:srgbClr val="091C5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55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Should/Could/Would</a:t>
            </a:r>
          </a:p>
        </p:txBody>
      </p:sp>
      <p:grpSp>
        <p:nvGrpSpPr>
          <p:cNvPr id="3" name="Group 2" descr="Concept and Research are about Should we - good idea. Design and Planning is about Could we - feasibility. Staging and Execution is about would we - priority. ">
            <a:extLst>
              <a:ext uri="{FF2B5EF4-FFF2-40B4-BE49-F238E27FC236}">
                <a16:creationId xmlns:a16="http://schemas.microsoft.com/office/drawing/2014/main" id="{10D84AE3-56AB-B7FF-CE60-D7CC2B6EACA0}"/>
              </a:ext>
            </a:extLst>
          </p:cNvPr>
          <p:cNvGrpSpPr/>
          <p:nvPr/>
        </p:nvGrpSpPr>
        <p:grpSpPr>
          <a:xfrm>
            <a:off x="3012163" y="1760759"/>
            <a:ext cx="4474403" cy="3276016"/>
            <a:chOff x="3012163" y="1760759"/>
            <a:chExt cx="4474403" cy="3276016"/>
          </a:xfrm>
        </p:grpSpPr>
        <p:sp>
          <p:nvSpPr>
            <p:cNvPr id="7" name="Right Brace 6"/>
            <p:cNvSpPr/>
            <p:nvPr/>
          </p:nvSpPr>
          <p:spPr>
            <a:xfrm>
              <a:off x="3015211" y="1760759"/>
              <a:ext cx="155448" cy="914400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>
              <a:off x="3015211" y="2949358"/>
              <a:ext cx="155448" cy="914400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Brace 8"/>
            <p:cNvSpPr/>
            <p:nvPr/>
          </p:nvSpPr>
          <p:spPr>
            <a:xfrm>
              <a:off x="3012163" y="4122375"/>
              <a:ext cx="155448" cy="914400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0679" y="1924369"/>
              <a:ext cx="414588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Should we – good idea?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0679" y="3105177"/>
              <a:ext cx="391765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Could we – feasibility?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40679" y="4285985"/>
              <a:ext cx="369163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Would we – priority?</a:t>
              </a:r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759187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Idea/Implementation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3" name="Group 2" descr="Idea is made up of concept, research, and design. Implementation is made up of planning, staging, and execution. ">
            <a:extLst>
              <a:ext uri="{FF2B5EF4-FFF2-40B4-BE49-F238E27FC236}">
                <a16:creationId xmlns:a16="http://schemas.microsoft.com/office/drawing/2014/main" id="{048986B9-AEB4-D039-B5EF-C928C5BC0B88}"/>
              </a:ext>
            </a:extLst>
          </p:cNvPr>
          <p:cNvGrpSpPr/>
          <p:nvPr/>
        </p:nvGrpSpPr>
        <p:grpSpPr>
          <a:xfrm>
            <a:off x="3015211" y="1760759"/>
            <a:ext cx="3197568" cy="3232691"/>
            <a:chOff x="3015211" y="1760759"/>
            <a:chExt cx="3197568" cy="3232691"/>
          </a:xfrm>
        </p:grpSpPr>
        <p:sp>
          <p:nvSpPr>
            <p:cNvPr id="7" name="Right Brace 6"/>
            <p:cNvSpPr/>
            <p:nvPr/>
          </p:nvSpPr>
          <p:spPr>
            <a:xfrm>
              <a:off x="3015211" y="1760759"/>
              <a:ext cx="155448" cy="1573776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>
              <a:off x="3015211" y="3576055"/>
              <a:ext cx="155448" cy="1417395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0679" y="2255259"/>
              <a:ext cx="90441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Idea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0679" y="3992364"/>
              <a:ext cx="287210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Implementation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09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Strategic/Tactical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3" name="Group 2" descr="Strategic is made up of concept, research, and design. Tactical is made up of planning, staging, and execution. ">
            <a:extLst>
              <a:ext uri="{FF2B5EF4-FFF2-40B4-BE49-F238E27FC236}">
                <a16:creationId xmlns:a16="http://schemas.microsoft.com/office/drawing/2014/main" id="{D6CDE28B-340D-50A7-D3B6-DA7DE8C5A460}"/>
              </a:ext>
            </a:extLst>
          </p:cNvPr>
          <p:cNvGrpSpPr/>
          <p:nvPr/>
        </p:nvGrpSpPr>
        <p:grpSpPr>
          <a:xfrm>
            <a:off x="3015211" y="1760759"/>
            <a:ext cx="1978284" cy="3232691"/>
            <a:chOff x="3015211" y="1760759"/>
            <a:chExt cx="1978284" cy="3232691"/>
          </a:xfrm>
        </p:grpSpPr>
        <p:sp>
          <p:nvSpPr>
            <p:cNvPr id="7" name="Right Brace 6"/>
            <p:cNvSpPr/>
            <p:nvPr/>
          </p:nvSpPr>
          <p:spPr>
            <a:xfrm>
              <a:off x="3015211" y="1760759"/>
              <a:ext cx="155448" cy="1573776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>
              <a:off x="3015211" y="3576055"/>
              <a:ext cx="155448" cy="1417395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0679" y="2255259"/>
              <a:ext cx="165281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Strategic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0679" y="3992364"/>
              <a:ext cx="144763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Tactical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079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1/21/2014 … ok</a:t>
            </a:r>
          </a:p>
        </p:txBody>
      </p:sp>
      <p:pic>
        <p:nvPicPr>
          <p:cNvPr id="5" name="Picture 4" descr="There is nothing remaining or completed on January 21, 2014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520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13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Leadership/Management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3" name="Group 2" descr="Leadership is made up of concept, research, and design. Management is made up of planning, staging, and execution. ">
            <a:extLst>
              <a:ext uri="{FF2B5EF4-FFF2-40B4-BE49-F238E27FC236}">
                <a16:creationId xmlns:a16="http://schemas.microsoft.com/office/drawing/2014/main" id="{66EB55FB-1249-AD02-D398-25054F941C2E}"/>
              </a:ext>
            </a:extLst>
          </p:cNvPr>
          <p:cNvGrpSpPr/>
          <p:nvPr/>
        </p:nvGrpSpPr>
        <p:grpSpPr>
          <a:xfrm>
            <a:off x="3015211" y="1760759"/>
            <a:ext cx="2752134" cy="3232691"/>
            <a:chOff x="3015211" y="1760759"/>
            <a:chExt cx="2752134" cy="3232691"/>
          </a:xfrm>
        </p:grpSpPr>
        <p:sp>
          <p:nvSpPr>
            <p:cNvPr id="7" name="Right Brace 6"/>
            <p:cNvSpPr/>
            <p:nvPr/>
          </p:nvSpPr>
          <p:spPr>
            <a:xfrm>
              <a:off x="3015211" y="1760759"/>
              <a:ext cx="155448" cy="1573776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>
              <a:off x="3015211" y="3576055"/>
              <a:ext cx="155448" cy="1417395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0679" y="2255259"/>
              <a:ext cx="200667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0679" y="3992364"/>
              <a:ext cx="242666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4866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Development/Management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3" name="Group 2" descr="Project Development is made up of concept, research, and design. Project Management is made up of planning, staging, and execution. ">
            <a:extLst>
              <a:ext uri="{FF2B5EF4-FFF2-40B4-BE49-F238E27FC236}">
                <a16:creationId xmlns:a16="http://schemas.microsoft.com/office/drawing/2014/main" id="{FEAF9025-D164-D62C-D12E-A0466C7AD345}"/>
              </a:ext>
            </a:extLst>
          </p:cNvPr>
          <p:cNvGrpSpPr/>
          <p:nvPr/>
        </p:nvGrpSpPr>
        <p:grpSpPr>
          <a:xfrm>
            <a:off x="3015211" y="1760759"/>
            <a:ext cx="4045156" cy="3232691"/>
            <a:chOff x="3015211" y="1760759"/>
            <a:chExt cx="4045156" cy="3232691"/>
          </a:xfrm>
        </p:grpSpPr>
        <p:sp>
          <p:nvSpPr>
            <p:cNvPr id="7" name="Right Brace 6"/>
            <p:cNvSpPr/>
            <p:nvPr/>
          </p:nvSpPr>
          <p:spPr>
            <a:xfrm>
              <a:off x="3015211" y="1760759"/>
              <a:ext cx="155448" cy="1573776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>
              <a:off x="3015211" y="3576055"/>
              <a:ext cx="155448" cy="1417395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0679" y="2255259"/>
              <a:ext cx="371968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Project Development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0679" y="3992364"/>
              <a:ext cx="370425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Project 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9168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Has a role</a:t>
            </a:r>
          </a:p>
          <a:p>
            <a:r>
              <a:rPr lang="en-US" dirty="0"/>
              <a:t>Is not the goal</a:t>
            </a:r>
          </a:p>
          <a:p>
            <a:r>
              <a:rPr lang="en-US" dirty="0"/>
              <a:t>Achieves a goal</a:t>
            </a:r>
          </a:p>
          <a:p>
            <a:r>
              <a:rPr lang="en-US" dirty="0"/>
              <a:t>Cannot be both rigid and flexible</a:t>
            </a:r>
          </a:p>
          <a:p>
            <a:r>
              <a:rPr lang="en-US" dirty="0"/>
              <a:t>Is not a substitute for judgment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simplified view of projects fits a broader set of needs.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5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22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Questions?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2423" y="3077400"/>
            <a:ext cx="8181975" cy="395773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91C5A"/>
                </a:solidFill>
                <a:latin typeface="+mj-lt"/>
                <a:ea typeface="+mj-ea"/>
                <a:cs typeface="+mj-cs"/>
              </a:rPr>
              <a:t>Follow up from last meeting on data storage/ security:</a:t>
            </a:r>
          </a:p>
          <a:p>
            <a:endParaRPr lang="en-US" sz="2000" b="1" dirty="0">
              <a:solidFill>
                <a:srgbClr val="091C5A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u="sng" dirty="0">
                <a:hlinkClick r:id="rId2"/>
              </a:rPr>
              <a:t>http://google.uconn.edu/2013/11/21/feedback-from-all-it-staff-meeting/</a:t>
            </a:r>
            <a:r>
              <a:rPr lang="en-US" sz="2000" dirty="0"/>
              <a:t> </a:t>
            </a:r>
          </a:p>
          <a:p>
            <a:endParaRPr lang="en-US" sz="2000" b="1" dirty="0">
              <a:solidFill>
                <a:srgbClr val="091C5A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u="sng" dirty="0">
                <a:hlinkClick r:id="rId3"/>
              </a:rPr>
              <a:t>http://security.uconn.edu/guidance-on-cloud-services/</a:t>
            </a:r>
            <a:r>
              <a:rPr lang="en-US" sz="2000" b="1" dirty="0">
                <a:solidFill>
                  <a:srgbClr val="091C5A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7640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2/20/2014 … hmm</a:t>
            </a:r>
          </a:p>
        </p:txBody>
      </p:sp>
      <p:pic>
        <p:nvPicPr>
          <p:cNvPr id="6" name="Picture 5" descr="There is project remaining on February 20, 2014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521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5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on 4/1/2014 … huh?</a:t>
            </a:r>
          </a:p>
        </p:txBody>
      </p:sp>
      <p:pic>
        <p:nvPicPr>
          <p:cNvPr id="5" name="Picture 4" descr="All of the project is remaining on April 1, 2014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26315"/>
            <a:ext cx="8229600" cy="521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51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a Bit Later … sigh</a:t>
            </a:r>
          </a:p>
        </p:txBody>
      </p:sp>
      <p:pic>
        <p:nvPicPr>
          <p:cNvPr id="5" name="Picture 4" descr="All of the project is completed on April 1, 2014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33789"/>
            <a:ext cx="8229600" cy="521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3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3857"/>
          </a:xfrm>
        </p:spPr>
        <p:txBody>
          <a:bodyPr>
            <a:noAutofit/>
          </a:bodyPr>
          <a:lstStyle/>
          <a:p>
            <a:r>
              <a:rPr lang="en-US" sz="2800" dirty="0"/>
              <a:t>Scope</a:t>
            </a:r>
          </a:p>
          <a:p>
            <a:r>
              <a:rPr lang="en-US" sz="2800" dirty="0"/>
              <a:t>Schedule</a:t>
            </a:r>
          </a:p>
          <a:p>
            <a:r>
              <a:rPr lang="en-US" sz="2800" dirty="0"/>
              <a:t>Budget</a:t>
            </a:r>
          </a:p>
          <a:p>
            <a:r>
              <a:rPr lang="en-US" sz="2800" dirty="0"/>
              <a:t>Requirements</a:t>
            </a:r>
          </a:p>
          <a:p>
            <a:r>
              <a:rPr lang="en-US" sz="2800" dirty="0"/>
              <a:t>Documentation</a:t>
            </a:r>
          </a:p>
          <a:p>
            <a:r>
              <a:rPr lang="en-US" sz="2800" dirty="0"/>
              <a:t>Milestones</a:t>
            </a:r>
          </a:p>
          <a:p>
            <a:r>
              <a:rPr lang="en-US" sz="2800" dirty="0"/>
              <a:t>Risk</a:t>
            </a:r>
          </a:p>
          <a:p>
            <a:r>
              <a:rPr lang="en-US" sz="2800" dirty="0"/>
              <a:t>Stakeholders</a:t>
            </a:r>
          </a:p>
          <a:p>
            <a:r>
              <a:rPr lang="en-US" sz="2800" dirty="0"/>
              <a:t>...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21238" y="3670853"/>
            <a:ext cx="3646102" cy="2455310"/>
            <a:chOff x="4182356" y="3665064"/>
            <a:chExt cx="3646102" cy="245531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82356" y="4018814"/>
              <a:ext cx="3233169" cy="210156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02591" y="3665064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zzzzzzz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2877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Rethinking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746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Actually … This is not </a:t>
            </a:r>
            <a:r>
              <a:rPr lang="en-US" b="1" dirty="0"/>
              <a:t>that</a:t>
            </a:r>
            <a:r>
              <a:rPr lang="en-US" dirty="0"/>
              <a:t> kind of talk.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Additional process is </a:t>
            </a:r>
            <a:r>
              <a:rPr lang="en-US" b="1" dirty="0"/>
              <a:t>not</a:t>
            </a:r>
            <a:r>
              <a:rPr lang="en-US" dirty="0"/>
              <a:t> the solution when complexity and mismatch </a:t>
            </a:r>
            <a:r>
              <a:rPr lang="en-US" b="1" dirty="0"/>
              <a:t>is</a:t>
            </a:r>
            <a:r>
              <a:rPr lang="en-US" dirty="0"/>
              <a:t> the problem!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</a:t>
            </a:r>
            <a:r>
              <a:rPr lang="en-US" b="1" dirty="0"/>
              <a:t>must</a:t>
            </a:r>
            <a:r>
              <a:rPr lang="en-US" dirty="0"/>
              <a:t> be a more general approach.</a:t>
            </a:r>
          </a:p>
        </p:txBody>
      </p:sp>
    </p:spTree>
    <p:extLst>
      <p:ext uri="{BB962C8B-B14F-4D97-AF65-F5344CB8AC3E}">
        <p14:creationId xmlns:p14="http://schemas.microsoft.com/office/powerpoint/2010/main" val="16814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Classical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only two high level functions for project management.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Accurate assessment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Effective Communication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that really serve our needs?</a:t>
            </a:r>
          </a:p>
          <a:p>
            <a:pPr marL="0" indent="0">
              <a:buNone/>
            </a:pPr>
            <a:r>
              <a:rPr lang="en-US" dirty="0"/>
              <a:t>What are we actually trying to manage?</a:t>
            </a:r>
          </a:p>
        </p:txBody>
      </p:sp>
    </p:spTree>
    <p:extLst>
      <p:ext uri="{BB962C8B-B14F-4D97-AF65-F5344CB8AC3E}">
        <p14:creationId xmlns:p14="http://schemas.microsoft.com/office/powerpoint/2010/main" val="161492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Project Elements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9029" cy="4525963"/>
          </a:xfrm>
        </p:spPr>
        <p:txBody>
          <a:bodyPr/>
          <a:lstStyle/>
          <a:p>
            <a:r>
              <a:rPr lang="en-US" dirty="0"/>
              <a:t>Concept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Staging</a:t>
            </a:r>
          </a:p>
          <a:p>
            <a:r>
              <a:rPr lang="en-US" dirty="0"/>
              <a:t>Execution</a:t>
            </a:r>
          </a:p>
          <a:p>
            <a:r>
              <a:rPr lang="en-US" dirty="0"/>
              <a:t>Review</a:t>
            </a:r>
          </a:p>
        </p:txBody>
      </p:sp>
      <p:grpSp>
        <p:nvGrpSpPr>
          <p:cNvPr id="3" name="Group 2" descr="All of these elements are practical and are useful breakdowns of actual effort."/>
          <p:cNvGrpSpPr/>
          <p:nvPr/>
        </p:nvGrpSpPr>
        <p:grpSpPr>
          <a:xfrm>
            <a:off x="2952882" y="1760759"/>
            <a:ext cx="5480457" cy="3833156"/>
            <a:chOff x="2952882" y="1760759"/>
            <a:chExt cx="5480457" cy="3833156"/>
          </a:xfrm>
        </p:grpSpPr>
        <p:sp>
          <p:nvSpPr>
            <p:cNvPr id="7" name="Right Brace 6"/>
            <p:cNvSpPr/>
            <p:nvPr/>
          </p:nvSpPr>
          <p:spPr>
            <a:xfrm>
              <a:off x="2952882" y="1760759"/>
              <a:ext cx="217777" cy="3833156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0679" y="2886325"/>
              <a:ext cx="5092660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Practical number of elements</a:t>
              </a:r>
            </a:p>
            <a:p>
              <a:endParaRPr lang="en-US" sz="3200" dirty="0"/>
            </a:p>
            <a:p>
              <a:r>
                <a:rPr lang="en-US" sz="3200" dirty="0"/>
                <a:t>Useful breakdown of actual </a:t>
              </a:r>
            </a:p>
            <a:p>
              <a:r>
                <a:rPr lang="en-US" sz="3200" dirty="0"/>
                <a:t>effort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2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D4ACD8-FF39-4398-ADDD-200E516F580F}"/>
</file>

<file path=customXml/itemProps2.xml><?xml version="1.0" encoding="utf-8"?>
<ds:datastoreItem xmlns:ds="http://schemas.openxmlformats.org/officeDocument/2006/customXml" ds:itemID="{178ED4B4-9EC2-4867-9E7D-971BC70F2AB2}"/>
</file>

<file path=customXml/itemProps3.xml><?xml version="1.0" encoding="utf-8"?>
<ds:datastoreItem xmlns:ds="http://schemas.openxmlformats.org/officeDocument/2006/customXml" ds:itemID="{1247D77D-BFE7-4026-AF20-E8EC7DA94887}"/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438</Words>
  <Application>Microsoft Office PowerPoint</Application>
  <PresentationFormat>On-screen Show (4:3)</PresentationFormat>
  <Paragraphs>199</Paragraphs>
  <Slides>23</Slides>
  <Notes>5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Project Management 102 Pragmatic Guidelines for the Uninitiated</vt:lpstr>
      <vt:lpstr>Status 1/21/2014 … ok</vt:lpstr>
      <vt:lpstr>Status 2/20/2014 … hmm</vt:lpstr>
      <vt:lpstr>Status on 4/1/2014 … huh?</vt:lpstr>
      <vt:lpstr>Status a Bit Later … sigh</vt:lpstr>
      <vt:lpstr>Project Management Detail</vt:lpstr>
      <vt:lpstr>Rethinking This</vt:lpstr>
      <vt:lpstr>Classical Project Management</vt:lpstr>
      <vt:lpstr>Proposed Project Elements</vt:lpstr>
      <vt:lpstr>Concept</vt:lpstr>
      <vt:lpstr>Research</vt:lpstr>
      <vt:lpstr>Design</vt:lpstr>
      <vt:lpstr>Planning</vt:lpstr>
      <vt:lpstr>Staging</vt:lpstr>
      <vt:lpstr>Execution</vt:lpstr>
      <vt:lpstr>Review</vt:lpstr>
      <vt:lpstr>Should/Could/Would</vt:lpstr>
      <vt:lpstr>Idea/Implementation</vt:lpstr>
      <vt:lpstr>Strategic/Tactical</vt:lpstr>
      <vt:lpstr>Leadership/Management</vt:lpstr>
      <vt:lpstr>Development/Management</vt:lpstr>
      <vt:lpstr>Process</vt:lpstr>
      <vt:lpstr>PowerPoint Presentation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102</dc:title>
  <dc:creator>Michael Mundrane</dc:creator>
  <cp:lastModifiedBy>Desai, Stuti (Document Accessibility Specialist)</cp:lastModifiedBy>
  <cp:revision>35</cp:revision>
  <dcterms:created xsi:type="dcterms:W3CDTF">2014-03-10T15:50:37Z</dcterms:created>
  <dcterms:modified xsi:type="dcterms:W3CDTF">2023-05-17T18:52:04Z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</Properties>
</file>