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CDD002-038C-448E-ADA8-5C94DB5B316F}" v="30" dt="2023-05-17T19:20:24.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2" autoAdjust="0"/>
    <p:restoredTop sz="86371" autoAdjust="0"/>
  </p:normalViewPr>
  <p:slideViewPr>
    <p:cSldViewPr snapToGrid="0">
      <p:cViewPr varScale="1">
        <p:scale>
          <a:sx n="88" d="100"/>
          <a:sy n="88" d="100"/>
        </p:scale>
        <p:origin x="60" y="760"/>
      </p:cViewPr>
      <p:guideLst/>
    </p:cSldViewPr>
  </p:slideViewPr>
  <p:outlineViewPr>
    <p:cViewPr>
      <p:scale>
        <a:sx n="33" d="100"/>
        <a:sy n="33" d="100"/>
      </p:scale>
      <p:origin x="0" y="-82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ai, Stuti (Document Accessibility Specialist)" userId="4466d87a-2609-4fc0-b808-d10f4f45e676" providerId="ADAL" clId="{95CDD002-038C-448E-ADA8-5C94DB5B316F}"/>
    <pc:docChg chg="modSld">
      <pc:chgData name="Desai, Stuti (Document Accessibility Specialist)" userId="4466d87a-2609-4fc0-b808-d10f4f45e676" providerId="ADAL" clId="{95CDD002-038C-448E-ADA8-5C94DB5B316F}" dt="2023-05-17T19:20:24.200" v="932" actId="13244"/>
      <pc:docMkLst>
        <pc:docMk/>
      </pc:docMkLst>
      <pc:sldChg chg="modSp mod">
        <pc:chgData name="Desai, Stuti (Document Accessibility Specialist)" userId="4466d87a-2609-4fc0-b808-d10f4f45e676" providerId="ADAL" clId="{95CDD002-038C-448E-ADA8-5C94DB5B316F}" dt="2023-05-17T19:09:56.577" v="0" actId="962"/>
        <pc:sldMkLst>
          <pc:docMk/>
          <pc:sldMk cId="0" sldId="258"/>
        </pc:sldMkLst>
        <pc:picChg chg="mod">
          <ac:chgData name="Desai, Stuti (Document Accessibility Specialist)" userId="4466d87a-2609-4fc0-b808-d10f4f45e676" providerId="ADAL" clId="{95CDD002-038C-448E-ADA8-5C94DB5B316F}" dt="2023-05-17T19:09:56.577" v="0" actId="962"/>
          <ac:picMkLst>
            <pc:docMk/>
            <pc:sldMk cId="0" sldId="258"/>
            <ac:picMk id="41" creationId="{00000000-0000-0000-0000-000000000000}"/>
          </ac:picMkLst>
        </pc:picChg>
      </pc:sldChg>
      <pc:sldChg chg="modSp mod">
        <pc:chgData name="Desai, Stuti (Document Accessibility Specialist)" userId="4466d87a-2609-4fc0-b808-d10f4f45e676" providerId="ADAL" clId="{95CDD002-038C-448E-ADA8-5C94DB5B316F}" dt="2023-05-17T19:10:17.113" v="72" actId="962"/>
        <pc:sldMkLst>
          <pc:docMk/>
          <pc:sldMk cId="0" sldId="259"/>
        </pc:sldMkLst>
        <pc:picChg chg="mod">
          <ac:chgData name="Desai, Stuti (Document Accessibility Specialist)" userId="4466d87a-2609-4fc0-b808-d10f4f45e676" providerId="ADAL" clId="{95CDD002-038C-448E-ADA8-5C94DB5B316F}" dt="2023-05-17T19:10:07.786" v="48" actId="962"/>
          <ac:picMkLst>
            <pc:docMk/>
            <pc:sldMk cId="0" sldId="259"/>
            <ac:picMk id="47" creationId="{00000000-0000-0000-0000-000000000000}"/>
          </ac:picMkLst>
        </pc:picChg>
        <pc:picChg chg="mod">
          <ac:chgData name="Desai, Stuti (Document Accessibility Specialist)" userId="4466d87a-2609-4fc0-b808-d10f4f45e676" providerId="ADAL" clId="{95CDD002-038C-448E-ADA8-5C94DB5B316F}" dt="2023-05-17T19:10:17.113" v="72" actId="962"/>
          <ac:picMkLst>
            <pc:docMk/>
            <pc:sldMk cId="0" sldId="259"/>
            <ac:picMk id="48" creationId="{00000000-0000-0000-0000-000000000000}"/>
          </ac:picMkLst>
        </pc:picChg>
      </pc:sldChg>
      <pc:sldChg chg="modSp mod">
        <pc:chgData name="Desai, Stuti (Document Accessibility Specialist)" userId="4466d87a-2609-4fc0-b808-d10f4f45e676" providerId="ADAL" clId="{95CDD002-038C-448E-ADA8-5C94DB5B316F}" dt="2023-05-17T19:10:24.012" v="73" actId="962"/>
        <pc:sldMkLst>
          <pc:docMk/>
          <pc:sldMk cId="0" sldId="260"/>
        </pc:sldMkLst>
        <pc:picChg chg="mod">
          <ac:chgData name="Desai, Stuti (Document Accessibility Specialist)" userId="4466d87a-2609-4fc0-b808-d10f4f45e676" providerId="ADAL" clId="{95CDD002-038C-448E-ADA8-5C94DB5B316F}" dt="2023-05-17T19:10:24.012" v="73" actId="962"/>
          <ac:picMkLst>
            <pc:docMk/>
            <pc:sldMk cId="0" sldId="260"/>
            <ac:picMk id="55" creationId="{00000000-0000-0000-0000-000000000000}"/>
          </ac:picMkLst>
        </pc:picChg>
      </pc:sldChg>
      <pc:sldChg chg="modSp mod">
        <pc:chgData name="Desai, Stuti (Document Accessibility Specialist)" userId="4466d87a-2609-4fc0-b808-d10f4f45e676" providerId="ADAL" clId="{95CDD002-038C-448E-ADA8-5C94DB5B316F}" dt="2023-05-17T19:16:41.207" v="895" actId="962"/>
        <pc:sldMkLst>
          <pc:docMk/>
          <pc:sldMk cId="0" sldId="261"/>
        </pc:sldMkLst>
        <pc:picChg chg="mod">
          <ac:chgData name="Desai, Stuti (Document Accessibility Specialist)" userId="4466d87a-2609-4fc0-b808-d10f4f45e676" providerId="ADAL" clId="{95CDD002-038C-448E-ADA8-5C94DB5B316F}" dt="2023-05-17T19:10:31.333" v="74" actId="962"/>
          <ac:picMkLst>
            <pc:docMk/>
            <pc:sldMk cId="0" sldId="261"/>
            <ac:picMk id="63" creationId="{00000000-0000-0000-0000-000000000000}"/>
          </ac:picMkLst>
        </pc:picChg>
        <pc:picChg chg="mod">
          <ac:chgData name="Desai, Stuti (Document Accessibility Specialist)" userId="4466d87a-2609-4fc0-b808-d10f4f45e676" providerId="ADAL" clId="{95CDD002-038C-448E-ADA8-5C94DB5B316F}" dt="2023-05-17T19:16:41.207" v="895" actId="962"/>
          <ac:picMkLst>
            <pc:docMk/>
            <pc:sldMk cId="0" sldId="261"/>
            <ac:picMk id="64" creationId="{00000000-0000-0000-0000-000000000000}"/>
          </ac:picMkLst>
        </pc:picChg>
      </pc:sldChg>
      <pc:sldChg chg="modSp mod">
        <pc:chgData name="Desai, Stuti (Document Accessibility Specialist)" userId="4466d87a-2609-4fc0-b808-d10f4f45e676" providerId="ADAL" clId="{95CDD002-038C-448E-ADA8-5C94DB5B316F}" dt="2023-05-17T19:17:03.937" v="897" actId="962"/>
        <pc:sldMkLst>
          <pc:docMk/>
          <pc:sldMk cId="0" sldId="263"/>
        </pc:sldMkLst>
        <pc:spChg chg="mod">
          <ac:chgData name="Desai, Stuti (Document Accessibility Specialist)" userId="4466d87a-2609-4fc0-b808-d10f4f45e676" providerId="ADAL" clId="{95CDD002-038C-448E-ADA8-5C94DB5B316F}" dt="2023-05-17T19:17:03.937" v="897" actId="962"/>
          <ac:spMkLst>
            <pc:docMk/>
            <pc:sldMk cId="0" sldId="263"/>
            <ac:spMk id="79" creationId="{00000000-0000-0000-0000-000000000000}"/>
          </ac:spMkLst>
        </pc:spChg>
        <pc:picChg chg="mod">
          <ac:chgData name="Desai, Stuti (Document Accessibility Specialist)" userId="4466d87a-2609-4fc0-b808-d10f4f45e676" providerId="ADAL" clId="{95CDD002-038C-448E-ADA8-5C94DB5B316F}" dt="2023-05-17T19:17:03.090" v="896" actId="962"/>
          <ac:picMkLst>
            <pc:docMk/>
            <pc:sldMk cId="0" sldId="263"/>
            <ac:picMk id="80" creationId="{00000000-0000-0000-0000-000000000000}"/>
          </ac:picMkLst>
        </pc:picChg>
      </pc:sldChg>
      <pc:sldChg chg="modSp mod">
        <pc:chgData name="Desai, Stuti (Document Accessibility Specialist)" userId="4466d87a-2609-4fc0-b808-d10f4f45e676" providerId="ADAL" clId="{95CDD002-038C-448E-ADA8-5C94DB5B316F}" dt="2023-05-17T19:17:29.277" v="899" actId="13244"/>
        <pc:sldMkLst>
          <pc:docMk/>
          <pc:sldMk cId="0" sldId="264"/>
        </pc:sldMkLst>
        <pc:spChg chg="mod">
          <ac:chgData name="Desai, Stuti (Document Accessibility Specialist)" userId="4466d87a-2609-4fc0-b808-d10f4f45e676" providerId="ADAL" clId="{95CDD002-038C-448E-ADA8-5C94DB5B316F}" dt="2023-05-17T19:17:20.268" v="898" actId="962"/>
          <ac:spMkLst>
            <pc:docMk/>
            <pc:sldMk cId="0" sldId="264"/>
            <ac:spMk id="87" creationId="{00000000-0000-0000-0000-000000000000}"/>
          </ac:spMkLst>
        </pc:spChg>
        <pc:spChg chg="mod">
          <ac:chgData name="Desai, Stuti (Document Accessibility Specialist)" userId="4466d87a-2609-4fc0-b808-d10f4f45e676" providerId="ADAL" clId="{95CDD002-038C-448E-ADA8-5C94DB5B316F}" dt="2023-05-17T19:12:01.331" v="141" actId="962"/>
          <ac:spMkLst>
            <pc:docMk/>
            <pc:sldMk cId="0" sldId="264"/>
            <ac:spMk id="90" creationId="{00000000-0000-0000-0000-000000000000}"/>
          </ac:spMkLst>
        </pc:spChg>
        <pc:picChg chg="mod">
          <ac:chgData name="Desai, Stuti (Document Accessibility Specialist)" userId="4466d87a-2609-4fc0-b808-d10f4f45e676" providerId="ADAL" clId="{95CDD002-038C-448E-ADA8-5C94DB5B316F}" dt="2023-05-17T19:11:43.313" v="84" actId="962"/>
          <ac:picMkLst>
            <pc:docMk/>
            <pc:sldMk cId="0" sldId="264"/>
            <ac:picMk id="88" creationId="{00000000-0000-0000-0000-000000000000}"/>
          </ac:picMkLst>
        </pc:picChg>
        <pc:picChg chg="mod">
          <ac:chgData name="Desai, Stuti (Document Accessibility Specialist)" userId="4466d87a-2609-4fc0-b808-d10f4f45e676" providerId="ADAL" clId="{95CDD002-038C-448E-ADA8-5C94DB5B316F}" dt="2023-05-17T19:11:56.838" v="140" actId="962"/>
          <ac:picMkLst>
            <pc:docMk/>
            <pc:sldMk cId="0" sldId="264"/>
            <ac:picMk id="89" creationId="{00000000-0000-0000-0000-000000000000}"/>
          </ac:picMkLst>
        </pc:picChg>
        <pc:picChg chg="mod ord">
          <ac:chgData name="Desai, Stuti (Document Accessibility Specialist)" userId="4466d87a-2609-4fc0-b808-d10f4f45e676" providerId="ADAL" clId="{95CDD002-038C-448E-ADA8-5C94DB5B316F}" dt="2023-05-17T19:17:29.277" v="899" actId="13244"/>
          <ac:picMkLst>
            <pc:docMk/>
            <pc:sldMk cId="0" sldId="264"/>
            <ac:picMk id="91" creationId="{00000000-0000-0000-0000-000000000000}"/>
          </ac:picMkLst>
        </pc:picChg>
        <pc:picChg chg="mod">
          <ac:chgData name="Desai, Stuti (Document Accessibility Specialist)" userId="4466d87a-2609-4fc0-b808-d10f4f45e676" providerId="ADAL" clId="{95CDD002-038C-448E-ADA8-5C94DB5B316F}" dt="2023-05-17T19:12:20.122" v="175" actId="962"/>
          <ac:picMkLst>
            <pc:docMk/>
            <pc:sldMk cId="0" sldId="264"/>
            <ac:picMk id="92" creationId="{00000000-0000-0000-0000-000000000000}"/>
          </ac:picMkLst>
        </pc:picChg>
        <pc:picChg chg="mod">
          <ac:chgData name="Desai, Stuti (Document Accessibility Specialist)" userId="4466d87a-2609-4fc0-b808-d10f4f45e676" providerId="ADAL" clId="{95CDD002-038C-448E-ADA8-5C94DB5B316F}" dt="2023-05-17T19:12:25.252" v="187" actId="962"/>
          <ac:picMkLst>
            <pc:docMk/>
            <pc:sldMk cId="0" sldId="264"/>
            <ac:picMk id="93" creationId="{00000000-0000-0000-0000-000000000000}"/>
          </ac:picMkLst>
        </pc:picChg>
      </pc:sldChg>
      <pc:sldChg chg="modSp mod">
        <pc:chgData name="Desai, Stuti (Document Accessibility Specialist)" userId="4466d87a-2609-4fc0-b808-d10f4f45e676" providerId="ADAL" clId="{95CDD002-038C-448E-ADA8-5C94DB5B316F}" dt="2023-05-17T19:17:34.204" v="900" actId="962"/>
        <pc:sldMkLst>
          <pc:docMk/>
          <pc:sldMk cId="0" sldId="265"/>
        </pc:sldMkLst>
        <pc:picChg chg="mod">
          <ac:chgData name="Desai, Stuti (Document Accessibility Specialist)" userId="4466d87a-2609-4fc0-b808-d10f4f45e676" providerId="ADAL" clId="{95CDD002-038C-448E-ADA8-5C94DB5B316F}" dt="2023-05-17T19:17:34.204" v="900" actId="962"/>
          <ac:picMkLst>
            <pc:docMk/>
            <pc:sldMk cId="0" sldId="265"/>
            <ac:picMk id="100" creationId="{00000000-0000-0000-0000-000000000000}"/>
          </ac:picMkLst>
        </pc:picChg>
      </pc:sldChg>
      <pc:sldChg chg="modSp mod">
        <pc:chgData name="Desai, Stuti (Document Accessibility Specialist)" userId="4466d87a-2609-4fc0-b808-d10f4f45e676" providerId="ADAL" clId="{95CDD002-038C-448E-ADA8-5C94DB5B316F}" dt="2023-05-17T19:17:43.345" v="902" actId="962"/>
        <pc:sldMkLst>
          <pc:docMk/>
          <pc:sldMk cId="0" sldId="266"/>
        </pc:sldMkLst>
        <pc:spChg chg="ord">
          <ac:chgData name="Desai, Stuti (Document Accessibility Specialist)" userId="4466d87a-2609-4fc0-b808-d10f4f45e676" providerId="ADAL" clId="{95CDD002-038C-448E-ADA8-5C94DB5B316F}" dt="2023-05-17T19:17:41.218" v="901" actId="13244"/>
          <ac:spMkLst>
            <pc:docMk/>
            <pc:sldMk cId="0" sldId="266"/>
            <ac:spMk id="106" creationId="{00000000-0000-0000-0000-000000000000}"/>
          </ac:spMkLst>
        </pc:spChg>
        <pc:picChg chg="mod">
          <ac:chgData name="Desai, Stuti (Document Accessibility Specialist)" userId="4466d87a-2609-4fc0-b808-d10f4f45e676" providerId="ADAL" clId="{95CDD002-038C-448E-ADA8-5C94DB5B316F}" dt="2023-05-17T19:17:43.345" v="902" actId="962"/>
          <ac:picMkLst>
            <pc:docMk/>
            <pc:sldMk cId="0" sldId="266"/>
            <ac:picMk id="107" creationId="{00000000-0000-0000-0000-000000000000}"/>
          </ac:picMkLst>
        </pc:picChg>
        <pc:picChg chg="mod">
          <ac:chgData name="Desai, Stuti (Document Accessibility Specialist)" userId="4466d87a-2609-4fc0-b808-d10f4f45e676" providerId="ADAL" clId="{95CDD002-038C-448E-ADA8-5C94DB5B316F}" dt="2023-05-17T19:12:29.979" v="188" actId="962"/>
          <ac:picMkLst>
            <pc:docMk/>
            <pc:sldMk cId="0" sldId="266"/>
            <ac:picMk id="108" creationId="{00000000-0000-0000-0000-000000000000}"/>
          </ac:picMkLst>
        </pc:picChg>
      </pc:sldChg>
      <pc:sldChg chg="modSp mod">
        <pc:chgData name="Desai, Stuti (Document Accessibility Specialist)" userId="4466d87a-2609-4fc0-b808-d10f4f45e676" providerId="ADAL" clId="{95CDD002-038C-448E-ADA8-5C94DB5B316F}" dt="2023-05-17T19:12:32.084" v="189" actId="962"/>
        <pc:sldMkLst>
          <pc:docMk/>
          <pc:sldMk cId="0" sldId="267"/>
        </pc:sldMkLst>
        <pc:picChg chg="mod">
          <ac:chgData name="Desai, Stuti (Document Accessibility Specialist)" userId="4466d87a-2609-4fc0-b808-d10f4f45e676" providerId="ADAL" clId="{95CDD002-038C-448E-ADA8-5C94DB5B316F}" dt="2023-05-17T19:12:32.084" v="189" actId="962"/>
          <ac:picMkLst>
            <pc:docMk/>
            <pc:sldMk cId="0" sldId="267"/>
            <ac:picMk id="115" creationId="{00000000-0000-0000-0000-000000000000}"/>
          </ac:picMkLst>
        </pc:picChg>
      </pc:sldChg>
      <pc:sldChg chg="modSp mod">
        <pc:chgData name="Desai, Stuti (Document Accessibility Specialist)" userId="4466d87a-2609-4fc0-b808-d10f4f45e676" providerId="ADAL" clId="{95CDD002-038C-448E-ADA8-5C94DB5B316F}" dt="2023-05-17T19:12:39.521" v="190" actId="962"/>
        <pc:sldMkLst>
          <pc:docMk/>
          <pc:sldMk cId="0" sldId="268"/>
        </pc:sldMkLst>
        <pc:picChg chg="mod">
          <ac:chgData name="Desai, Stuti (Document Accessibility Specialist)" userId="4466d87a-2609-4fc0-b808-d10f4f45e676" providerId="ADAL" clId="{95CDD002-038C-448E-ADA8-5C94DB5B316F}" dt="2023-05-17T19:12:39.521" v="190" actId="962"/>
          <ac:picMkLst>
            <pc:docMk/>
            <pc:sldMk cId="0" sldId="268"/>
            <ac:picMk id="122" creationId="{00000000-0000-0000-0000-000000000000}"/>
          </ac:picMkLst>
        </pc:picChg>
      </pc:sldChg>
      <pc:sldChg chg="modSp mod">
        <pc:chgData name="Desai, Stuti (Document Accessibility Specialist)" userId="4466d87a-2609-4fc0-b808-d10f4f45e676" providerId="ADAL" clId="{95CDD002-038C-448E-ADA8-5C94DB5B316F}" dt="2023-05-17T19:17:59.201" v="903" actId="962"/>
        <pc:sldMkLst>
          <pc:docMk/>
          <pc:sldMk cId="0" sldId="269"/>
        </pc:sldMkLst>
        <pc:picChg chg="mod">
          <ac:chgData name="Desai, Stuti (Document Accessibility Specialist)" userId="4466d87a-2609-4fc0-b808-d10f4f45e676" providerId="ADAL" clId="{95CDD002-038C-448E-ADA8-5C94DB5B316F}" dt="2023-05-17T19:17:59.201" v="903" actId="962"/>
          <ac:picMkLst>
            <pc:docMk/>
            <pc:sldMk cId="0" sldId="269"/>
            <ac:picMk id="129" creationId="{00000000-0000-0000-0000-000000000000}"/>
          </ac:picMkLst>
        </pc:picChg>
      </pc:sldChg>
      <pc:sldChg chg="addSp delSp modSp mod">
        <pc:chgData name="Desai, Stuti (Document Accessibility Specialist)" userId="4466d87a-2609-4fc0-b808-d10f4f45e676" providerId="ADAL" clId="{95CDD002-038C-448E-ADA8-5C94DB5B316F}" dt="2023-05-17T19:20:24.200" v="932" actId="13244"/>
        <pc:sldMkLst>
          <pc:docMk/>
          <pc:sldMk cId="0" sldId="270"/>
        </pc:sldMkLst>
        <pc:spChg chg="add del mod">
          <ac:chgData name="Desai, Stuti (Document Accessibility Specialist)" userId="4466d87a-2609-4fc0-b808-d10f4f45e676" providerId="ADAL" clId="{95CDD002-038C-448E-ADA8-5C94DB5B316F}" dt="2023-05-17T19:19:50.664" v="913" actId="478"/>
          <ac:spMkLst>
            <pc:docMk/>
            <pc:sldMk cId="0" sldId="270"/>
            <ac:spMk id="2" creationId="{761DAE2B-68F9-F278-1710-29E841CB4AC3}"/>
          </ac:spMkLst>
        </pc:spChg>
        <pc:spChg chg="add mod">
          <ac:chgData name="Desai, Stuti (Document Accessibility Specialist)" userId="4466d87a-2609-4fc0-b808-d10f4f45e676" providerId="ADAL" clId="{95CDD002-038C-448E-ADA8-5C94DB5B316F}" dt="2023-05-17T19:20:24.200" v="932" actId="13244"/>
          <ac:spMkLst>
            <pc:docMk/>
            <pc:sldMk cId="0" sldId="270"/>
            <ac:spMk id="3" creationId="{A2884101-9A7F-0D05-575F-8DC4E77DB96E}"/>
          </ac:spMkLst>
        </pc:spChg>
        <pc:picChg chg="mod">
          <ac:chgData name="Desai, Stuti (Document Accessibility Specialist)" userId="4466d87a-2609-4fc0-b808-d10f4f45e676" providerId="ADAL" clId="{95CDD002-038C-448E-ADA8-5C94DB5B316F}" dt="2023-05-17T19:12:59.406" v="320" actId="962"/>
          <ac:picMkLst>
            <pc:docMk/>
            <pc:sldMk cId="0" sldId="270"/>
            <ac:picMk id="134" creationId="{00000000-0000-0000-0000-000000000000}"/>
          </ac:picMkLst>
        </pc:picChg>
      </pc:sldChg>
      <pc:sldChg chg="modSp mod">
        <pc:chgData name="Desai, Stuti (Document Accessibility Specialist)" userId="4466d87a-2609-4fc0-b808-d10f4f45e676" providerId="ADAL" clId="{95CDD002-038C-448E-ADA8-5C94DB5B316F}" dt="2023-05-17T19:13:10.364" v="322" actId="962"/>
        <pc:sldMkLst>
          <pc:docMk/>
          <pc:sldMk cId="0" sldId="271"/>
        </pc:sldMkLst>
        <pc:picChg chg="mod">
          <ac:chgData name="Desai, Stuti (Document Accessibility Specialist)" userId="4466d87a-2609-4fc0-b808-d10f4f45e676" providerId="ADAL" clId="{95CDD002-038C-448E-ADA8-5C94DB5B316F}" dt="2023-05-17T19:13:08.080" v="321" actId="962"/>
          <ac:picMkLst>
            <pc:docMk/>
            <pc:sldMk cId="0" sldId="271"/>
            <ac:picMk id="140" creationId="{00000000-0000-0000-0000-000000000000}"/>
          </ac:picMkLst>
        </pc:picChg>
        <pc:picChg chg="mod">
          <ac:chgData name="Desai, Stuti (Document Accessibility Specialist)" userId="4466d87a-2609-4fc0-b808-d10f4f45e676" providerId="ADAL" clId="{95CDD002-038C-448E-ADA8-5C94DB5B316F}" dt="2023-05-17T19:13:10.364" v="322" actId="962"/>
          <ac:picMkLst>
            <pc:docMk/>
            <pc:sldMk cId="0" sldId="271"/>
            <ac:picMk id="141" creationId="{00000000-0000-0000-0000-000000000000}"/>
          </ac:picMkLst>
        </pc:picChg>
      </pc:sldChg>
      <pc:sldChg chg="modSp mod">
        <pc:chgData name="Desai, Stuti (Document Accessibility Specialist)" userId="4466d87a-2609-4fc0-b808-d10f4f45e676" providerId="ADAL" clId="{95CDD002-038C-448E-ADA8-5C94DB5B316F}" dt="2023-05-17T19:13:17.328" v="344" actId="962"/>
        <pc:sldMkLst>
          <pc:docMk/>
          <pc:sldMk cId="0" sldId="273"/>
        </pc:sldMkLst>
        <pc:picChg chg="mod">
          <ac:chgData name="Desai, Stuti (Document Accessibility Specialist)" userId="4466d87a-2609-4fc0-b808-d10f4f45e676" providerId="ADAL" clId="{95CDD002-038C-448E-ADA8-5C94DB5B316F}" dt="2023-05-17T19:13:17.328" v="344" actId="962"/>
          <ac:picMkLst>
            <pc:docMk/>
            <pc:sldMk cId="0" sldId="273"/>
            <ac:picMk id="154" creationId="{00000000-0000-0000-0000-000000000000}"/>
          </ac:picMkLst>
        </pc:picChg>
      </pc:sldChg>
      <pc:sldChg chg="modSp mod">
        <pc:chgData name="Desai, Stuti (Document Accessibility Specialist)" userId="4466d87a-2609-4fc0-b808-d10f4f45e676" providerId="ADAL" clId="{95CDD002-038C-448E-ADA8-5C94DB5B316F}" dt="2023-05-17T19:13:27.611" v="345" actId="962"/>
        <pc:sldMkLst>
          <pc:docMk/>
          <pc:sldMk cId="0" sldId="274"/>
        </pc:sldMkLst>
        <pc:picChg chg="mod">
          <ac:chgData name="Desai, Stuti (Document Accessibility Specialist)" userId="4466d87a-2609-4fc0-b808-d10f4f45e676" providerId="ADAL" clId="{95CDD002-038C-448E-ADA8-5C94DB5B316F}" dt="2023-05-17T19:13:27.611" v="345" actId="962"/>
          <ac:picMkLst>
            <pc:docMk/>
            <pc:sldMk cId="0" sldId="274"/>
            <ac:picMk id="161" creationId="{00000000-0000-0000-0000-000000000000}"/>
          </ac:picMkLst>
        </pc:picChg>
      </pc:sldChg>
      <pc:sldChg chg="modSp mod">
        <pc:chgData name="Desai, Stuti (Document Accessibility Specialist)" userId="4466d87a-2609-4fc0-b808-d10f4f45e676" providerId="ADAL" clId="{95CDD002-038C-448E-ADA8-5C94DB5B316F}" dt="2023-05-17T19:13:31.212" v="346" actId="962"/>
        <pc:sldMkLst>
          <pc:docMk/>
          <pc:sldMk cId="0" sldId="275"/>
        </pc:sldMkLst>
        <pc:picChg chg="mod">
          <ac:chgData name="Desai, Stuti (Document Accessibility Specialist)" userId="4466d87a-2609-4fc0-b808-d10f4f45e676" providerId="ADAL" clId="{95CDD002-038C-448E-ADA8-5C94DB5B316F}" dt="2023-05-17T19:13:31.212" v="346" actId="962"/>
          <ac:picMkLst>
            <pc:docMk/>
            <pc:sldMk cId="0" sldId="275"/>
            <ac:picMk id="168" creationId="{00000000-0000-0000-0000-000000000000}"/>
          </ac:picMkLst>
        </pc:picChg>
      </pc:sldChg>
      <pc:sldChg chg="modSp mod">
        <pc:chgData name="Desai, Stuti (Document Accessibility Specialist)" userId="4466d87a-2609-4fc0-b808-d10f4f45e676" providerId="ADAL" clId="{95CDD002-038C-448E-ADA8-5C94DB5B316F}" dt="2023-05-17T19:13:58.352" v="598" actId="962"/>
        <pc:sldMkLst>
          <pc:docMk/>
          <pc:sldMk cId="0" sldId="278"/>
        </pc:sldMkLst>
        <pc:picChg chg="mod">
          <ac:chgData name="Desai, Stuti (Document Accessibility Specialist)" userId="4466d87a-2609-4fc0-b808-d10f4f45e676" providerId="ADAL" clId="{95CDD002-038C-448E-ADA8-5C94DB5B316F}" dt="2023-05-17T19:13:58.352" v="598" actId="962"/>
          <ac:picMkLst>
            <pc:docMk/>
            <pc:sldMk cId="0" sldId="278"/>
            <ac:picMk id="187" creationId="{00000000-0000-0000-0000-000000000000}"/>
          </ac:picMkLst>
        </pc:picChg>
      </pc:sldChg>
      <pc:sldChg chg="modSp mod">
        <pc:chgData name="Desai, Stuti (Document Accessibility Specialist)" userId="4466d87a-2609-4fc0-b808-d10f4f45e676" providerId="ADAL" clId="{95CDD002-038C-448E-ADA8-5C94DB5B316F}" dt="2023-05-17T19:15:22.053" v="891" actId="962"/>
        <pc:sldMkLst>
          <pc:docMk/>
          <pc:sldMk cId="0" sldId="279"/>
        </pc:sldMkLst>
        <pc:picChg chg="mod">
          <ac:chgData name="Desai, Stuti (Document Accessibility Specialist)" userId="4466d87a-2609-4fc0-b808-d10f4f45e676" providerId="ADAL" clId="{95CDD002-038C-448E-ADA8-5C94DB5B316F}" dt="2023-05-17T19:15:13.849" v="890" actId="962"/>
          <ac:picMkLst>
            <pc:docMk/>
            <pc:sldMk cId="0" sldId="279"/>
            <ac:picMk id="193" creationId="{00000000-0000-0000-0000-000000000000}"/>
          </ac:picMkLst>
        </pc:picChg>
        <pc:picChg chg="mod">
          <ac:chgData name="Desai, Stuti (Document Accessibility Specialist)" userId="4466d87a-2609-4fc0-b808-d10f4f45e676" providerId="ADAL" clId="{95CDD002-038C-448E-ADA8-5C94DB5B316F}" dt="2023-05-17T19:15:22.053" v="891" actId="962"/>
          <ac:picMkLst>
            <pc:docMk/>
            <pc:sldMk cId="0" sldId="279"/>
            <ac:picMk id="194" creationId="{00000000-0000-0000-0000-000000000000}"/>
          </ac:picMkLst>
        </pc:picChg>
      </pc:sldChg>
      <pc:sldChg chg="modSp mod">
        <pc:chgData name="Desai, Stuti (Document Accessibility Specialist)" userId="4466d87a-2609-4fc0-b808-d10f4f45e676" providerId="ADAL" clId="{95CDD002-038C-448E-ADA8-5C94DB5B316F}" dt="2023-05-17T19:15:24.776" v="892" actId="962"/>
        <pc:sldMkLst>
          <pc:docMk/>
          <pc:sldMk cId="0" sldId="280"/>
        </pc:sldMkLst>
        <pc:picChg chg="mod">
          <ac:chgData name="Desai, Stuti (Document Accessibility Specialist)" userId="4466d87a-2609-4fc0-b808-d10f4f45e676" providerId="ADAL" clId="{95CDD002-038C-448E-ADA8-5C94DB5B316F}" dt="2023-05-17T19:15:24.776" v="892" actId="962"/>
          <ac:picMkLst>
            <pc:docMk/>
            <pc:sldMk cId="0" sldId="280"/>
            <ac:picMk id="201" creationId="{00000000-0000-0000-0000-000000000000}"/>
          </ac:picMkLst>
        </pc:picChg>
      </pc:sldChg>
      <pc:sldChg chg="modSp mod">
        <pc:chgData name="Desai, Stuti (Document Accessibility Specialist)" userId="4466d87a-2609-4fc0-b808-d10f4f45e676" providerId="ADAL" clId="{95CDD002-038C-448E-ADA8-5C94DB5B316F}" dt="2023-05-17T19:15:29.891" v="893" actId="962"/>
        <pc:sldMkLst>
          <pc:docMk/>
          <pc:sldMk cId="0" sldId="281"/>
        </pc:sldMkLst>
        <pc:picChg chg="mod">
          <ac:chgData name="Desai, Stuti (Document Accessibility Specialist)" userId="4466d87a-2609-4fc0-b808-d10f4f45e676" providerId="ADAL" clId="{95CDD002-038C-448E-ADA8-5C94DB5B316F}" dt="2023-05-17T19:15:29.891" v="893" actId="962"/>
          <ac:picMkLst>
            <pc:docMk/>
            <pc:sldMk cId="0" sldId="281"/>
            <ac:picMk id="208" creationId="{00000000-0000-0000-0000-000000000000}"/>
          </ac:picMkLst>
        </pc:picChg>
      </pc:sldChg>
      <pc:sldChg chg="modSp mod">
        <pc:chgData name="Desai, Stuti (Document Accessibility Specialist)" userId="4466d87a-2609-4fc0-b808-d10f4f45e676" providerId="ADAL" clId="{95CDD002-038C-448E-ADA8-5C94DB5B316F}" dt="2023-05-17T19:15:57.784" v="894" actId="962"/>
        <pc:sldMkLst>
          <pc:docMk/>
          <pc:sldMk cId="0" sldId="282"/>
        </pc:sldMkLst>
        <pc:picChg chg="mod">
          <ac:chgData name="Desai, Stuti (Document Accessibility Specialist)" userId="4466d87a-2609-4fc0-b808-d10f4f45e676" providerId="ADAL" clId="{95CDD002-038C-448E-ADA8-5C94DB5B316F}" dt="2023-05-17T19:15:57.784" v="894" actId="962"/>
          <ac:picMkLst>
            <pc:docMk/>
            <pc:sldMk cId="0" sldId="282"/>
            <ac:picMk id="21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4fee5aed16_3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g4fee5aed16_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059da7549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059da7549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20"/>
              </a:spcBef>
              <a:spcAft>
                <a:spcPts val="0"/>
              </a:spcAft>
              <a:buClr>
                <a:schemeClr val="dk1"/>
              </a:buClr>
              <a:buSzPts val="1100"/>
              <a:buFont typeface="Arial"/>
              <a:buNone/>
            </a:pPr>
            <a:r>
              <a:rPr lang="en" sz="1200">
                <a:solidFill>
                  <a:schemeClr val="dk1"/>
                </a:solidFill>
              </a:rPr>
              <a:t>We could deliver software without too many dishes in the sink.</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fee5aed16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fee5aed16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2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fee5aed16_3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fee5aed16_3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20"/>
              </a:spcBef>
              <a:spcAft>
                <a:spcPts val="0"/>
              </a:spcAft>
              <a:buClr>
                <a:schemeClr val="dk1"/>
              </a:buClr>
              <a:buSzPts val="1100"/>
              <a:buFont typeface="Arial"/>
              <a:buNone/>
            </a:pPr>
            <a:endParaRPr sz="1400">
              <a:solidFill>
                <a:schemeClr val="dk1"/>
              </a:solidFill>
            </a:endParaRPr>
          </a:p>
          <a:p>
            <a:pPr marL="0" lvl="0" indent="0" algn="l" rtl="0">
              <a:spcBef>
                <a:spcPts val="320"/>
              </a:spcBef>
              <a:spcAft>
                <a:spcPts val="0"/>
              </a:spcAft>
              <a:buClr>
                <a:schemeClr val="dk1"/>
              </a:buClr>
              <a:buSzPts val="1100"/>
              <a:buFont typeface="Arial"/>
              <a:buNone/>
            </a:pPr>
            <a:r>
              <a:rPr lang="en" sz="1400">
                <a:solidFill>
                  <a:schemeClr val="dk1"/>
                </a:solidFill>
              </a:rPr>
              <a:t>predictable, routine affairs that can be performed on demand.</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fee5aed16_3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fee5aed16_3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5c086007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5c086007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fee5aed16_3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fee5aed16_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it is Michael’s time to tell you all about sparking joy!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fea04e4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fea04e4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20"/>
              </a:spcBef>
              <a:spcAft>
                <a:spcPts val="0"/>
              </a:spcAft>
              <a:buClr>
                <a:schemeClr val="dk1"/>
              </a:buClr>
              <a:buSzPts val="1100"/>
              <a:buFont typeface="Arial"/>
              <a:buNone/>
            </a:pPr>
            <a:r>
              <a:rPr lang="en" sz="1600">
                <a:solidFill>
                  <a:schemeClr val="dk1"/>
                </a:solidFill>
              </a:rPr>
              <a:t>“In the old way of doing things, we treat our servers like pets, for example Bob the mail server. If Bob goes down, it’s all hands on deck. The CEO can’t get his email and it’s the end of the world. In the new way, servers are numbered, like cattle in a herd. For example, www001 to www100. When one server goes down, it’s taken out back, shot, and replaced on the line.” </a:t>
            </a:r>
            <a:endParaRPr sz="1600">
              <a:solidFill>
                <a:schemeClr val="dk1"/>
              </a:solidFill>
            </a:endParaRPr>
          </a:p>
          <a:p>
            <a:pPr marL="0" lvl="0" indent="0" algn="l" rtl="0">
              <a:spcBef>
                <a:spcPts val="320"/>
              </a:spcBef>
              <a:spcAft>
                <a:spcPts val="0"/>
              </a:spcAft>
              <a:buClr>
                <a:schemeClr val="dk1"/>
              </a:buClr>
              <a:buSzPts val="1100"/>
              <a:buFont typeface="Arial"/>
              <a:buNone/>
            </a:pPr>
            <a:r>
              <a:rPr lang="en" sz="1600">
                <a:solidFill>
                  <a:schemeClr val="dk1"/>
                </a:solidFill>
              </a:rPr>
              <a:t>- Randy Bias (Cloudscaling, OpenStack Foundation)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fea04e4a0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fea04e4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fee5aed16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fee5aed16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fee5aed1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fee5aed1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561b0133d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 name="Google Shape;32;g561b0133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fea04e4a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fea04e4a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fee5aed16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fee5aed1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fea04e4a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fea04e4a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5c086007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5c086007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5c086007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5c086007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fee5aed1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fee5aed1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fee5aed1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fee5aed1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059da7549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059da7549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5059da7549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5059da7549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5047517d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5047517d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20"/>
              </a:spcBef>
              <a:spcAft>
                <a:spcPts val="0"/>
              </a:spcAft>
              <a:buClr>
                <a:schemeClr val="dk1"/>
              </a:buClr>
              <a:buSzPts val="1100"/>
              <a:buFont typeface="Arial"/>
              <a:buNone/>
            </a:pPr>
            <a:r>
              <a:rPr lang="en" sz="1600">
                <a:solidFill>
                  <a:schemeClr val="dk1"/>
                </a:solidFill>
              </a:rPr>
              <a:t>Tech Debt is a bit like that feeling when you want to start cooking and there is plenty of dirty dishes in the sink.</a:t>
            </a:r>
            <a:endParaRPr sz="1600">
              <a:solidFill>
                <a:schemeClr val="dk1"/>
              </a:solidFill>
            </a:endParaRPr>
          </a:p>
          <a:p>
            <a:pPr marL="0" lvl="0" indent="0" algn="l" rtl="0">
              <a:spcBef>
                <a:spcPts val="320"/>
              </a:spcBef>
              <a:spcAft>
                <a:spcPts val="0"/>
              </a:spcAft>
              <a:buNone/>
            </a:pPr>
            <a:r>
              <a:rPr lang="en" sz="1600">
                <a:solidFill>
                  <a:schemeClr val="dk1"/>
                </a:solidFill>
              </a:rPr>
              <a:t>You just want to prepare a good meal and the dishes are in the way</a:t>
            </a:r>
            <a:endParaRPr sz="1600">
              <a:solidFill>
                <a:schemeClr val="dk1"/>
              </a:solidFill>
            </a:endParaRPr>
          </a:p>
          <a:p>
            <a:pPr marL="0" lvl="0" indent="0" algn="l" rtl="0">
              <a:spcBef>
                <a:spcPts val="32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5059da754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5059da754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20"/>
              </a:spcBef>
              <a:spcAft>
                <a:spcPts val="0"/>
              </a:spcAft>
              <a:buNone/>
            </a:pPr>
            <a:endParaRPr sz="16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047517dbe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047517dbe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047517dbe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047517db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fee5aed16_3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fee5aed16_3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5eed3cda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5eed3cda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320"/>
              </a:spcBef>
              <a:spcAft>
                <a:spcPts val="0"/>
              </a:spcAft>
              <a:buSzPts val="2800"/>
              <a:buNone/>
              <a:defRPr sz="2800"/>
            </a:lvl1pPr>
            <a:lvl2pPr lvl="1" algn="ctr" rtl="0">
              <a:lnSpc>
                <a:spcPct val="100000"/>
              </a:lnSpc>
              <a:spcBef>
                <a:spcPts val="320"/>
              </a:spcBef>
              <a:spcAft>
                <a:spcPts val="0"/>
              </a:spcAft>
              <a:buSzPts val="2800"/>
              <a:buNone/>
              <a:defRPr sz="2800"/>
            </a:lvl2pPr>
            <a:lvl3pPr lvl="2" algn="ctr" rtl="0">
              <a:lnSpc>
                <a:spcPct val="100000"/>
              </a:lnSpc>
              <a:spcBef>
                <a:spcPts val="320"/>
              </a:spcBef>
              <a:spcAft>
                <a:spcPts val="0"/>
              </a:spcAft>
              <a:buSzPts val="2800"/>
              <a:buNone/>
              <a:defRPr sz="2800"/>
            </a:lvl3pPr>
            <a:lvl4pPr lvl="3" algn="ctr" rtl="0">
              <a:lnSpc>
                <a:spcPct val="100000"/>
              </a:lnSpc>
              <a:spcBef>
                <a:spcPts val="320"/>
              </a:spcBef>
              <a:spcAft>
                <a:spcPts val="0"/>
              </a:spcAft>
              <a:buSzPts val="2800"/>
              <a:buNone/>
              <a:defRPr sz="2800"/>
            </a:lvl4pPr>
            <a:lvl5pPr lvl="4" algn="ctr" rtl="0">
              <a:lnSpc>
                <a:spcPct val="100000"/>
              </a:lnSpc>
              <a:spcBef>
                <a:spcPts val="32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30200" rtl="0">
              <a:spcBef>
                <a:spcPts val="320"/>
              </a:spcBef>
              <a:spcAft>
                <a:spcPts val="0"/>
              </a:spcAft>
              <a:buSzPts val="1600"/>
              <a:buChar char="●"/>
              <a:defRPr/>
            </a:lvl1pPr>
            <a:lvl2pPr marL="914400" lvl="1" indent="-330200" rtl="0">
              <a:spcBef>
                <a:spcPts val="320"/>
              </a:spcBef>
              <a:spcAft>
                <a:spcPts val="0"/>
              </a:spcAft>
              <a:buSzPts val="1600"/>
              <a:buChar char="○"/>
              <a:defRPr/>
            </a:lvl2pPr>
            <a:lvl3pPr marL="1371600" lvl="2" indent="-330200" rtl="0">
              <a:spcBef>
                <a:spcPts val="320"/>
              </a:spcBef>
              <a:spcAft>
                <a:spcPts val="0"/>
              </a:spcAft>
              <a:buSzPts val="1600"/>
              <a:buChar char="■"/>
              <a:defRPr/>
            </a:lvl3pPr>
            <a:lvl4pPr marL="1828800" lvl="3" indent="-330200" rtl="0">
              <a:spcBef>
                <a:spcPts val="320"/>
              </a:spcBef>
              <a:spcAft>
                <a:spcPts val="0"/>
              </a:spcAft>
              <a:buSzPts val="1600"/>
              <a:buChar char="●"/>
              <a:defRPr/>
            </a:lvl4pPr>
            <a:lvl5pPr marL="2286000" lvl="4" indent="-330200" rtl="0">
              <a:spcBef>
                <a:spcPts val="320"/>
              </a:spcBef>
              <a:spcAft>
                <a:spcPts val="0"/>
              </a:spcAft>
              <a:buSzPts val="16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docker/lab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michael.roberson@uconn.edu"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hyperlink" Target="mailto:valerie@uconn.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5"/>
          <p:cNvSpPr txBox="1">
            <a:spLocks noGrp="1"/>
          </p:cNvSpPr>
          <p:nvPr>
            <p:ph type="ctrTitle"/>
          </p:nvPr>
        </p:nvSpPr>
        <p:spPr>
          <a:xfrm>
            <a:off x="311700" y="1692875"/>
            <a:ext cx="8520600" cy="1104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dirty="0"/>
              <a:t>Tidying up Technical Debt</a:t>
            </a:r>
            <a:endParaRPr dirty="0"/>
          </a:p>
        </p:txBody>
      </p:sp>
      <p:sp>
        <p:nvSpPr>
          <p:cNvPr id="28" name="Google Shape;28;p5"/>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p>
            <a:pPr marL="0" lvl="0" indent="0" algn="ctr" rtl="0">
              <a:spcBef>
                <a:spcPts val="320"/>
              </a:spcBef>
              <a:spcAft>
                <a:spcPts val="0"/>
              </a:spcAft>
              <a:buNone/>
            </a:pPr>
            <a:r>
              <a:rPr lang="en" dirty="0"/>
              <a:t>Building an environment </a:t>
            </a:r>
            <a:endParaRPr dirty="0"/>
          </a:p>
          <a:p>
            <a:pPr marL="0" lvl="0" indent="0" algn="ctr" rtl="0">
              <a:spcBef>
                <a:spcPts val="320"/>
              </a:spcBef>
              <a:spcAft>
                <a:spcPts val="0"/>
              </a:spcAft>
              <a:buNone/>
            </a:pPr>
            <a:r>
              <a:rPr lang="en" dirty="0"/>
              <a:t>that sparks ✨Joy✨!  </a:t>
            </a:r>
            <a:endParaRPr dirty="0"/>
          </a:p>
        </p:txBody>
      </p:sp>
      <p:sp>
        <p:nvSpPr>
          <p:cNvPr id="29" name="Google Shape;29;p5"/>
          <p:cNvSpPr txBox="1"/>
          <p:nvPr/>
        </p:nvSpPr>
        <p:spPr>
          <a:xfrm>
            <a:off x="311700" y="4626400"/>
            <a:ext cx="4187700" cy="4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Student Affairs Information Technology</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Everything was fine until...</a:t>
            </a:r>
            <a:endParaRPr/>
          </a:p>
        </p:txBody>
      </p:sp>
      <p:sp>
        <p:nvSpPr>
          <p:cNvPr id="99" name="Google Shape;99;p14"/>
          <p:cNvSpPr txBox="1">
            <a:spLocks noGrp="1"/>
          </p:cNvSpPr>
          <p:nvPr>
            <p:ph type="body" idx="1"/>
          </p:nvPr>
        </p:nvSpPr>
        <p:spPr>
          <a:xfrm>
            <a:off x="355050" y="1110150"/>
            <a:ext cx="8433900" cy="3252900"/>
          </a:xfrm>
          <a:prstGeom prst="rect">
            <a:avLst/>
          </a:prstGeom>
        </p:spPr>
        <p:txBody>
          <a:bodyPr spcFirstLastPara="1" wrap="square" lIns="91425" tIns="45700" rIns="91425" bIns="45700" anchor="t" anchorCtr="0">
            <a:noAutofit/>
          </a:bodyPr>
          <a:lstStyle/>
          <a:p>
            <a:pPr marL="457200" lvl="0" indent="-381000" algn="l" rtl="0">
              <a:spcBef>
                <a:spcPts val="320"/>
              </a:spcBef>
              <a:spcAft>
                <a:spcPts val="0"/>
              </a:spcAft>
              <a:buSzPts val="2400"/>
              <a:buChar char="●"/>
            </a:pPr>
            <a:r>
              <a:rPr lang="en" sz="2400"/>
              <a:t>Our development environment </a:t>
            </a:r>
            <a:endParaRPr sz="2400"/>
          </a:p>
          <a:p>
            <a:pPr marL="914400" lvl="1" indent="-381000" algn="l" rtl="0">
              <a:spcBef>
                <a:spcPts val="0"/>
              </a:spcBef>
              <a:spcAft>
                <a:spcPts val="0"/>
              </a:spcAft>
              <a:buSzPts val="2400"/>
              <a:buChar char="○"/>
            </a:pPr>
            <a:r>
              <a:rPr lang="en" sz="2400"/>
              <a:t>Made by Marc Jones circa ~ 2008.</a:t>
            </a:r>
            <a:endParaRPr sz="2400"/>
          </a:p>
          <a:p>
            <a:pPr marL="914400" lvl="1" indent="-381000" algn="l" rtl="0">
              <a:spcBef>
                <a:spcPts val="0"/>
              </a:spcBef>
              <a:spcAft>
                <a:spcPts val="0"/>
              </a:spcAft>
              <a:buSzPts val="2400"/>
              <a:buChar char="○"/>
            </a:pPr>
            <a:r>
              <a:rPr lang="en" sz="2400"/>
              <a:t>Hosting with chroot &amp; vms on server called Sparx</a:t>
            </a:r>
            <a:endParaRPr sz="2400"/>
          </a:p>
          <a:p>
            <a:pPr marL="914400" lvl="1" indent="-381000" algn="l" rtl="0">
              <a:spcBef>
                <a:spcPts val="0"/>
              </a:spcBef>
              <a:spcAft>
                <a:spcPts val="0"/>
              </a:spcAft>
              <a:buSzPts val="2400"/>
              <a:buChar char="○"/>
            </a:pPr>
            <a:r>
              <a:rPr lang="en" sz="2400"/>
              <a:t>Deployment: ACDeploy - homegrown tool.</a:t>
            </a:r>
            <a:endParaRPr sz="2400"/>
          </a:p>
          <a:p>
            <a:pPr marL="457200" lvl="0" indent="-381000" algn="l" rtl="0">
              <a:spcBef>
                <a:spcPts val="0"/>
              </a:spcBef>
              <a:spcAft>
                <a:spcPts val="0"/>
              </a:spcAft>
              <a:buSzPts val="2400"/>
              <a:buChar char="●"/>
            </a:pPr>
            <a:r>
              <a:rPr lang="en" sz="2400"/>
              <a:t>Pros:</a:t>
            </a:r>
            <a:endParaRPr sz="2400"/>
          </a:p>
          <a:p>
            <a:pPr marL="914400" lvl="1" indent="-381000" algn="l" rtl="0">
              <a:spcBef>
                <a:spcPts val="0"/>
              </a:spcBef>
              <a:spcAft>
                <a:spcPts val="0"/>
              </a:spcAft>
              <a:buSzPts val="2400"/>
              <a:buChar char="○"/>
            </a:pPr>
            <a:r>
              <a:rPr lang="en" sz="2400"/>
              <a:t>Semi automated deployment.</a:t>
            </a:r>
            <a:endParaRPr sz="2400"/>
          </a:p>
          <a:p>
            <a:pPr marL="914400" lvl="1" indent="-381000" algn="l" rtl="0">
              <a:spcBef>
                <a:spcPts val="0"/>
              </a:spcBef>
              <a:spcAft>
                <a:spcPts val="0"/>
              </a:spcAft>
              <a:buSzPts val="2400"/>
              <a:buChar char="○"/>
            </a:pPr>
            <a:r>
              <a:rPr lang="en" sz="2400"/>
              <a:t>Locked down and reproducible.</a:t>
            </a:r>
            <a:endParaRPr sz="2400"/>
          </a:p>
          <a:p>
            <a:pPr marL="914400" lvl="1" indent="-381000" algn="l" rtl="0">
              <a:spcBef>
                <a:spcPts val="0"/>
              </a:spcBef>
              <a:spcAft>
                <a:spcPts val="0"/>
              </a:spcAft>
              <a:buSzPts val="2400"/>
              <a:buChar char="○"/>
            </a:pPr>
            <a:r>
              <a:rPr lang="en" sz="2400"/>
              <a:t>3 stages that worked well. (Production, UserTest, Continuous Integration)</a:t>
            </a:r>
            <a:endParaRPr sz="2400"/>
          </a:p>
          <a:p>
            <a:pPr marL="0" lvl="0" indent="0" algn="l" rtl="0">
              <a:spcBef>
                <a:spcPts val="320"/>
              </a:spcBef>
              <a:spcAft>
                <a:spcPts val="0"/>
              </a:spcAft>
              <a:buNone/>
            </a:pPr>
            <a:endParaRPr/>
          </a:p>
        </p:txBody>
      </p:sp>
      <p:pic>
        <p:nvPicPr>
          <p:cNvPr id="100" name="Google Shape;100;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35300" y="135163"/>
            <a:ext cx="2042200" cy="1529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15"/>
          <p:cNvSpPr txBox="1">
            <a:spLocks noGrp="1"/>
          </p:cNvSpPr>
          <p:nvPr>
            <p:ph type="title"/>
          </p:nvPr>
        </p:nvSpPr>
        <p:spPr>
          <a:xfrm>
            <a:off x="311700" y="379600"/>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Sparx didn’t spark any joy...</a:t>
            </a:r>
            <a:endParaRPr/>
          </a:p>
        </p:txBody>
      </p:sp>
      <p:sp>
        <p:nvSpPr>
          <p:cNvPr id="105" name="Google Shape;105;p15"/>
          <p:cNvSpPr txBox="1">
            <a:spLocks noGrp="1"/>
          </p:cNvSpPr>
          <p:nvPr>
            <p:ph type="body" idx="1"/>
          </p:nvPr>
        </p:nvSpPr>
        <p:spPr>
          <a:xfrm>
            <a:off x="311700" y="1049850"/>
            <a:ext cx="5699700" cy="3043800"/>
          </a:xfrm>
          <a:prstGeom prst="rect">
            <a:avLst/>
          </a:prstGeom>
        </p:spPr>
        <p:txBody>
          <a:bodyPr spcFirstLastPara="1" wrap="square" lIns="91425" tIns="45700" rIns="91425" bIns="45700" anchor="t" anchorCtr="0">
            <a:noAutofit/>
          </a:bodyPr>
          <a:lstStyle/>
          <a:p>
            <a:pPr marL="457200" marR="0" lvl="0" indent="-381000" algn="l" rtl="0">
              <a:lnSpc>
                <a:spcPct val="100000"/>
              </a:lnSpc>
              <a:spcBef>
                <a:spcPts val="320"/>
              </a:spcBef>
              <a:spcAft>
                <a:spcPts val="0"/>
              </a:spcAft>
              <a:buClr>
                <a:schemeClr val="dk1"/>
              </a:buClr>
              <a:buSzPts val="2400"/>
              <a:buFont typeface="Arial"/>
              <a:buChar char="-"/>
            </a:pPr>
            <a:r>
              <a:rPr lang="en" sz="2400"/>
              <a:t>ACDeploy and Sparx </a:t>
            </a:r>
            <a:endParaRPr sz="2400"/>
          </a:p>
          <a:p>
            <a:pPr marL="914400" marR="0" lvl="1" indent="-381000" algn="l" rtl="0">
              <a:lnSpc>
                <a:spcPct val="100000"/>
              </a:lnSpc>
              <a:spcBef>
                <a:spcPts val="0"/>
              </a:spcBef>
              <a:spcAft>
                <a:spcPts val="0"/>
              </a:spcAft>
              <a:buSzPts val="2400"/>
              <a:buChar char="-"/>
            </a:pPr>
            <a:r>
              <a:rPr lang="en" sz="2400"/>
              <a:t>Orphaned software, not easy to maintain or understand.</a:t>
            </a:r>
            <a:endParaRPr sz="2400"/>
          </a:p>
          <a:p>
            <a:pPr marL="457200" lvl="0" indent="-381000" algn="l" rtl="0">
              <a:spcBef>
                <a:spcPts val="0"/>
              </a:spcBef>
              <a:spcAft>
                <a:spcPts val="0"/>
              </a:spcAft>
              <a:buSzPts val="2400"/>
              <a:buChar char="-"/>
            </a:pPr>
            <a:r>
              <a:rPr lang="en" sz="2400"/>
              <a:t>OS on Sparx and chroot</a:t>
            </a:r>
            <a:endParaRPr sz="2400"/>
          </a:p>
          <a:p>
            <a:pPr marL="914400" lvl="1" indent="-381000" algn="l" rtl="0">
              <a:spcBef>
                <a:spcPts val="0"/>
              </a:spcBef>
              <a:spcAft>
                <a:spcPts val="0"/>
              </a:spcAft>
              <a:buSzPts val="2400"/>
              <a:buChar char="-"/>
            </a:pPr>
            <a:r>
              <a:rPr lang="en" sz="2400"/>
              <a:t>Debian Squeeze was end-of-life. </a:t>
            </a:r>
            <a:endParaRPr sz="2400"/>
          </a:p>
          <a:p>
            <a:pPr marL="914400" lvl="1" indent="-381000" algn="l" rtl="0">
              <a:spcBef>
                <a:spcPts val="0"/>
              </a:spcBef>
              <a:spcAft>
                <a:spcPts val="0"/>
              </a:spcAft>
              <a:buSzPts val="2400"/>
              <a:buChar char="-"/>
            </a:pPr>
            <a:r>
              <a:rPr lang="en" sz="2400"/>
              <a:t>ACDeploy libraries no longer supported on newer OS.</a:t>
            </a:r>
            <a:endParaRPr sz="2400"/>
          </a:p>
          <a:p>
            <a:pPr marL="457200" lvl="0" indent="-381000" algn="l" rtl="0">
              <a:spcBef>
                <a:spcPts val="0"/>
              </a:spcBef>
              <a:spcAft>
                <a:spcPts val="0"/>
              </a:spcAft>
              <a:buSzPts val="2400"/>
              <a:buChar char="-"/>
            </a:pPr>
            <a:r>
              <a:rPr lang="en" sz="2400"/>
              <a:t>Process to create a new Chroot is manual and fragile </a:t>
            </a:r>
            <a:endParaRPr sz="2400"/>
          </a:p>
          <a:p>
            <a:pPr marL="0" marR="0" lvl="0" indent="0" algn="l" rtl="0">
              <a:lnSpc>
                <a:spcPct val="100000"/>
              </a:lnSpc>
              <a:spcBef>
                <a:spcPts val="320"/>
              </a:spcBef>
              <a:spcAft>
                <a:spcPts val="0"/>
              </a:spcAft>
              <a:buNone/>
            </a:pPr>
            <a:endParaRPr/>
          </a:p>
        </p:txBody>
      </p:sp>
      <p:pic>
        <p:nvPicPr>
          <p:cNvPr id="107" name="Google Shape;107;p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06411" y="179425"/>
            <a:ext cx="1737590" cy="973050"/>
          </a:xfrm>
          <a:prstGeom prst="rect">
            <a:avLst/>
          </a:prstGeom>
          <a:noFill/>
          <a:ln>
            <a:noFill/>
          </a:ln>
        </p:spPr>
      </p:pic>
      <p:pic>
        <p:nvPicPr>
          <p:cNvPr id="108" name="Google Shape;108;p1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464124" y="2460293"/>
            <a:ext cx="2452500" cy="16333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Let’s dream!</a:t>
            </a:r>
            <a:endParaRPr/>
          </a:p>
        </p:txBody>
      </p:sp>
      <p:sp>
        <p:nvSpPr>
          <p:cNvPr id="114" name="Google Shape;114;p16"/>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endParaRPr sz="1800" b="1"/>
          </a:p>
          <a:p>
            <a:pPr marL="0" lvl="0" indent="0" algn="l" rtl="0">
              <a:spcBef>
                <a:spcPts val="320"/>
              </a:spcBef>
              <a:spcAft>
                <a:spcPts val="0"/>
              </a:spcAft>
              <a:buNone/>
            </a:pPr>
            <a:r>
              <a:rPr lang="en" sz="2400" b="1"/>
              <a:t>Continuous Delivery:</a:t>
            </a:r>
            <a:endParaRPr sz="2400" b="1"/>
          </a:p>
          <a:p>
            <a:pPr marL="0" lvl="0" indent="0" algn="l" rtl="0">
              <a:spcBef>
                <a:spcPts val="320"/>
              </a:spcBef>
              <a:spcAft>
                <a:spcPts val="0"/>
              </a:spcAft>
              <a:buNone/>
            </a:pPr>
            <a:endParaRPr sz="2400" b="1"/>
          </a:p>
          <a:p>
            <a:pPr marL="0" lvl="0" indent="0" algn="l" rtl="0">
              <a:spcBef>
                <a:spcPts val="320"/>
              </a:spcBef>
              <a:spcAft>
                <a:spcPts val="0"/>
              </a:spcAft>
              <a:buNone/>
            </a:pPr>
            <a:r>
              <a:rPr lang="en" sz="2400"/>
              <a:t>Ability to get changes of all types—including new features, configuration changes, bug fixes and experiments—into production, or into the hands of users,</a:t>
            </a:r>
            <a:r>
              <a:rPr lang="en" sz="2400" b="1"/>
              <a:t> </a:t>
            </a:r>
            <a:r>
              <a:rPr lang="en" sz="2400" b="1" i="1"/>
              <a:t>safely</a:t>
            </a:r>
            <a:r>
              <a:rPr lang="en" sz="2400"/>
              <a:t> and </a:t>
            </a:r>
            <a:r>
              <a:rPr lang="en" sz="2400" b="1" i="1"/>
              <a:t>quickly</a:t>
            </a:r>
            <a:r>
              <a:rPr lang="en" sz="2400"/>
              <a:t> in a </a:t>
            </a:r>
            <a:r>
              <a:rPr lang="en" sz="2400" b="1" i="1"/>
              <a:t>sustainable</a:t>
            </a:r>
            <a:r>
              <a:rPr lang="en" sz="2400"/>
              <a:t> way. </a:t>
            </a:r>
            <a:r>
              <a:rPr lang="en" sz="2400" i="1"/>
              <a:t>~ Jez Humble.</a:t>
            </a:r>
            <a:endParaRPr sz="2400" i="1"/>
          </a:p>
          <a:p>
            <a:pPr marL="0" lvl="0" indent="0" algn="l" rtl="0">
              <a:spcBef>
                <a:spcPts val="320"/>
              </a:spcBef>
              <a:spcAft>
                <a:spcPts val="0"/>
              </a:spcAft>
              <a:buNone/>
            </a:pPr>
            <a:endParaRPr sz="1800"/>
          </a:p>
        </p:txBody>
      </p:sp>
      <p:pic>
        <p:nvPicPr>
          <p:cNvPr id="115" name="Google Shape;115;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26725" y="445025"/>
            <a:ext cx="1609400" cy="1609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Why? </a:t>
            </a:r>
            <a:endParaRPr/>
          </a:p>
        </p:txBody>
      </p:sp>
      <p:sp>
        <p:nvSpPr>
          <p:cNvPr id="121" name="Google Shape;121;p17"/>
          <p:cNvSpPr txBox="1">
            <a:spLocks noGrp="1"/>
          </p:cNvSpPr>
          <p:nvPr>
            <p:ph type="body" idx="1"/>
          </p:nvPr>
        </p:nvSpPr>
        <p:spPr>
          <a:xfrm>
            <a:off x="4798638" y="1220150"/>
            <a:ext cx="4118400" cy="30981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Clr>
                <a:schemeClr val="dk1"/>
              </a:buClr>
              <a:buSzPts val="1100"/>
              <a:buFont typeface="Arial"/>
              <a:buNone/>
            </a:pPr>
            <a:r>
              <a:rPr lang="en" sz="1800"/>
              <a:t>Deliver software to customers </a:t>
            </a:r>
            <a:endParaRPr sz="1800"/>
          </a:p>
          <a:p>
            <a:pPr marL="0" lvl="0" indent="0" algn="l" rtl="0">
              <a:spcBef>
                <a:spcPts val="320"/>
              </a:spcBef>
              <a:spcAft>
                <a:spcPts val="0"/>
              </a:spcAft>
              <a:buClr>
                <a:schemeClr val="dk1"/>
              </a:buClr>
              <a:buSzPts val="1100"/>
              <a:buFont typeface="Arial"/>
              <a:buNone/>
            </a:pPr>
            <a:r>
              <a:rPr lang="en" sz="1800"/>
              <a:t>early and often!</a:t>
            </a:r>
            <a:endParaRPr sz="1800"/>
          </a:p>
          <a:p>
            <a:pPr marL="0" lvl="0" indent="0" algn="l" rtl="0">
              <a:spcBef>
                <a:spcPts val="320"/>
              </a:spcBef>
              <a:spcAft>
                <a:spcPts val="0"/>
              </a:spcAft>
              <a:buClr>
                <a:schemeClr val="dk1"/>
              </a:buClr>
              <a:buSzPts val="1100"/>
              <a:buFont typeface="Arial"/>
              <a:buNone/>
            </a:pPr>
            <a:endParaRPr sz="1800"/>
          </a:p>
          <a:p>
            <a:pPr marL="457200" lvl="0" indent="-342900" algn="l" rtl="0">
              <a:spcBef>
                <a:spcPts val="320"/>
              </a:spcBef>
              <a:spcAft>
                <a:spcPts val="0"/>
              </a:spcAft>
              <a:buSzPts val="1800"/>
              <a:buChar char="-"/>
            </a:pPr>
            <a:r>
              <a:rPr lang="en" sz="1800" b="1"/>
              <a:t>Smaller releases</a:t>
            </a:r>
            <a:r>
              <a:rPr lang="en" sz="1800"/>
              <a:t> - easier to do.</a:t>
            </a:r>
            <a:endParaRPr sz="1800"/>
          </a:p>
          <a:p>
            <a:pPr marL="457200" lvl="0" indent="-342900" algn="l" rtl="0">
              <a:spcBef>
                <a:spcPts val="0"/>
              </a:spcBef>
              <a:spcAft>
                <a:spcPts val="0"/>
              </a:spcAft>
              <a:buSzPts val="1800"/>
              <a:buChar char="-"/>
            </a:pPr>
            <a:r>
              <a:rPr lang="en" sz="1800"/>
              <a:t>Get </a:t>
            </a:r>
            <a:r>
              <a:rPr lang="en" sz="1800" b="1"/>
              <a:t>feedback </a:t>
            </a:r>
            <a:r>
              <a:rPr lang="en" sz="1800"/>
              <a:t>earlier</a:t>
            </a:r>
            <a:endParaRPr sz="1800"/>
          </a:p>
          <a:p>
            <a:pPr marL="457200" lvl="0" indent="-342900" algn="l" rtl="0">
              <a:spcBef>
                <a:spcPts val="0"/>
              </a:spcBef>
              <a:spcAft>
                <a:spcPts val="0"/>
              </a:spcAft>
              <a:buSzPts val="1800"/>
              <a:buChar char="-"/>
            </a:pPr>
            <a:r>
              <a:rPr lang="en" sz="1800"/>
              <a:t>Customers get </a:t>
            </a:r>
            <a:r>
              <a:rPr lang="en" sz="1800" b="1"/>
              <a:t>value quicker…</a:t>
            </a:r>
            <a:endParaRPr/>
          </a:p>
        </p:txBody>
      </p:sp>
      <p:pic>
        <p:nvPicPr>
          <p:cNvPr id="122" name="Google Shape;122;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11700" y="1220138"/>
            <a:ext cx="4201875" cy="2703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Automation to support the dream!</a:t>
            </a:r>
            <a:endParaRPr/>
          </a:p>
        </p:txBody>
      </p:sp>
      <p:sp>
        <p:nvSpPr>
          <p:cNvPr id="128" name="Google Shape;128;p18"/>
          <p:cNvSpPr txBox="1">
            <a:spLocks noGrp="1"/>
          </p:cNvSpPr>
          <p:nvPr>
            <p:ph type="body" idx="1"/>
          </p:nvPr>
        </p:nvSpPr>
        <p:spPr>
          <a:xfrm>
            <a:off x="311700" y="1152475"/>
            <a:ext cx="5424600" cy="3416400"/>
          </a:xfrm>
          <a:prstGeom prst="rect">
            <a:avLst/>
          </a:prstGeom>
        </p:spPr>
        <p:txBody>
          <a:bodyPr spcFirstLastPara="1" wrap="square" lIns="91425" tIns="45700" rIns="91425" bIns="45700" anchor="t" anchorCtr="0">
            <a:noAutofit/>
          </a:bodyPr>
          <a:lstStyle/>
          <a:p>
            <a:pPr marL="457200" lvl="0" indent="-381000" algn="l" rtl="0">
              <a:spcBef>
                <a:spcPts val="320"/>
              </a:spcBef>
              <a:spcAft>
                <a:spcPts val="0"/>
              </a:spcAft>
              <a:buClr>
                <a:srgbClr val="274E13"/>
              </a:buClr>
              <a:buSzPts val="2400"/>
              <a:buChar char="✓"/>
            </a:pPr>
            <a:r>
              <a:rPr lang="en" sz="2400">
                <a:solidFill>
                  <a:srgbClr val="274E13"/>
                </a:solidFill>
              </a:rPr>
              <a:t>Build &amp; Test automation</a:t>
            </a:r>
            <a:endParaRPr sz="2400"/>
          </a:p>
          <a:p>
            <a:pPr marL="457200" lvl="0" indent="-381000" algn="l" rtl="0">
              <a:spcBef>
                <a:spcPts val="0"/>
              </a:spcBef>
              <a:spcAft>
                <a:spcPts val="0"/>
              </a:spcAft>
              <a:buClr>
                <a:srgbClr val="274E13"/>
              </a:buClr>
              <a:buSzPts val="2400"/>
              <a:buChar char="✓"/>
            </a:pPr>
            <a:r>
              <a:rPr lang="en" sz="2400">
                <a:solidFill>
                  <a:schemeClr val="hlink"/>
                </a:solidFill>
              </a:rPr>
              <a:t>Deployment automation (besides database migrations)</a:t>
            </a:r>
            <a:endParaRPr sz="2400"/>
          </a:p>
          <a:p>
            <a:pPr marL="457200" lvl="0" indent="-381000" algn="l" rtl="0">
              <a:spcBef>
                <a:spcPts val="0"/>
              </a:spcBef>
              <a:spcAft>
                <a:spcPts val="0"/>
              </a:spcAft>
              <a:buClr>
                <a:srgbClr val="274E13"/>
              </a:buClr>
              <a:buSzPts val="2400"/>
              <a:buChar char="❏"/>
            </a:pPr>
            <a:r>
              <a:rPr lang="en" sz="2400">
                <a:solidFill>
                  <a:srgbClr val="FF0000"/>
                </a:solidFill>
              </a:rPr>
              <a:t>Environment automation</a:t>
            </a:r>
            <a:endParaRPr sz="2400"/>
          </a:p>
          <a:p>
            <a:pPr marL="0" lvl="0" indent="0" algn="l" rtl="0">
              <a:spcBef>
                <a:spcPts val="320"/>
              </a:spcBef>
              <a:spcAft>
                <a:spcPts val="0"/>
              </a:spcAft>
              <a:buNone/>
            </a:pPr>
            <a:endParaRPr/>
          </a:p>
        </p:txBody>
      </p:sp>
      <p:pic>
        <p:nvPicPr>
          <p:cNvPr id="129" name="Google Shape;129;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85925" y="2021175"/>
            <a:ext cx="1914525" cy="1914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Title 2">
            <a:extLst>
              <a:ext uri="{FF2B5EF4-FFF2-40B4-BE49-F238E27FC236}">
                <a16:creationId xmlns:a16="http://schemas.microsoft.com/office/drawing/2014/main" id="{A2884101-9A7F-0D05-575F-8DC4E77DB96E}"/>
              </a:ext>
            </a:extLst>
          </p:cNvPr>
          <p:cNvSpPr>
            <a:spLocks noGrp="1"/>
          </p:cNvSpPr>
          <p:nvPr>
            <p:ph type="title"/>
          </p:nvPr>
        </p:nvSpPr>
        <p:spPr>
          <a:xfrm>
            <a:off x="311700" y="-572700"/>
            <a:ext cx="8520600" cy="572700"/>
          </a:xfrm>
        </p:spPr>
        <p:txBody>
          <a:bodyPr spcFirstLastPara="1" wrap="square" lIns="91425" tIns="45700" rIns="91425" bIns="45700" anchor="b" anchorCtr="0">
            <a:noAutofit/>
          </a:bodyPr>
          <a:lstStyle/>
          <a:p>
            <a:r>
              <a:rPr lang="en-US" dirty="0"/>
              <a:t>Spark Joy</a:t>
            </a:r>
          </a:p>
        </p:txBody>
      </p:sp>
      <p:pic>
        <p:nvPicPr>
          <p:cNvPr id="134" name="Google Shape;134;p19" descr="Marie Kondo asks... Does this server spark joy?"/>
          <p:cNvPicPr preferRelativeResize="0"/>
          <p:nvPr/>
        </p:nvPicPr>
        <p:blipFill>
          <a:blip r:embed="rId3">
            <a:alphaModFix/>
          </a:blip>
          <a:stretch>
            <a:fillRect/>
          </a:stretch>
        </p:blipFill>
        <p:spPr>
          <a:xfrm>
            <a:off x="1239199" y="178874"/>
            <a:ext cx="6543525" cy="4214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311700" y="487300"/>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Pets or Cattle?</a:t>
            </a:r>
            <a:endParaRPr dirty="0"/>
          </a:p>
        </p:txBody>
      </p:sp>
      <p:pic>
        <p:nvPicPr>
          <p:cNvPr id="140" name="Google Shape;140;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432125" y="1170125"/>
            <a:ext cx="3589800" cy="2522950"/>
          </a:xfrm>
          <a:prstGeom prst="rect">
            <a:avLst/>
          </a:prstGeom>
          <a:noFill/>
          <a:ln>
            <a:noFill/>
          </a:ln>
        </p:spPr>
      </p:pic>
      <p:pic>
        <p:nvPicPr>
          <p:cNvPr id="141" name="Google Shape;141;p2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501525" y="1170125"/>
            <a:ext cx="2096125" cy="3147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Creating a herd of cattle</a:t>
            </a:r>
            <a:endParaRPr/>
          </a:p>
        </p:txBody>
      </p:sp>
      <p:sp>
        <p:nvSpPr>
          <p:cNvPr id="147" name="Google Shape;147;p21"/>
          <p:cNvSpPr txBox="1">
            <a:spLocks noGrp="1"/>
          </p:cNvSpPr>
          <p:nvPr>
            <p:ph type="body" idx="1"/>
          </p:nvPr>
        </p:nvSpPr>
        <p:spPr>
          <a:xfrm>
            <a:off x="311700" y="1152475"/>
            <a:ext cx="6118800" cy="3416400"/>
          </a:xfrm>
          <a:prstGeom prst="rect">
            <a:avLst/>
          </a:prstGeom>
        </p:spPr>
        <p:txBody>
          <a:bodyPr spcFirstLastPara="1" wrap="square" lIns="91425" tIns="45700" rIns="91425" bIns="45700" anchor="t" anchorCtr="0">
            <a:noAutofit/>
          </a:bodyPr>
          <a:lstStyle/>
          <a:p>
            <a:pPr marL="457200" lvl="0" indent="-381000" algn="l" rtl="0">
              <a:spcBef>
                <a:spcPts val="320"/>
              </a:spcBef>
              <a:spcAft>
                <a:spcPts val="0"/>
              </a:spcAft>
              <a:buSzPts val="2400"/>
              <a:buChar char="●"/>
            </a:pPr>
            <a:r>
              <a:rPr lang="en" sz="2400"/>
              <a:t>ACDeploy 2.0</a:t>
            </a:r>
            <a:endParaRPr sz="2400"/>
          </a:p>
          <a:p>
            <a:pPr marL="457200" lvl="0" indent="-381000" algn="l" rtl="0">
              <a:spcBef>
                <a:spcPts val="0"/>
              </a:spcBef>
              <a:spcAft>
                <a:spcPts val="0"/>
              </a:spcAft>
              <a:buSzPts val="2400"/>
              <a:buChar char="●"/>
            </a:pPr>
            <a:r>
              <a:rPr lang="en" sz="2400"/>
              <a:t>Configuration Management Systems (Puppet, Chef, Ansible, SaltStack, etc.)</a:t>
            </a:r>
            <a:endParaRPr sz="2400"/>
          </a:p>
          <a:p>
            <a:pPr marL="457200" lvl="0" indent="-381000" algn="l" rtl="0">
              <a:spcBef>
                <a:spcPts val="0"/>
              </a:spcBef>
              <a:spcAft>
                <a:spcPts val="0"/>
              </a:spcAft>
              <a:buSzPts val="2400"/>
              <a:buChar char="●"/>
            </a:pPr>
            <a:r>
              <a:rPr lang="en" sz="2400"/>
              <a:t>Containerization (Docker)</a:t>
            </a:r>
            <a:endParaRPr sz="2400"/>
          </a:p>
          <a:p>
            <a:pPr marL="914400" lvl="1" indent="-381000" algn="l" rtl="0">
              <a:spcBef>
                <a:spcPts val="0"/>
              </a:spcBef>
              <a:spcAft>
                <a:spcPts val="0"/>
              </a:spcAft>
              <a:buSzPts val="2400"/>
              <a:buChar char="○"/>
            </a:pPr>
            <a:r>
              <a:rPr lang="en" sz="2400"/>
              <a:t>Kubernetes?</a:t>
            </a:r>
            <a:endParaRPr sz="2400"/>
          </a:p>
          <a:p>
            <a:pPr marL="914400" lvl="1" indent="-381000" algn="l" rtl="0">
              <a:spcBef>
                <a:spcPts val="0"/>
              </a:spcBef>
              <a:spcAft>
                <a:spcPts val="0"/>
              </a:spcAft>
              <a:buSzPts val="2400"/>
              <a:buChar char="○"/>
            </a:pPr>
            <a:r>
              <a:rPr lang="en" sz="2400"/>
              <a:t>Docker Swarm?</a:t>
            </a:r>
            <a:endParaRPr sz="2400"/>
          </a:p>
          <a:p>
            <a:pPr marL="457200" lvl="0" indent="-381000" algn="l" rtl="0">
              <a:spcBef>
                <a:spcPts val="0"/>
              </a:spcBef>
              <a:spcAft>
                <a:spcPts val="0"/>
              </a:spcAft>
              <a:buSzPts val="2400"/>
              <a:buChar char="●"/>
            </a:pPr>
            <a:r>
              <a:rPr lang="en" sz="2400"/>
              <a:t>Some combination of the above</a:t>
            </a:r>
            <a:endParaRPr sz="2400"/>
          </a:p>
          <a:p>
            <a:pPr marL="457200" lvl="0" indent="-381000" algn="l" rtl="0">
              <a:spcBef>
                <a:spcPts val="0"/>
              </a:spcBef>
              <a:spcAft>
                <a:spcPts val="0"/>
              </a:spcAft>
              <a:buSzPts val="2400"/>
              <a:buChar char="●"/>
            </a:pPr>
            <a:r>
              <a:rPr lang="en" sz="2400"/>
              <a:t>Something else?</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We chose Docker</a:t>
            </a:r>
            <a:endParaRPr/>
          </a:p>
        </p:txBody>
      </p:sp>
      <p:sp>
        <p:nvSpPr>
          <p:cNvPr id="153" name="Google Shape;153;p22"/>
          <p:cNvSpPr txBox="1">
            <a:spLocks noGrp="1"/>
          </p:cNvSpPr>
          <p:nvPr>
            <p:ph type="body" idx="1"/>
          </p:nvPr>
        </p:nvSpPr>
        <p:spPr>
          <a:xfrm>
            <a:off x="311700" y="1152475"/>
            <a:ext cx="4227600" cy="34164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r>
              <a:rPr lang="en" sz="2400"/>
              <a:t>With Docker Swarm</a:t>
            </a:r>
            <a:endParaRPr sz="2400"/>
          </a:p>
          <a:p>
            <a:pPr marL="0" lvl="0" indent="0" algn="l" rtl="0">
              <a:spcBef>
                <a:spcPts val="320"/>
              </a:spcBef>
              <a:spcAft>
                <a:spcPts val="0"/>
              </a:spcAft>
              <a:buNone/>
            </a:pPr>
            <a:r>
              <a:rPr lang="en" sz="2400"/>
              <a:t>Thanks!</a:t>
            </a:r>
            <a:endParaRPr sz="2400"/>
          </a:p>
          <a:p>
            <a:pPr marL="0" lvl="0" indent="0" algn="l" rtl="0">
              <a:spcBef>
                <a:spcPts val="320"/>
              </a:spcBef>
              <a:spcAft>
                <a:spcPts val="0"/>
              </a:spcAft>
              <a:buNone/>
            </a:pPr>
            <a:r>
              <a:rPr lang="en" sz="2400"/>
              <a:t>Tom Wood</a:t>
            </a:r>
            <a:endParaRPr sz="2400"/>
          </a:p>
          <a:p>
            <a:pPr marL="0" lvl="0" indent="457200" algn="l" rtl="0">
              <a:spcBef>
                <a:spcPts val="320"/>
              </a:spcBef>
              <a:spcAft>
                <a:spcPts val="0"/>
              </a:spcAft>
              <a:buNone/>
            </a:pPr>
            <a:r>
              <a:rPr lang="en" sz="2400"/>
              <a:t>Application Developer</a:t>
            </a:r>
            <a:endParaRPr sz="2400"/>
          </a:p>
          <a:p>
            <a:pPr marL="0" lvl="0" indent="0" algn="l" rtl="0">
              <a:spcBef>
                <a:spcPts val="320"/>
              </a:spcBef>
              <a:spcAft>
                <a:spcPts val="0"/>
              </a:spcAft>
              <a:buNone/>
            </a:pPr>
            <a:r>
              <a:rPr lang="en" sz="2400"/>
              <a:t>James Chabot-Weingart</a:t>
            </a:r>
            <a:endParaRPr sz="2400"/>
          </a:p>
          <a:p>
            <a:pPr marL="0" lvl="0" indent="457200" algn="l" rtl="0">
              <a:spcBef>
                <a:spcPts val="320"/>
              </a:spcBef>
              <a:spcAft>
                <a:spcPts val="0"/>
              </a:spcAft>
              <a:buNone/>
            </a:pPr>
            <a:r>
              <a:rPr lang="en" sz="2400"/>
              <a:t>System Administrator</a:t>
            </a:r>
            <a:endParaRPr sz="2400"/>
          </a:p>
        </p:txBody>
      </p:sp>
      <p:pic>
        <p:nvPicPr>
          <p:cNvPr id="154" name="Google Shape;154;p22" descr="Docker logo"/>
          <p:cNvPicPr preferRelativeResize="0"/>
          <p:nvPr/>
        </p:nvPicPr>
        <p:blipFill>
          <a:blip r:embed="rId3">
            <a:alphaModFix/>
          </a:blip>
          <a:stretch>
            <a:fillRect/>
          </a:stretch>
        </p:blipFill>
        <p:spPr>
          <a:xfrm>
            <a:off x="5091425" y="1152475"/>
            <a:ext cx="3254750" cy="2993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Shipping containers</a:t>
            </a:r>
            <a:endParaRPr/>
          </a:p>
        </p:txBody>
      </p:sp>
      <p:sp>
        <p:nvSpPr>
          <p:cNvPr id="160" name="Google Shape;160;p23"/>
          <p:cNvSpPr txBox="1">
            <a:spLocks noGrp="1"/>
          </p:cNvSpPr>
          <p:nvPr>
            <p:ph type="body" idx="1"/>
          </p:nvPr>
        </p:nvSpPr>
        <p:spPr>
          <a:xfrm>
            <a:off x="311700" y="1152475"/>
            <a:ext cx="5522100" cy="3416400"/>
          </a:xfrm>
          <a:prstGeom prst="rect">
            <a:avLst/>
          </a:prstGeom>
        </p:spPr>
        <p:txBody>
          <a:bodyPr spcFirstLastPara="1" wrap="square" lIns="91425" tIns="45700" rIns="91425" bIns="45700" anchor="t" anchorCtr="0">
            <a:noAutofit/>
          </a:bodyPr>
          <a:lstStyle/>
          <a:p>
            <a:pPr marL="457200" lvl="0" indent="-381000" algn="l" rtl="0">
              <a:spcBef>
                <a:spcPts val="320"/>
              </a:spcBef>
              <a:spcAft>
                <a:spcPts val="0"/>
              </a:spcAft>
              <a:buSzPts val="2400"/>
              <a:buChar char="●"/>
            </a:pPr>
            <a:r>
              <a:rPr lang="en" sz="2400"/>
              <a:t>Unloading ships used to take days or weeks.</a:t>
            </a:r>
            <a:endParaRPr sz="2400"/>
          </a:p>
          <a:p>
            <a:pPr marL="457200" lvl="0" indent="-381000" algn="l" rtl="0">
              <a:spcBef>
                <a:spcPts val="0"/>
              </a:spcBef>
              <a:spcAft>
                <a:spcPts val="0"/>
              </a:spcAft>
              <a:buSzPts val="2400"/>
              <a:buChar char="●"/>
            </a:pPr>
            <a:r>
              <a:rPr lang="en" sz="2400"/>
              <a:t>Fragile cargo broke</a:t>
            </a:r>
            <a:endParaRPr sz="2400"/>
          </a:p>
          <a:p>
            <a:pPr marL="457200" lvl="0" indent="-381000" algn="l" rtl="0">
              <a:spcBef>
                <a:spcPts val="0"/>
              </a:spcBef>
              <a:spcAft>
                <a:spcPts val="0"/>
              </a:spcAft>
              <a:buSzPts val="2400"/>
              <a:buChar char="●"/>
            </a:pPr>
            <a:r>
              <a:rPr lang="en" sz="2400"/>
              <a:t>Perishable goods spoiled</a:t>
            </a:r>
            <a:endParaRPr sz="2400"/>
          </a:p>
          <a:p>
            <a:pPr marL="457200" lvl="0" indent="-381000" algn="l" rtl="0">
              <a:spcBef>
                <a:spcPts val="0"/>
              </a:spcBef>
              <a:spcAft>
                <a:spcPts val="0"/>
              </a:spcAft>
              <a:buSzPts val="2400"/>
              <a:buChar char="●"/>
            </a:pPr>
            <a:r>
              <a:rPr lang="en" sz="2400"/>
              <a:t>Now cargo with varied dimensions are shipped in standard-sized containers</a:t>
            </a:r>
            <a:endParaRPr sz="2400"/>
          </a:p>
        </p:txBody>
      </p:sp>
      <p:pic>
        <p:nvPicPr>
          <p:cNvPr id="161" name="Google Shape;161;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259250" y="1055650"/>
            <a:ext cx="2116278" cy="3239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Overview</a:t>
            </a:r>
            <a:endParaRPr dirty="0"/>
          </a:p>
        </p:txBody>
      </p:sp>
      <p:sp>
        <p:nvSpPr>
          <p:cNvPr id="35" name="Google Shape;35;p6"/>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457200" lvl="0" indent="-381000" algn="l" rtl="0">
              <a:spcBef>
                <a:spcPts val="320"/>
              </a:spcBef>
              <a:spcAft>
                <a:spcPts val="0"/>
              </a:spcAft>
              <a:buSzPts val="2400"/>
              <a:buChar char="●"/>
            </a:pPr>
            <a:r>
              <a:rPr lang="en" sz="2400"/>
              <a:t>What is Technical Debt?</a:t>
            </a:r>
            <a:endParaRPr sz="2400"/>
          </a:p>
          <a:p>
            <a:pPr marL="457200" lvl="0" indent="-381000" algn="l" rtl="0">
              <a:spcBef>
                <a:spcPts val="0"/>
              </a:spcBef>
              <a:spcAft>
                <a:spcPts val="0"/>
              </a:spcAft>
              <a:buSzPts val="2400"/>
              <a:buChar char="●"/>
            </a:pPr>
            <a:r>
              <a:rPr lang="en" sz="2400"/>
              <a:t>Who are we &amp; what do we do?</a:t>
            </a:r>
            <a:endParaRPr sz="2400"/>
          </a:p>
          <a:p>
            <a:pPr marL="457200" lvl="0" indent="-381000" algn="l" rtl="0">
              <a:spcBef>
                <a:spcPts val="0"/>
              </a:spcBef>
              <a:spcAft>
                <a:spcPts val="0"/>
              </a:spcAft>
              <a:buSzPts val="2400"/>
              <a:buChar char="●"/>
            </a:pPr>
            <a:r>
              <a:rPr lang="en" sz="2400"/>
              <a:t>Tell a story about gloom and doom...</a:t>
            </a:r>
            <a:endParaRPr sz="2400"/>
          </a:p>
          <a:p>
            <a:pPr marL="457200" lvl="0" indent="-381000" algn="l" rtl="0">
              <a:spcBef>
                <a:spcPts val="0"/>
              </a:spcBef>
              <a:spcAft>
                <a:spcPts val="0"/>
              </a:spcAft>
              <a:buSzPts val="2400"/>
              <a:buChar char="●"/>
            </a:pPr>
            <a:r>
              <a:rPr lang="en" sz="2400"/>
              <a:t>How did we go about fixing it?    </a:t>
            </a:r>
            <a:endParaRPr sz="2400"/>
          </a:p>
          <a:p>
            <a:pPr marL="0" lvl="0" indent="0" algn="l" rtl="0">
              <a:spcBef>
                <a:spcPts val="320"/>
              </a:spcBef>
              <a:spcAft>
                <a:spcPts val="0"/>
              </a:spcAft>
              <a:buNone/>
            </a:pPr>
            <a:r>
              <a:rPr lang="en" sz="2400"/>
              <a:t>     (hint: it involves automation and containers)</a:t>
            </a:r>
            <a:endParaRPr sz="2400"/>
          </a:p>
          <a:p>
            <a:pPr marL="457200" lvl="0" indent="-381000" algn="l" rtl="0">
              <a:spcBef>
                <a:spcPts val="320"/>
              </a:spcBef>
              <a:spcAft>
                <a:spcPts val="0"/>
              </a:spcAft>
              <a:buSzPts val="2400"/>
              <a:buChar char="●"/>
            </a:pPr>
            <a:r>
              <a:rPr lang="en" sz="2400"/>
              <a:t>Where are we now?</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What is Docker?</a:t>
            </a:r>
            <a:endParaRPr/>
          </a:p>
        </p:txBody>
      </p:sp>
      <p:sp>
        <p:nvSpPr>
          <p:cNvPr id="167" name="Google Shape;167;p24"/>
          <p:cNvSpPr txBox="1">
            <a:spLocks noGrp="1"/>
          </p:cNvSpPr>
          <p:nvPr>
            <p:ph type="body" idx="1"/>
          </p:nvPr>
        </p:nvSpPr>
        <p:spPr>
          <a:xfrm>
            <a:off x="311700" y="1152475"/>
            <a:ext cx="4244700" cy="3416400"/>
          </a:xfrm>
          <a:prstGeom prst="rect">
            <a:avLst/>
          </a:prstGeom>
        </p:spPr>
        <p:txBody>
          <a:bodyPr spcFirstLastPara="1" wrap="square" lIns="91425" tIns="45700" rIns="91425" bIns="45700" anchor="t" anchorCtr="0">
            <a:noAutofit/>
          </a:bodyPr>
          <a:lstStyle/>
          <a:p>
            <a:pPr marL="457200" lvl="0" indent="-381000" algn="l" rtl="0">
              <a:spcBef>
                <a:spcPts val="320"/>
              </a:spcBef>
              <a:spcAft>
                <a:spcPts val="0"/>
              </a:spcAft>
              <a:buSzPts val="2400"/>
              <a:buChar char="●"/>
            </a:pPr>
            <a:r>
              <a:rPr lang="en" sz="2400"/>
              <a:t>Platform for “containerization”</a:t>
            </a:r>
            <a:endParaRPr sz="2400"/>
          </a:p>
          <a:p>
            <a:pPr marL="457200" lvl="0" indent="-381000" algn="l" rtl="0">
              <a:spcBef>
                <a:spcPts val="0"/>
              </a:spcBef>
              <a:spcAft>
                <a:spcPts val="0"/>
              </a:spcAft>
              <a:buSzPts val="2400"/>
              <a:buChar char="●"/>
            </a:pPr>
            <a:r>
              <a:rPr lang="en" sz="2400"/>
              <a:t>Operating-system-level virtualization as opposed to hardware virtualization (hypervisor)</a:t>
            </a:r>
            <a:endParaRPr sz="2400"/>
          </a:p>
        </p:txBody>
      </p:sp>
      <p:pic>
        <p:nvPicPr>
          <p:cNvPr id="168" name="Google Shape;168;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936825" y="628200"/>
            <a:ext cx="3254750" cy="3254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Docker terminology</a:t>
            </a:r>
            <a:endParaRPr/>
          </a:p>
        </p:txBody>
      </p:sp>
      <p:sp>
        <p:nvSpPr>
          <p:cNvPr id="174" name="Google Shape;174;p25"/>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457200" lvl="0" indent="-381000" algn="l" rtl="0">
              <a:spcBef>
                <a:spcPts val="320"/>
              </a:spcBef>
              <a:spcAft>
                <a:spcPts val="0"/>
              </a:spcAft>
              <a:buSzPts val="2400"/>
              <a:buChar char="●"/>
            </a:pPr>
            <a:r>
              <a:rPr lang="en" sz="2400"/>
              <a:t>Image</a:t>
            </a:r>
            <a:endParaRPr sz="2400"/>
          </a:p>
          <a:p>
            <a:pPr marL="914400" lvl="1" indent="-342900" algn="l" rtl="0">
              <a:spcBef>
                <a:spcPts val="0"/>
              </a:spcBef>
              <a:spcAft>
                <a:spcPts val="0"/>
              </a:spcAft>
              <a:buSzPts val="1800"/>
              <a:buChar char="○"/>
            </a:pPr>
            <a:r>
              <a:rPr lang="en" sz="1800"/>
              <a:t>An executable package that includes everything needed to run an application -- the code, a runtime, libraries, environment variables, and configuration files.</a:t>
            </a:r>
            <a:endParaRPr sz="1800"/>
          </a:p>
          <a:p>
            <a:pPr marL="914400" lvl="1" indent="-342900" algn="l" rtl="0">
              <a:spcBef>
                <a:spcPts val="0"/>
              </a:spcBef>
              <a:spcAft>
                <a:spcPts val="0"/>
              </a:spcAft>
              <a:buSzPts val="1800"/>
              <a:buChar char="○"/>
            </a:pPr>
            <a:r>
              <a:rPr lang="en" sz="1800"/>
              <a:t>Created with a Dockerfile and the "docker build" command.</a:t>
            </a:r>
            <a:endParaRPr sz="1800"/>
          </a:p>
          <a:p>
            <a:pPr marL="457200" lvl="0" indent="-381000" algn="l" rtl="0">
              <a:spcBef>
                <a:spcPts val="0"/>
              </a:spcBef>
              <a:spcAft>
                <a:spcPts val="0"/>
              </a:spcAft>
              <a:buSzPts val="2400"/>
              <a:buChar char="●"/>
            </a:pPr>
            <a:r>
              <a:rPr lang="en" sz="2400"/>
              <a:t>Container</a:t>
            </a:r>
            <a:endParaRPr sz="2400"/>
          </a:p>
          <a:p>
            <a:pPr marL="914400" lvl="1" indent="-342900" algn="l" rtl="0">
              <a:spcBef>
                <a:spcPts val="0"/>
              </a:spcBef>
              <a:spcAft>
                <a:spcPts val="0"/>
              </a:spcAft>
              <a:buSzPts val="1800"/>
              <a:buChar char="○"/>
            </a:pPr>
            <a:r>
              <a:rPr lang="en" sz="1800"/>
              <a:t>A runtime instance of an image -- what the image becomes in memory when executed.</a:t>
            </a:r>
            <a:endParaRPr sz="1800"/>
          </a:p>
          <a:p>
            <a:pPr marL="914400" lvl="1" indent="-342900" algn="l" rtl="0">
              <a:spcBef>
                <a:spcPts val="0"/>
              </a:spcBef>
              <a:spcAft>
                <a:spcPts val="0"/>
              </a:spcAft>
              <a:buSzPts val="1800"/>
              <a:buChar char="○"/>
            </a:pPr>
            <a:r>
              <a:rPr lang="en" sz="1800"/>
              <a:t>Created with an image and the "docker run" command.</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Dockerfile</a:t>
            </a:r>
            <a:endParaRPr/>
          </a:p>
        </p:txBody>
      </p:sp>
      <p:sp>
        <p:nvSpPr>
          <p:cNvPr id="180" name="Google Shape;180;p26"/>
          <p:cNvSpPr txBox="1">
            <a:spLocks noGrp="1"/>
          </p:cNvSpPr>
          <p:nvPr>
            <p:ph type="body" idx="1"/>
          </p:nvPr>
        </p:nvSpPr>
        <p:spPr>
          <a:xfrm>
            <a:off x="311700" y="1152475"/>
            <a:ext cx="9144000" cy="16620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Clr>
                <a:schemeClr val="dk1"/>
              </a:buClr>
              <a:buSzPts val="1100"/>
              <a:buFont typeface="Arial"/>
              <a:buNone/>
            </a:pPr>
            <a:r>
              <a:rPr lang="en" sz="2400">
                <a:latin typeface="Courier New"/>
                <a:ea typeface="Courier New"/>
                <a:cs typeface="Courier New"/>
                <a:sym typeface="Courier New"/>
              </a:rPr>
              <a:t>FROM ubuntu:18.04</a:t>
            </a:r>
            <a:endParaRPr sz="2400">
              <a:latin typeface="Courier New"/>
              <a:ea typeface="Courier New"/>
              <a:cs typeface="Courier New"/>
              <a:sym typeface="Courier New"/>
            </a:endParaRPr>
          </a:p>
          <a:p>
            <a:pPr marL="0" lvl="0" indent="0" algn="l" rtl="0">
              <a:spcBef>
                <a:spcPts val="320"/>
              </a:spcBef>
              <a:spcAft>
                <a:spcPts val="0"/>
              </a:spcAft>
              <a:buClr>
                <a:schemeClr val="dk1"/>
              </a:buClr>
              <a:buSzPts val="1100"/>
              <a:buFont typeface="Arial"/>
              <a:buNone/>
            </a:pPr>
            <a:r>
              <a:rPr lang="en" sz="2400">
                <a:latin typeface="Courier New"/>
                <a:ea typeface="Courier New"/>
                <a:cs typeface="Courier New"/>
                <a:sym typeface="Courier New"/>
              </a:rPr>
              <a:t>COPY . /app</a:t>
            </a:r>
            <a:endParaRPr sz="2400">
              <a:latin typeface="Courier New"/>
              <a:ea typeface="Courier New"/>
              <a:cs typeface="Courier New"/>
              <a:sym typeface="Courier New"/>
            </a:endParaRPr>
          </a:p>
          <a:p>
            <a:pPr marL="0" lvl="0" indent="0" algn="l" rtl="0">
              <a:spcBef>
                <a:spcPts val="320"/>
              </a:spcBef>
              <a:spcAft>
                <a:spcPts val="0"/>
              </a:spcAft>
              <a:buClr>
                <a:schemeClr val="dk1"/>
              </a:buClr>
              <a:buSzPts val="1100"/>
              <a:buFont typeface="Arial"/>
              <a:buNone/>
            </a:pPr>
            <a:r>
              <a:rPr lang="en" sz="2400">
                <a:latin typeface="Courier New"/>
                <a:ea typeface="Courier New"/>
                <a:cs typeface="Courier New"/>
                <a:sym typeface="Courier New"/>
              </a:rPr>
              <a:t>RUN make /app</a:t>
            </a:r>
            <a:endParaRPr sz="2400">
              <a:latin typeface="Courier New"/>
              <a:ea typeface="Courier New"/>
              <a:cs typeface="Courier New"/>
              <a:sym typeface="Courier New"/>
            </a:endParaRPr>
          </a:p>
          <a:p>
            <a:pPr marL="0" lvl="0" indent="0" algn="l" rtl="0">
              <a:spcBef>
                <a:spcPts val="320"/>
              </a:spcBef>
              <a:spcAft>
                <a:spcPts val="0"/>
              </a:spcAft>
              <a:buClr>
                <a:schemeClr val="dk1"/>
              </a:buClr>
              <a:buSzPts val="1100"/>
              <a:buFont typeface="Arial"/>
              <a:buNone/>
            </a:pPr>
            <a:r>
              <a:rPr lang="en" sz="2400">
                <a:latin typeface="Courier New"/>
                <a:ea typeface="Courier New"/>
                <a:cs typeface="Courier New"/>
                <a:sym typeface="Courier New"/>
              </a:rPr>
              <a:t>CMD python /app/app.py</a:t>
            </a:r>
            <a:endParaRPr sz="2400">
              <a:latin typeface="Courier New"/>
              <a:ea typeface="Courier New"/>
              <a:cs typeface="Courier New"/>
              <a:sym typeface="Courier New"/>
            </a:endParaRPr>
          </a:p>
          <a:p>
            <a:pPr marL="0" lvl="0" indent="0" algn="l" rtl="0">
              <a:spcBef>
                <a:spcPts val="320"/>
              </a:spcBef>
              <a:spcAft>
                <a:spcPts val="0"/>
              </a:spcAft>
              <a:buNone/>
            </a:pPr>
            <a:endParaRPr sz="1800">
              <a:latin typeface="Courier New"/>
              <a:ea typeface="Courier New"/>
              <a:cs typeface="Courier New"/>
              <a:sym typeface="Courier New"/>
            </a:endParaRPr>
          </a:p>
        </p:txBody>
      </p:sp>
      <p:sp>
        <p:nvSpPr>
          <p:cNvPr id="181" name="Google Shape;181;p26"/>
          <p:cNvSpPr txBox="1">
            <a:spLocks noGrp="1"/>
          </p:cNvSpPr>
          <p:nvPr>
            <p:ph type="body" idx="1"/>
          </p:nvPr>
        </p:nvSpPr>
        <p:spPr>
          <a:xfrm>
            <a:off x="311700" y="2911275"/>
            <a:ext cx="9144000" cy="16620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r>
              <a:rPr lang="en" sz="3000"/>
              <a:t>More examples: </a:t>
            </a:r>
            <a:r>
              <a:rPr lang="en" sz="3000" u="sng">
                <a:solidFill>
                  <a:schemeClr val="hlink"/>
                </a:solidFill>
                <a:hlinkClick r:id="rId3"/>
              </a:rPr>
              <a:t>https://github.com/docker/labs</a:t>
            </a:r>
            <a:endParaRPr sz="3000"/>
          </a:p>
          <a:p>
            <a:pPr marL="0" lvl="0" indent="0" algn="l" rtl="0">
              <a:spcBef>
                <a:spcPts val="320"/>
              </a:spcBef>
              <a:spcAft>
                <a:spcPts val="0"/>
              </a:spcAft>
              <a:buNone/>
            </a:pPr>
            <a:endParaRPr sz="1800">
              <a:latin typeface="Courier New"/>
              <a:ea typeface="Courier New"/>
              <a:cs typeface="Courier New"/>
              <a:sym typeface="Courier Ne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CI pipeline (Jenkins)</a:t>
            </a:r>
            <a:endParaRPr/>
          </a:p>
        </p:txBody>
      </p:sp>
      <p:pic>
        <p:nvPicPr>
          <p:cNvPr id="187" name="Google Shape;187;p27" descr="Initializing to Code Analysis to Publish Reports to Tests then to Packaging and lastly to Deploying."/>
          <p:cNvPicPr preferRelativeResize="0"/>
          <p:nvPr/>
        </p:nvPicPr>
        <p:blipFill>
          <a:blip r:embed="rId3">
            <a:alphaModFix/>
          </a:blip>
          <a:stretch>
            <a:fillRect/>
          </a:stretch>
        </p:blipFill>
        <p:spPr>
          <a:xfrm>
            <a:off x="61350" y="1610125"/>
            <a:ext cx="9082649" cy="162832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“Push button” deployment (Test)</a:t>
            </a:r>
            <a:endParaRPr/>
          </a:p>
        </p:txBody>
      </p:sp>
      <p:pic>
        <p:nvPicPr>
          <p:cNvPr id="193" name="Google Shape;193;p28" descr="March 25th test, Promoting 1s and 556 ms. Deploying took 1 minute and 27 seconds. Average full run time should be about 1 minute. "/>
          <p:cNvPicPr preferRelativeResize="0"/>
          <p:nvPr/>
        </p:nvPicPr>
        <p:blipFill>
          <a:blip r:embed="rId3">
            <a:alphaModFix/>
          </a:blip>
          <a:stretch>
            <a:fillRect/>
          </a:stretch>
        </p:blipFill>
        <p:spPr>
          <a:xfrm>
            <a:off x="2468425" y="1380700"/>
            <a:ext cx="5565975" cy="2162100"/>
          </a:xfrm>
          <a:prstGeom prst="rect">
            <a:avLst/>
          </a:prstGeom>
          <a:noFill/>
          <a:ln>
            <a:noFill/>
          </a:ln>
        </p:spPr>
      </p:pic>
      <p:pic>
        <p:nvPicPr>
          <p:cNvPr id="194" name="Google Shape;194;p2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72850" y="1380697"/>
            <a:ext cx="1215950" cy="417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Less clutter!</a:t>
            </a:r>
            <a:endParaRPr/>
          </a:p>
        </p:txBody>
      </p:sp>
      <p:sp>
        <p:nvSpPr>
          <p:cNvPr id="200" name="Google Shape;200;p29"/>
          <p:cNvSpPr txBox="1">
            <a:spLocks noGrp="1"/>
          </p:cNvSpPr>
          <p:nvPr>
            <p:ph type="body" idx="1"/>
          </p:nvPr>
        </p:nvSpPr>
        <p:spPr>
          <a:xfrm>
            <a:off x="311700" y="1152475"/>
            <a:ext cx="4255200" cy="3416400"/>
          </a:xfrm>
          <a:prstGeom prst="rect">
            <a:avLst/>
          </a:prstGeom>
        </p:spPr>
        <p:txBody>
          <a:bodyPr spcFirstLastPara="1" wrap="square" lIns="91425" tIns="45700" rIns="91425" bIns="45700" anchor="t" anchorCtr="0">
            <a:noAutofit/>
          </a:bodyPr>
          <a:lstStyle/>
          <a:p>
            <a:pPr marL="457200" lvl="0" indent="-342900" algn="l" rtl="0">
              <a:spcBef>
                <a:spcPts val="320"/>
              </a:spcBef>
              <a:spcAft>
                <a:spcPts val="0"/>
              </a:spcAft>
              <a:buSzPts val="1800"/>
              <a:buChar char="●"/>
            </a:pPr>
            <a:r>
              <a:rPr lang="en" sz="1800"/>
              <a:t>All custom applications containerized Summer 2018</a:t>
            </a:r>
            <a:endParaRPr sz="1800"/>
          </a:p>
          <a:p>
            <a:pPr marL="457200" lvl="0" indent="-342900" algn="l" rtl="0">
              <a:spcBef>
                <a:spcPts val="0"/>
              </a:spcBef>
              <a:spcAft>
                <a:spcPts val="0"/>
              </a:spcAft>
              <a:buSzPts val="1800"/>
              <a:buChar char="●"/>
            </a:pPr>
            <a:r>
              <a:rPr lang="en" sz="1800"/>
              <a:t>Creating new apps: fast and easy</a:t>
            </a:r>
            <a:endParaRPr sz="1800"/>
          </a:p>
          <a:p>
            <a:pPr marL="457200" lvl="0" indent="-342900" algn="l" rtl="0">
              <a:spcBef>
                <a:spcPts val="0"/>
              </a:spcBef>
              <a:spcAft>
                <a:spcPts val="0"/>
              </a:spcAft>
              <a:buSzPts val="1800"/>
              <a:buChar char="●"/>
            </a:pPr>
            <a:r>
              <a:rPr lang="en" sz="1800"/>
              <a:t>Dockerfiles: easier to understand than ACDeploy</a:t>
            </a:r>
            <a:endParaRPr sz="1800"/>
          </a:p>
          <a:p>
            <a:pPr marL="457200" lvl="0" indent="-342900" algn="l" rtl="0">
              <a:spcBef>
                <a:spcPts val="0"/>
              </a:spcBef>
              <a:spcAft>
                <a:spcPts val="0"/>
              </a:spcAft>
              <a:buSzPts val="1800"/>
              <a:buChar char="●"/>
            </a:pPr>
            <a:r>
              <a:rPr lang="en" sz="1800"/>
              <a:t>Upgraded operating system, Python, libraries</a:t>
            </a:r>
            <a:endParaRPr sz="1800"/>
          </a:p>
          <a:p>
            <a:pPr marL="457200" lvl="0" indent="-342900" algn="l" rtl="0">
              <a:spcBef>
                <a:spcPts val="0"/>
              </a:spcBef>
              <a:spcAft>
                <a:spcPts val="0"/>
              </a:spcAft>
              <a:buSzPts val="1800"/>
              <a:buChar char="●"/>
            </a:pPr>
            <a:r>
              <a:rPr lang="en" sz="1800"/>
              <a:t>Closer to “push button” deployments in production</a:t>
            </a:r>
            <a:endParaRPr sz="1800"/>
          </a:p>
          <a:p>
            <a:pPr marL="457200" lvl="0" indent="-342900" algn="l" rtl="0">
              <a:spcBef>
                <a:spcPts val="0"/>
              </a:spcBef>
              <a:spcAft>
                <a:spcPts val="0"/>
              </a:spcAft>
              <a:buSzPts val="1800"/>
              <a:buChar char="●"/>
            </a:pPr>
            <a:r>
              <a:rPr lang="en" sz="1800"/>
              <a:t>Onboarding new employees: few days rather than 1 month</a:t>
            </a:r>
            <a:endParaRPr sz="1800"/>
          </a:p>
        </p:txBody>
      </p:sp>
      <p:pic>
        <p:nvPicPr>
          <p:cNvPr id="201" name="Google Shape;201;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27625" y="1078062"/>
            <a:ext cx="3999826" cy="2987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Future work</a:t>
            </a:r>
            <a:endParaRPr/>
          </a:p>
        </p:txBody>
      </p:sp>
      <p:sp>
        <p:nvSpPr>
          <p:cNvPr id="207" name="Google Shape;207;p30"/>
          <p:cNvSpPr txBox="1">
            <a:spLocks noGrp="1"/>
          </p:cNvSpPr>
          <p:nvPr>
            <p:ph type="body" idx="1"/>
          </p:nvPr>
        </p:nvSpPr>
        <p:spPr>
          <a:xfrm>
            <a:off x="311700" y="1152475"/>
            <a:ext cx="5681400" cy="3416400"/>
          </a:xfrm>
          <a:prstGeom prst="rect">
            <a:avLst/>
          </a:prstGeom>
        </p:spPr>
        <p:txBody>
          <a:bodyPr spcFirstLastPara="1" wrap="square" lIns="91425" tIns="45700" rIns="91425" bIns="45700" anchor="t" anchorCtr="0">
            <a:noAutofit/>
          </a:bodyPr>
          <a:lstStyle/>
          <a:p>
            <a:pPr marL="457200" lvl="0" indent="-419100" algn="l" rtl="0">
              <a:spcBef>
                <a:spcPts val="320"/>
              </a:spcBef>
              <a:spcAft>
                <a:spcPts val="0"/>
              </a:spcAft>
              <a:buSzPts val="3000"/>
              <a:buChar char="●"/>
            </a:pPr>
            <a:r>
              <a:rPr lang="en" sz="3000"/>
              <a:t>Automate database migrations</a:t>
            </a:r>
            <a:endParaRPr sz="3000"/>
          </a:p>
          <a:p>
            <a:pPr marL="457200" lvl="0" indent="-419100" algn="l" rtl="0">
              <a:spcBef>
                <a:spcPts val="0"/>
              </a:spcBef>
              <a:spcAft>
                <a:spcPts val="0"/>
              </a:spcAft>
              <a:buSzPts val="3000"/>
              <a:buChar char="●"/>
            </a:pPr>
            <a:r>
              <a:rPr lang="en" sz="3000"/>
              <a:t>Python 3 (Python 2.7 EOL: January 2020)</a:t>
            </a:r>
            <a:endParaRPr sz="3000"/>
          </a:p>
          <a:p>
            <a:pPr marL="457200" lvl="0" indent="-419100" algn="l" rtl="0">
              <a:spcBef>
                <a:spcPts val="0"/>
              </a:spcBef>
              <a:spcAft>
                <a:spcPts val="0"/>
              </a:spcAft>
              <a:buSzPts val="3000"/>
              <a:buChar char="●"/>
            </a:pPr>
            <a:r>
              <a:rPr lang="en" sz="3000"/>
              <a:t>Get closer to the dream: </a:t>
            </a:r>
            <a:r>
              <a:rPr lang="en" sz="3000" b="1"/>
              <a:t>Continuous Delivery</a:t>
            </a:r>
            <a:endParaRPr sz="3000" b="1"/>
          </a:p>
          <a:p>
            <a:pPr marL="0" lvl="0" indent="0" algn="l" rtl="0">
              <a:spcBef>
                <a:spcPts val="320"/>
              </a:spcBef>
              <a:spcAft>
                <a:spcPts val="0"/>
              </a:spcAft>
              <a:buNone/>
            </a:pPr>
            <a:endParaRPr sz="3000"/>
          </a:p>
        </p:txBody>
      </p:sp>
      <p:pic>
        <p:nvPicPr>
          <p:cNvPr id="208" name="Google Shape;208;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12475" y="1495850"/>
            <a:ext cx="3342999" cy="1671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Thank you!</a:t>
            </a:r>
            <a:endParaRPr dirty="0"/>
          </a:p>
        </p:txBody>
      </p:sp>
      <p:sp>
        <p:nvSpPr>
          <p:cNvPr id="214" name="Google Shape;214;p31"/>
          <p:cNvSpPr txBox="1">
            <a:spLocks noGrp="1"/>
          </p:cNvSpPr>
          <p:nvPr>
            <p:ph type="body" idx="1"/>
          </p:nvPr>
        </p:nvSpPr>
        <p:spPr>
          <a:xfrm>
            <a:off x="444250" y="1139225"/>
            <a:ext cx="6448800" cy="30945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r>
              <a:rPr lang="en" sz="2400" dirty="0"/>
              <a:t>Interested to chat? Get a demo?</a:t>
            </a:r>
            <a:endParaRPr sz="2400" dirty="0"/>
          </a:p>
          <a:p>
            <a:pPr marL="0" lvl="0" indent="0" algn="l" rtl="0">
              <a:spcBef>
                <a:spcPts val="320"/>
              </a:spcBef>
              <a:spcAft>
                <a:spcPts val="0"/>
              </a:spcAft>
              <a:buNone/>
            </a:pPr>
            <a:endParaRPr sz="2400" dirty="0"/>
          </a:p>
          <a:p>
            <a:pPr marL="0" lvl="0" indent="0" algn="l" rtl="0">
              <a:spcBef>
                <a:spcPts val="320"/>
              </a:spcBef>
              <a:spcAft>
                <a:spcPts val="0"/>
              </a:spcAft>
              <a:buNone/>
            </a:pPr>
            <a:r>
              <a:rPr lang="en" sz="2400" dirty="0"/>
              <a:t>Come visit us!</a:t>
            </a:r>
            <a:endParaRPr sz="2400" dirty="0"/>
          </a:p>
          <a:p>
            <a:pPr marL="0" lvl="0" indent="0" algn="l" rtl="0">
              <a:spcBef>
                <a:spcPts val="320"/>
              </a:spcBef>
              <a:spcAft>
                <a:spcPts val="0"/>
              </a:spcAft>
              <a:buNone/>
            </a:pPr>
            <a:r>
              <a:rPr lang="en" sz="2400" dirty="0"/>
              <a:t>Rome Commons, ground floor DG06</a:t>
            </a:r>
            <a:endParaRPr sz="2400" dirty="0"/>
          </a:p>
          <a:p>
            <a:pPr marL="0" lvl="0" indent="0" algn="l" rtl="0">
              <a:spcBef>
                <a:spcPts val="320"/>
              </a:spcBef>
              <a:spcAft>
                <a:spcPts val="0"/>
              </a:spcAft>
              <a:buNone/>
            </a:pPr>
            <a:endParaRPr sz="2400" dirty="0"/>
          </a:p>
          <a:p>
            <a:pPr marL="0" lvl="0" indent="0" algn="l" rtl="0">
              <a:spcBef>
                <a:spcPts val="320"/>
              </a:spcBef>
              <a:spcAft>
                <a:spcPts val="0"/>
              </a:spcAft>
              <a:buNone/>
            </a:pPr>
            <a:r>
              <a:rPr lang="en" sz="2400" dirty="0"/>
              <a:t>Michael - </a:t>
            </a:r>
            <a:r>
              <a:rPr lang="en" sz="2400" u="sng" dirty="0">
                <a:solidFill>
                  <a:schemeClr val="hlink"/>
                </a:solidFill>
                <a:hlinkClick r:id="rId3"/>
              </a:rPr>
              <a:t>michael.roberson@uconn.edu</a:t>
            </a:r>
            <a:endParaRPr sz="2400" dirty="0"/>
          </a:p>
          <a:p>
            <a:pPr marL="0" lvl="0" indent="0" algn="l" rtl="0">
              <a:spcBef>
                <a:spcPts val="320"/>
              </a:spcBef>
              <a:spcAft>
                <a:spcPts val="0"/>
              </a:spcAft>
              <a:buNone/>
            </a:pPr>
            <a:r>
              <a:rPr lang="en" sz="2400" dirty="0"/>
              <a:t>Val - </a:t>
            </a:r>
            <a:r>
              <a:rPr lang="en" sz="2400" u="sng" dirty="0">
                <a:solidFill>
                  <a:schemeClr val="hlink"/>
                </a:solidFill>
                <a:hlinkClick r:id="rId4"/>
              </a:rPr>
              <a:t>valerie@uconn.edu</a:t>
            </a:r>
            <a:endParaRPr sz="2400" dirty="0"/>
          </a:p>
          <a:p>
            <a:pPr marL="0" lvl="0" indent="0" algn="l" rtl="0">
              <a:spcBef>
                <a:spcPts val="320"/>
              </a:spcBef>
              <a:spcAft>
                <a:spcPts val="0"/>
              </a:spcAft>
              <a:buNone/>
            </a:pPr>
            <a:endParaRPr sz="2400" dirty="0"/>
          </a:p>
          <a:p>
            <a:pPr marL="0" lvl="0" indent="0" algn="l" rtl="0">
              <a:spcBef>
                <a:spcPts val="320"/>
              </a:spcBef>
              <a:spcAft>
                <a:spcPts val="0"/>
              </a:spcAft>
              <a:buNone/>
            </a:pPr>
            <a:endParaRPr dirty="0"/>
          </a:p>
          <a:p>
            <a:pPr marL="0" lvl="0" indent="0" algn="l" rtl="0">
              <a:spcBef>
                <a:spcPts val="320"/>
              </a:spcBef>
              <a:spcAft>
                <a:spcPts val="0"/>
              </a:spcAft>
              <a:buNone/>
            </a:pPr>
            <a:endParaRPr dirty="0"/>
          </a:p>
        </p:txBody>
      </p:sp>
      <p:pic>
        <p:nvPicPr>
          <p:cNvPr id="215" name="Google Shape;215;p3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567551" y="445037"/>
            <a:ext cx="3054797" cy="1151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ctrTitle"/>
          </p:nvPr>
        </p:nvSpPr>
        <p:spPr>
          <a:xfrm>
            <a:off x="416700" y="823900"/>
            <a:ext cx="7836600" cy="1632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a:t>Have you ever been stuck due to technical debt? </a:t>
            </a:r>
            <a:endParaRPr/>
          </a:p>
        </p:txBody>
      </p:sp>
      <p:pic>
        <p:nvPicPr>
          <p:cNvPr id="41" name="Google Shape;41;p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69650" y="2318400"/>
            <a:ext cx="3296350" cy="2136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Technical debt </a:t>
            </a:r>
            <a:endParaRPr/>
          </a:p>
        </p:txBody>
      </p:sp>
      <p:pic>
        <p:nvPicPr>
          <p:cNvPr id="47" name="Google Shape;47;p8" descr="Dirty Dishes in the sink"/>
          <p:cNvPicPr preferRelativeResize="0"/>
          <p:nvPr/>
        </p:nvPicPr>
        <p:blipFill>
          <a:blip r:embed="rId3">
            <a:alphaModFix/>
          </a:blip>
          <a:stretch>
            <a:fillRect/>
          </a:stretch>
        </p:blipFill>
        <p:spPr>
          <a:xfrm>
            <a:off x="117850" y="1135538"/>
            <a:ext cx="4312950" cy="2872425"/>
          </a:xfrm>
          <a:prstGeom prst="rect">
            <a:avLst/>
          </a:prstGeom>
          <a:noFill/>
          <a:ln>
            <a:noFill/>
          </a:ln>
        </p:spPr>
      </p:pic>
      <p:pic>
        <p:nvPicPr>
          <p:cNvPr id="48" name="Google Shape;48;p8" descr="Clean Dinner"/>
          <p:cNvPicPr preferRelativeResize="0"/>
          <p:nvPr/>
        </p:nvPicPr>
        <p:blipFill>
          <a:blip r:embed="rId4">
            <a:alphaModFix/>
          </a:blip>
          <a:stretch>
            <a:fillRect/>
          </a:stretch>
        </p:blipFill>
        <p:spPr>
          <a:xfrm>
            <a:off x="4701500" y="1134100"/>
            <a:ext cx="4312950" cy="28753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Optimize for ease</a:t>
            </a:r>
            <a:endParaRPr/>
          </a:p>
        </p:txBody>
      </p:sp>
      <p:sp>
        <p:nvSpPr>
          <p:cNvPr id="54" name="Google Shape;54;p9"/>
          <p:cNvSpPr txBox="1">
            <a:spLocks noGrp="1"/>
          </p:cNvSpPr>
          <p:nvPr>
            <p:ph type="body" idx="1"/>
          </p:nvPr>
        </p:nvSpPr>
        <p:spPr>
          <a:xfrm>
            <a:off x="311700" y="1152475"/>
            <a:ext cx="6219600" cy="33018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endParaRPr sz="2400"/>
          </a:p>
          <a:p>
            <a:pPr marL="0" lvl="0" indent="0" algn="l" rtl="0">
              <a:spcBef>
                <a:spcPts val="320"/>
              </a:spcBef>
              <a:spcAft>
                <a:spcPts val="0"/>
              </a:spcAft>
              <a:buNone/>
            </a:pPr>
            <a:endParaRPr sz="2400"/>
          </a:p>
          <a:p>
            <a:pPr marL="0" lvl="0" indent="0" algn="l" rtl="0">
              <a:spcBef>
                <a:spcPts val="320"/>
              </a:spcBef>
              <a:spcAft>
                <a:spcPts val="0"/>
              </a:spcAft>
              <a:buNone/>
            </a:pPr>
            <a:r>
              <a:rPr lang="en" sz="2400"/>
              <a:t>The </a:t>
            </a:r>
            <a:r>
              <a:rPr lang="en" sz="2400" b="1"/>
              <a:t>cleaner </a:t>
            </a:r>
            <a:r>
              <a:rPr lang="en" sz="2400"/>
              <a:t>the project environment, </a:t>
            </a:r>
            <a:endParaRPr sz="2400"/>
          </a:p>
          <a:p>
            <a:pPr marL="0" lvl="0" indent="0" algn="l" rtl="0">
              <a:spcBef>
                <a:spcPts val="320"/>
              </a:spcBef>
              <a:spcAft>
                <a:spcPts val="0"/>
              </a:spcAft>
              <a:buNone/>
            </a:pPr>
            <a:r>
              <a:rPr lang="en" sz="2400"/>
              <a:t>the </a:t>
            </a:r>
            <a:r>
              <a:rPr lang="en" sz="2400" b="1"/>
              <a:t>faster </a:t>
            </a:r>
            <a:r>
              <a:rPr lang="en" sz="2400"/>
              <a:t>you’ll get to </a:t>
            </a:r>
            <a:endParaRPr sz="2400"/>
          </a:p>
          <a:p>
            <a:pPr marL="0" lvl="0" indent="0" algn="l" rtl="0">
              <a:spcBef>
                <a:spcPts val="320"/>
              </a:spcBef>
              <a:spcAft>
                <a:spcPts val="0"/>
              </a:spcAft>
              <a:buNone/>
            </a:pPr>
            <a:r>
              <a:rPr lang="en" sz="2400"/>
              <a:t>what you’re supposed to do!</a:t>
            </a:r>
            <a:endParaRPr sz="2400"/>
          </a:p>
          <a:p>
            <a:pPr marL="0" lvl="0" indent="0" algn="l" rtl="0">
              <a:spcBef>
                <a:spcPts val="320"/>
              </a:spcBef>
              <a:spcAft>
                <a:spcPts val="0"/>
              </a:spcAft>
              <a:buNone/>
            </a:pPr>
            <a:endParaRPr sz="2400"/>
          </a:p>
          <a:p>
            <a:pPr marL="457200" marR="0" lvl="0" indent="0" algn="l" rtl="0">
              <a:lnSpc>
                <a:spcPct val="100000"/>
              </a:lnSpc>
              <a:spcBef>
                <a:spcPts val="320"/>
              </a:spcBef>
              <a:spcAft>
                <a:spcPts val="0"/>
              </a:spcAft>
              <a:buNone/>
            </a:pPr>
            <a:endParaRPr sz="2400"/>
          </a:p>
          <a:p>
            <a:pPr marL="0" marR="0" lvl="0" indent="0" algn="l" rtl="0">
              <a:lnSpc>
                <a:spcPct val="100000"/>
              </a:lnSpc>
              <a:spcBef>
                <a:spcPts val="320"/>
              </a:spcBef>
              <a:spcAft>
                <a:spcPts val="0"/>
              </a:spcAft>
              <a:buNone/>
            </a:pPr>
            <a:endParaRPr/>
          </a:p>
        </p:txBody>
      </p:sp>
      <p:pic>
        <p:nvPicPr>
          <p:cNvPr id="55" name="Google Shape;55;p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92075" y="1152473"/>
            <a:ext cx="3140225" cy="314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Appdev @ SAIT</a:t>
            </a:r>
            <a:endParaRPr/>
          </a:p>
        </p:txBody>
      </p:sp>
      <p:sp>
        <p:nvSpPr>
          <p:cNvPr id="61" name="Google Shape;61;p10"/>
          <p:cNvSpPr txBox="1">
            <a:spLocks noGrp="1"/>
          </p:cNvSpPr>
          <p:nvPr>
            <p:ph type="body" idx="1"/>
          </p:nvPr>
        </p:nvSpPr>
        <p:spPr>
          <a:xfrm>
            <a:off x="3884675" y="1151050"/>
            <a:ext cx="5127000" cy="27687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r>
              <a:rPr lang="en" sz="2400"/>
              <a:t>One team: 5+- 1 </a:t>
            </a:r>
            <a:endParaRPr sz="2400"/>
          </a:p>
          <a:p>
            <a:pPr marL="457200" lvl="0" indent="-381000" algn="l" rtl="0">
              <a:spcBef>
                <a:spcPts val="320"/>
              </a:spcBef>
              <a:spcAft>
                <a:spcPts val="0"/>
              </a:spcAft>
              <a:buSzPts val="2400"/>
              <a:buChar char="●"/>
            </a:pPr>
            <a:r>
              <a:rPr lang="en" sz="2400"/>
              <a:t>Aya Saleh</a:t>
            </a:r>
            <a:endParaRPr sz="2400"/>
          </a:p>
          <a:p>
            <a:pPr marL="457200" lvl="0" indent="-381000" algn="l" rtl="0">
              <a:spcBef>
                <a:spcPts val="0"/>
              </a:spcBef>
              <a:spcAft>
                <a:spcPts val="0"/>
              </a:spcAft>
              <a:buSzPts val="2400"/>
              <a:buChar char="●"/>
            </a:pPr>
            <a:r>
              <a:rPr lang="en" sz="2400"/>
              <a:t>Michael Roberson</a:t>
            </a:r>
            <a:endParaRPr sz="2400"/>
          </a:p>
          <a:p>
            <a:pPr marL="457200" lvl="0" indent="-381000" algn="l" rtl="0">
              <a:spcBef>
                <a:spcPts val="0"/>
              </a:spcBef>
              <a:spcAft>
                <a:spcPts val="0"/>
              </a:spcAft>
              <a:buSzPts val="2400"/>
              <a:buChar char="●"/>
            </a:pPr>
            <a:r>
              <a:rPr lang="en" sz="2400"/>
              <a:t>Mike Keating </a:t>
            </a:r>
            <a:endParaRPr sz="2400"/>
          </a:p>
          <a:p>
            <a:pPr marL="457200" lvl="0" indent="-381000" algn="l" rtl="0">
              <a:spcBef>
                <a:spcPts val="0"/>
              </a:spcBef>
              <a:spcAft>
                <a:spcPts val="0"/>
              </a:spcAft>
              <a:buSzPts val="2400"/>
              <a:buChar char="●"/>
            </a:pPr>
            <a:r>
              <a:rPr lang="en" sz="2400"/>
              <a:t>Ryan Mankus </a:t>
            </a:r>
            <a:endParaRPr sz="2400"/>
          </a:p>
          <a:p>
            <a:pPr marL="457200" lvl="0" indent="-381000" algn="l" rtl="0">
              <a:spcBef>
                <a:spcPts val="0"/>
              </a:spcBef>
              <a:spcAft>
                <a:spcPts val="0"/>
              </a:spcAft>
              <a:buSzPts val="2400"/>
              <a:buChar char="●"/>
            </a:pPr>
            <a:r>
              <a:rPr lang="en" sz="2400"/>
              <a:t>Val Puffet-Michel</a:t>
            </a:r>
            <a:endParaRPr sz="2400"/>
          </a:p>
          <a:p>
            <a:pPr marL="0" lvl="0" indent="0" algn="l" rtl="0">
              <a:spcBef>
                <a:spcPts val="320"/>
              </a:spcBef>
              <a:spcAft>
                <a:spcPts val="0"/>
              </a:spcAft>
              <a:buNone/>
            </a:pPr>
            <a:r>
              <a:rPr lang="en" sz="2400"/>
              <a:t>(Alumni: Tom Wood, Matt Coolbeth, Matt Desmarais)</a:t>
            </a:r>
            <a:endParaRPr sz="2400"/>
          </a:p>
        </p:txBody>
      </p:sp>
      <p:sp>
        <p:nvSpPr>
          <p:cNvPr id="62" name="Google Shape;62;p10"/>
          <p:cNvSpPr txBox="1"/>
          <p:nvPr/>
        </p:nvSpPr>
        <p:spPr>
          <a:xfrm>
            <a:off x="311700" y="4568875"/>
            <a:ext cx="2041500" cy="4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appdev@sa.uconn.edu</a:t>
            </a:r>
            <a:endParaRPr>
              <a:solidFill>
                <a:schemeClr val="lt1"/>
              </a:solidFill>
            </a:endParaRPr>
          </a:p>
        </p:txBody>
      </p:sp>
      <p:pic>
        <p:nvPicPr>
          <p:cNvPr id="63" name="Google Shape;63;p1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0600" y="1151050"/>
            <a:ext cx="3240081" cy="3241561"/>
          </a:xfrm>
          <a:prstGeom prst="rect">
            <a:avLst/>
          </a:prstGeom>
          <a:noFill/>
          <a:ln>
            <a:noFill/>
          </a:ln>
        </p:spPr>
      </p:pic>
      <p:pic>
        <p:nvPicPr>
          <p:cNvPr id="64" name="Google Shape;64;p1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392750" y="353225"/>
            <a:ext cx="1439550" cy="1242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We serve Student Affairs</a:t>
            </a:r>
            <a:endParaRPr/>
          </a:p>
        </p:txBody>
      </p:sp>
      <p:sp>
        <p:nvSpPr>
          <p:cNvPr id="70" name="Google Shape;70;p11"/>
          <p:cNvSpPr txBox="1">
            <a:spLocks noGrp="1"/>
          </p:cNvSpPr>
          <p:nvPr>
            <p:ph type="body" idx="1"/>
          </p:nvPr>
        </p:nvSpPr>
        <p:spPr>
          <a:xfrm>
            <a:off x="358250" y="1152475"/>
            <a:ext cx="6012900" cy="32592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r>
              <a:rPr lang="en" sz="2400"/>
              <a:t>6 out of 14 departments:</a:t>
            </a:r>
            <a:endParaRPr sz="2400"/>
          </a:p>
          <a:p>
            <a:pPr marL="457200" lvl="0" indent="-381000" algn="l" rtl="0">
              <a:spcBef>
                <a:spcPts val="320"/>
              </a:spcBef>
              <a:spcAft>
                <a:spcPts val="0"/>
              </a:spcAft>
              <a:buClr>
                <a:schemeClr val="dk1"/>
              </a:buClr>
              <a:buSzPts val="2400"/>
              <a:buChar char="●"/>
            </a:pPr>
            <a:r>
              <a:rPr lang="en" sz="2400">
                <a:solidFill>
                  <a:schemeClr val="dk1"/>
                </a:solidFill>
              </a:rPr>
              <a:t>Center for Students with Disabilities</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Dean of Students Office</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Dining services</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Off campus Students Services</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Residential Life</a:t>
            </a:r>
            <a:endParaRPr sz="2400"/>
          </a:p>
          <a:p>
            <a:pPr marL="457200" lvl="0" indent="-381000" algn="l" rtl="0">
              <a:spcBef>
                <a:spcPts val="0"/>
              </a:spcBef>
              <a:spcAft>
                <a:spcPts val="0"/>
              </a:spcAft>
              <a:buSzPts val="2400"/>
              <a:buChar char="●"/>
            </a:pPr>
            <a:r>
              <a:rPr lang="en" sz="2400"/>
              <a:t>One card Office</a:t>
            </a:r>
            <a:endParaRPr sz="2400"/>
          </a:p>
        </p:txBody>
      </p:sp>
      <p:sp>
        <p:nvSpPr>
          <p:cNvPr id="71" name="Google Shape;71;p11"/>
          <p:cNvSpPr txBox="1"/>
          <p:nvPr/>
        </p:nvSpPr>
        <p:spPr>
          <a:xfrm>
            <a:off x="6507675" y="1152475"/>
            <a:ext cx="2324700" cy="29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User personas:</a:t>
            </a:r>
            <a:endParaRPr sz="2400"/>
          </a:p>
          <a:p>
            <a:pPr marL="457200" lvl="0" indent="-381000" algn="l" rtl="0">
              <a:spcBef>
                <a:spcPts val="0"/>
              </a:spcBef>
              <a:spcAft>
                <a:spcPts val="0"/>
              </a:spcAft>
              <a:buSzPts val="2400"/>
              <a:buChar char="●"/>
            </a:pPr>
            <a:r>
              <a:rPr lang="en" sz="2400"/>
              <a:t>Staff </a:t>
            </a:r>
            <a:endParaRPr sz="2400"/>
          </a:p>
          <a:p>
            <a:pPr marL="457200" lvl="0" indent="-381000" algn="l" rtl="0">
              <a:spcBef>
                <a:spcPts val="0"/>
              </a:spcBef>
              <a:spcAft>
                <a:spcPts val="0"/>
              </a:spcAft>
              <a:buSzPts val="2400"/>
              <a:buChar char="●"/>
            </a:pPr>
            <a:r>
              <a:rPr lang="en" sz="2400"/>
              <a:t>Students</a:t>
            </a:r>
            <a:endParaRPr sz="2400"/>
          </a:p>
          <a:p>
            <a:pPr marL="457200" lvl="0" indent="-381000" algn="l" rtl="0">
              <a:spcBef>
                <a:spcPts val="0"/>
              </a:spcBef>
              <a:spcAft>
                <a:spcPts val="0"/>
              </a:spcAft>
              <a:buSzPts val="2400"/>
              <a:buChar char="●"/>
            </a:pPr>
            <a:r>
              <a:rPr lang="en" sz="2400"/>
              <a:t>Instructors</a:t>
            </a:r>
            <a:endParaRPr sz="2400"/>
          </a:p>
        </p:txBody>
      </p:sp>
      <p:sp>
        <p:nvSpPr>
          <p:cNvPr id="72" name="Google Shape;72;p11"/>
          <p:cNvSpPr txBox="1"/>
          <p:nvPr/>
        </p:nvSpPr>
        <p:spPr>
          <a:xfrm>
            <a:off x="93100" y="4596550"/>
            <a:ext cx="4143300" cy="4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https://studentaffairs.uconn.edu/directory/</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Our apps</a:t>
            </a:r>
            <a:endParaRPr/>
          </a:p>
        </p:txBody>
      </p:sp>
      <p:sp>
        <p:nvSpPr>
          <p:cNvPr id="78" name="Google Shape;78;p12"/>
          <p:cNvSpPr txBox="1">
            <a:spLocks noGrp="1"/>
          </p:cNvSpPr>
          <p:nvPr>
            <p:ph type="body" idx="1"/>
          </p:nvPr>
        </p:nvSpPr>
        <p:spPr>
          <a:xfrm>
            <a:off x="311700" y="1152475"/>
            <a:ext cx="8520600" cy="33093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r>
              <a:rPr lang="en" sz="2400"/>
              <a:t>Case / property management systems</a:t>
            </a:r>
            <a:endParaRPr sz="2400"/>
          </a:p>
          <a:p>
            <a:pPr marL="0" lvl="0" indent="0" algn="l" rtl="0">
              <a:spcBef>
                <a:spcPts val="320"/>
              </a:spcBef>
              <a:spcAft>
                <a:spcPts val="0"/>
              </a:spcAft>
              <a:buNone/>
            </a:pPr>
            <a:r>
              <a:rPr lang="en" sz="2400"/>
              <a:t>Mostly related to interactions with Students!</a:t>
            </a:r>
            <a:endParaRPr sz="2400"/>
          </a:p>
          <a:p>
            <a:pPr marL="0" lvl="0" indent="0" algn="l" rtl="0">
              <a:spcBef>
                <a:spcPts val="320"/>
              </a:spcBef>
              <a:spcAft>
                <a:spcPts val="0"/>
              </a:spcAft>
              <a:buNone/>
            </a:pPr>
            <a:endParaRPr sz="2400"/>
          </a:p>
          <a:p>
            <a:pPr marL="0" lvl="0" indent="0" algn="l" rtl="0">
              <a:spcBef>
                <a:spcPts val="320"/>
              </a:spcBef>
              <a:spcAft>
                <a:spcPts val="0"/>
              </a:spcAft>
              <a:buNone/>
            </a:pPr>
            <a:r>
              <a:rPr lang="en" sz="2400"/>
              <a:t>Support processes like :</a:t>
            </a:r>
            <a:endParaRPr sz="2400"/>
          </a:p>
          <a:p>
            <a:pPr marL="457200" lvl="0" indent="-381000" algn="l" rtl="0">
              <a:spcBef>
                <a:spcPts val="320"/>
              </a:spcBef>
              <a:spcAft>
                <a:spcPts val="0"/>
              </a:spcAft>
              <a:buSzPts val="2400"/>
              <a:buChar char="●"/>
            </a:pPr>
            <a:r>
              <a:rPr lang="en" sz="2400"/>
              <a:t>Readmission to UCONN</a:t>
            </a:r>
            <a:endParaRPr sz="2400"/>
          </a:p>
          <a:p>
            <a:pPr marL="457200" lvl="0" indent="-381000" algn="l" rtl="0">
              <a:spcBef>
                <a:spcPts val="0"/>
              </a:spcBef>
              <a:spcAft>
                <a:spcPts val="0"/>
              </a:spcAft>
              <a:buSzPts val="2400"/>
              <a:buChar char="●"/>
            </a:pPr>
            <a:r>
              <a:rPr lang="en" sz="2400"/>
              <a:t>Voluntary Separation </a:t>
            </a:r>
            <a:endParaRPr sz="2400"/>
          </a:p>
          <a:p>
            <a:pPr marL="457200" lvl="0" indent="-381000" algn="l" rtl="0">
              <a:spcBef>
                <a:spcPts val="0"/>
              </a:spcBef>
              <a:spcAft>
                <a:spcPts val="0"/>
              </a:spcAft>
              <a:buSzPts val="2400"/>
              <a:buChar char="●"/>
            </a:pPr>
            <a:r>
              <a:rPr lang="en" sz="2400"/>
              <a:t>Exam accommodation, Notetaking accommodation</a:t>
            </a:r>
            <a:endParaRPr sz="2400"/>
          </a:p>
          <a:p>
            <a:pPr marL="457200" lvl="0" indent="-381000" algn="l" rtl="0">
              <a:spcBef>
                <a:spcPts val="0"/>
              </a:spcBef>
              <a:spcAft>
                <a:spcPts val="0"/>
              </a:spcAft>
              <a:buSzPts val="2400"/>
              <a:buChar char="●"/>
            </a:pPr>
            <a:r>
              <a:rPr lang="en" sz="2400"/>
              <a:t>Early Arrivals</a:t>
            </a:r>
            <a:endParaRPr sz="2400"/>
          </a:p>
        </p:txBody>
      </p:sp>
      <p:sp>
        <p:nvSpPr>
          <p:cNvPr id="79" name="Google Shape;79;p12">
            <a:extLst>
              <a:ext uri="{C183D7F6-B498-43B3-948B-1728B52AA6E4}">
                <adec:decorative xmlns:adec="http://schemas.microsoft.com/office/drawing/2017/decorative" val="1"/>
              </a:ext>
            </a:extLst>
          </p:cNvPr>
          <p:cNvSpPr txBox="1"/>
          <p:nvPr/>
        </p:nvSpPr>
        <p:spPr>
          <a:xfrm>
            <a:off x="7001975" y="1333925"/>
            <a:ext cx="2142000" cy="155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rPr>
              <a:t>~ 264,000 lines of Python</a:t>
            </a:r>
            <a:endParaRPr sz="1800"/>
          </a:p>
        </p:txBody>
      </p:sp>
      <p:pic>
        <p:nvPicPr>
          <p:cNvPr id="80" name="Google Shape;80;p1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41237" y="192850"/>
            <a:ext cx="1141075" cy="1141075"/>
          </a:xfrm>
          <a:prstGeom prst="rect">
            <a:avLst/>
          </a:prstGeom>
          <a:noFill/>
          <a:ln>
            <a:noFill/>
          </a:ln>
        </p:spPr>
      </p:pic>
      <p:sp>
        <p:nvSpPr>
          <p:cNvPr id="81" name="Google Shape;81;p12"/>
          <p:cNvSpPr txBox="1"/>
          <p:nvPr/>
        </p:nvSpPr>
        <p:spPr>
          <a:xfrm>
            <a:off x="58175" y="4573275"/>
            <a:ext cx="4608600" cy="4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https://sait.uconn.edu/services/apps/</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Our stack</a:t>
            </a:r>
            <a:endParaRPr/>
          </a:p>
        </p:txBody>
      </p:sp>
      <p:sp>
        <p:nvSpPr>
          <p:cNvPr id="87" name="Google Shape;87;p13">
            <a:extLst>
              <a:ext uri="{C183D7F6-B498-43B3-948B-1728B52AA6E4}">
                <adec:decorative xmlns:adec="http://schemas.microsoft.com/office/drawing/2017/decorative" val="1"/>
              </a:ext>
            </a:extLst>
          </p:cNvPr>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457200" lvl="0" indent="0" algn="l" rtl="0">
              <a:spcBef>
                <a:spcPts val="320"/>
              </a:spcBef>
              <a:spcAft>
                <a:spcPts val="0"/>
              </a:spcAft>
              <a:buNone/>
            </a:pPr>
            <a:endParaRPr/>
          </a:p>
        </p:txBody>
      </p:sp>
      <p:pic>
        <p:nvPicPr>
          <p:cNvPr id="88" name="Google Shape;88;p13" descr="Linux"/>
          <p:cNvPicPr preferRelativeResize="0"/>
          <p:nvPr/>
        </p:nvPicPr>
        <p:blipFill>
          <a:blip r:embed="rId3">
            <a:alphaModFix/>
          </a:blip>
          <a:stretch>
            <a:fillRect/>
          </a:stretch>
        </p:blipFill>
        <p:spPr>
          <a:xfrm>
            <a:off x="841500" y="1358419"/>
            <a:ext cx="1110125" cy="1317000"/>
          </a:xfrm>
          <a:prstGeom prst="rect">
            <a:avLst/>
          </a:prstGeom>
          <a:noFill/>
          <a:ln>
            <a:noFill/>
          </a:ln>
        </p:spPr>
      </p:pic>
      <p:pic>
        <p:nvPicPr>
          <p:cNvPr id="91" name="Google Shape;91;p13" descr="Pyramid Inc"/>
          <p:cNvPicPr preferRelativeResize="0"/>
          <p:nvPr/>
        </p:nvPicPr>
        <p:blipFill>
          <a:blip r:embed="rId4">
            <a:alphaModFix/>
          </a:blip>
          <a:stretch>
            <a:fillRect/>
          </a:stretch>
        </p:blipFill>
        <p:spPr>
          <a:xfrm>
            <a:off x="2997300" y="1511328"/>
            <a:ext cx="2913726" cy="670485"/>
          </a:xfrm>
          <a:prstGeom prst="rect">
            <a:avLst/>
          </a:prstGeom>
          <a:noFill/>
          <a:ln>
            <a:noFill/>
          </a:ln>
        </p:spPr>
      </p:pic>
      <p:pic>
        <p:nvPicPr>
          <p:cNvPr id="89" name="Google Shape;89;p13" descr="Microsoft SQL Server"/>
          <p:cNvPicPr preferRelativeResize="0"/>
          <p:nvPr/>
        </p:nvPicPr>
        <p:blipFill>
          <a:blip r:embed="rId5">
            <a:alphaModFix/>
          </a:blip>
          <a:stretch>
            <a:fillRect/>
          </a:stretch>
        </p:blipFill>
        <p:spPr>
          <a:xfrm>
            <a:off x="6210969" y="1017725"/>
            <a:ext cx="2050600" cy="1657700"/>
          </a:xfrm>
          <a:prstGeom prst="rect">
            <a:avLst/>
          </a:prstGeom>
          <a:noFill/>
          <a:ln>
            <a:noFill/>
          </a:ln>
        </p:spPr>
      </p:pic>
      <p:sp>
        <p:nvSpPr>
          <p:cNvPr id="90" name="Google Shape;90;p13">
            <a:extLst>
              <a:ext uri="{C183D7F6-B498-43B3-948B-1728B52AA6E4}">
                <adec:decorative xmlns:adec="http://schemas.microsoft.com/office/drawing/2017/decorative" val="1"/>
              </a:ext>
            </a:extLst>
          </p:cNvPr>
          <p:cNvSpPr txBox="1"/>
          <p:nvPr/>
        </p:nvSpPr>
        <p:spPr>
          <a:xfrm>
            <a:off x="7493225" y="592050"/>
            <a:ext cx="73416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2" name="Google Shape;92;p13" descr="Ubuntu"/>
          <p:cNvPicPr preferRelativeResize="0"/>
          <p:nvPr/>
        </p:nvPicPr>
        <p:blipFill>
          <a:blip r:embed="rId6">
            <a:alphaModFix/>
          </a:blip>
          <a:stretch>
            <a:fillRect/>
          </a:stretch>
        </p:blipFill>
        <p:spPr>
          <a:xfrm>
            <a:off x="1951625" y="2772624"/>
            <a:ext cx="1653156" cy="1317000"/>
          </a:xfrm>
          <a:prstGeom prst="rect">
            <a:avLst/>
          </a:prstGeom>
          <a:noFill/>
          <a:ln>
            <a:noFill/>
          </a:ln>
        </p:spPr>
      </p:pic>
      <p:pic>
        <p:nvPicPr>
          <p:cNvPr id="93" name="Google Shape;93;p13" descr="Python"/>
          <p:cNvPicPr preferRelativeResize="0"/>
          <p:nvPr/>
        </p:nvPicPr>
        <p:blipFill>
          <a:blip r:embed="rId7">
            <a:alphaModFix/>
          </a:blip>
          <a:stretch>
            <a:fillRect/>
          </a:stretch>
        </p:blipFill>
        <p:spPr>
          <a:xfrm>
            <a:off x="4781043" y="3233118"/>
            <a:ext cx="2535747" cy="856500"/>
          </a:xfrm>
          <a:prstGeom prst="rect">
            <a:avLst/>
          </a:prstGeom>
          <a:noFill/>
          <a:ln>
            <a:noFill/>
          </a:ln>
        </p:spPr>
      </p:pic>
    </p:spTree>
  </p:cSld>
  <p:clrMapOvr>
    <a:masterClrMapping/>
  </p:clrMapOvr>
</p:sld>
</file>

<file path=ppt/theme/theme1.xml><?xml version="1.0" encoding="utf-8"?>
<a:theme xmlns:a="http://schemas.openxmlformats.org/drawingml/2006/main" name="white-bluebar-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1" ma:contentTypeDescription="Create a new document." ma:contentTypeScope="" ma:versionID="6675100bffdc880fa50666c10fae4684">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1908526212f68361f2375f4185336654"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6f6b68-41ff-40c7-9c8c-25b495cbb78a" xsi:nil="true"/>
    <lcf76f155ced4ddcb4097134ff3c332f xmlns="266d7378-0306-4a5c-8704-20bf57ad8e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1E6ACF-EEEF-45B1-BD7E-5428FE8C5798}"/>
</file>

<file path=customXml/itemProps2.xml><?xml version="1.0" encoding="utf-8"?>
<ds:datastoreItem xmlns:ds="http://schemas.openxmlformats.org/officeDocument/2006/customXml" ds:itemID="{CCC3AC1E-319F-4AC2-B6C9-44FF0146DC1F}"/>
</file>

<file path=customXml/itemProps3.xml><?xml version="1.0" encoding="utf-8"?>
<ds:datastoreItem xmlns:ds="http://schemas.openxmlformats.org/officeDocument/2006/customXml" ds:itemID="{9D7C2523-679B-46C9-B77E-AE871C77631E}"/>
</file>

<file path=docProps/app.xml><?xml version="1.0" encoding="utf-8"?>
<Properties xmlns="http://schemas.openxmlformats.org/officeDocument/2006/extended-properties" xmlns:vt="http://schemas.openxmlformats.org/officeDocument/2006/docPropsVTypes">
  <TotalTime>10</TotalTime>
  <Words>931</Words>
  <Application>Microsoft Office PowerPoint</Application>
  <PresentationFormat>On-screen Show (16:9)</PresentationFormat>
  <Paragraphs>154</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Courier New</vt:lpstr>
      <vt:lpstr>white-bluebar-template</vt:lpstr>
      <vt:lpstr>Tidying up Technical Debt</vt:lpstr>
      <vt:lpstr>Overview</vt:lpstr>
      <vt:lpstr>Have you ever been stuck due to technical debt? </vt:lpstr>
      <vt:lpstr>Technical debt </vt:lpstr>
      <vt:lpstr>Optimize for ease</vt:lpstr>
      <vt:lpstr>Appdev @ SAIT</vt:lpstr>
      <vt:lpstr>We serve Student Affairs</vt:lpstr>
      <vt:lpstr>Our apps</vt:lpstr>
      <vt:lpstr>Our stack</vt:lpstr>
      <vt:lpstr>Everything was fine until...</vt:lpstr>
      <vt:lpstr>Sparx didn’t spark any joy...</vt:lpstr>
      <vt:lpstr>Let’s dream!</vt:lpstr>
      <vt:lpstr>Why? </vt:lpstr>
      <vt:lpstr>Automation to support the dream!</vt:lpstr>
      <vt:lpstr>Spark Joy</vt:lpstr>
      <vt:lpstr>Pets or Cattle?</vt:lpstr>
      <vt:lpstr>Creating a herd of cattle</vt:lpstr>
      <vt:lpstr>We chose Docker</vt:lpstr>
      <vt:lpstr>Shipping containers</vt:lpstr>
      <vt:lpstr>What is Docker?</vt:lpstr>
      <vt:lpstr>Docker terminology</vt:lpstr>
      <vt:lpstr>Dockerfile</vt:lpstr>
      <vt:lpstr>CI pipeline (Jenkins)</vt:lpstr>
      <vt:lpstr>“Push button” deployment (Test)</vt:lpstr>
      <vt:lpstr>Less clutter!</vt:lpstr>
      <vt:lpstr>Future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Tidying up Technical Debt</dc:title>
  <cp:lastModifiedBy>Desai, Stuti (Document Accessibility Specialist)</cp:lastModifiedBy>
  <cp:revision>1</cp:revision>
  <dcterms:modified xsi:type="dcterms:W3CDTF">2023-05-17T19:20:28Z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ies>
</file>