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 id="2147483705" r:id="rId2"/>
  </p:sldMasterIdLst>
  <p:notesMasterIdLst>
    <p:notesMasterId r:id="rId15"/>
  </p:notesMasterIdLst>
  <p:sldIdLst>
    <p:sldId id="256" r:id="rId3"/>
    <p:sldId id="278" r:id="rId4"/>
    <p:sldId id="257" r:id="rId5"/>
    <p:sldId id="258" r:id="rId6"/>
    <p:sldId id="269" r:id="rId7"/>
    <p:sldId id="266" r:id="rId8"/>
    <p:sldId id="275" r:id="rId9"/>
    <p:sldId id="270" r:id="rId10"/>
    <p:sldId id="277" r:id="rId11"/>
    <p:sldId id="271" r:id="rId12"/>
    <p:sldId id="274" r:id="rId13"/>
    <p:sldId id="267"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23378D-0F56-43EB-8F8C-A0E6712EACF9}" v="67" dt="2023-05-17T20:02:09.4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19" autoAdjust="0"/>
    <p:restoredTop sz="88201" autoAdjust="0"/>
  </p:normalViewPr>
  <p:slideViewPr>
    <p:cSldViewPr>
      <p:cViewPr varScale="1">
        <p:scale>
          <a:sx n="100" d="100"/>
          <a:sy n="100" d="100"/>
        </p:scale>
        <p:origin x="292" y="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ustomXml" Target="../customXml/item3.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1623378D-0F56-43EB-8F8C-A0E6712EACF9}"/>
    <pc:docChg chg="modSld">
      <pc:chgData name="Desai, Stuti (Document Accessibility Specialist)" userId="4466d87a-2609-4fc0-b808-d10f4f45e676" providerId="ADAL" clId="{1623378D-0F56-43EB-8F8C-A0E6712EACF9}" dt="2023-05-17T20:01:46.960" v="1078" actId="13244"/>
      <pc:docMkLst>
        <pc:docMk/>
      </pc:docMkLst>
      <pc:sldChg chg="modSp mod">
        <pc:chgData name="Desai, Stuti (Document Accessibility Specialist)" userId="4466d87a-2609-4fc0-b808-d10f4f45e676" providerId="ADAL" clId="{1623378D-0F56-43EB-8F8C-A0E6712EACF9}" dt="2023-05-17T20:00:28.655" v="1059" actId="13244"/>
        <pc:sldMkLst>
          <pc:docMk/>
          <pc:sldMk cId="273491932" sldId="256"/>
        </pc:sldMkLst>
        <pc:spChg chg="ord">
          <ac:chgData name="Desai, Stuti (Document Accessibility Specialist)" userId="4466d87a-2609-4fc0-b808-d10f4f45e676" providerId="ADAL" clId="{1623378D-0F56-43EB-8F8C-A0E6712EACF9}" dt="2023-05-17T20:00:23.300" v="1058" actId="13244"/>
          <ac:spMkLst>
            <pc:docMk/>
            <pc:sldMk cId="273491932" sldId="256"/>
            <ac:spMk id="2" creationId="{00000000-0000-0000-0000-000000000000}"/>
          </ac:spMkLst>
        </pc:spChg>
        <pc:picChg chg="mod">
          <ac:chgData name="Desai, Stuti (Document Accessibility Specialist)" userId="4466d87a-2609-4fc0-b808-d10f4f45e676" providerId="ADAL" clId="{1623378D-0F56-43EB-8F8C-A0E6712EACF9}" dt="2023-05-17T20:00:28.655" v="1059" actId="13244"/>
          <ac:picMkLst>
            <pc:docMk/>
            <pc:sldMk cId="273491932" sldId="256"/>
            <ac:picMk id="20" creationId="{00000000-0000-0000-0000-000000000000}"/>
          </ac:picMkLst>
        </pc:picChg>
        <pc:picChg chg="mod">
          <ac:chgData name="Desai, Stuti (Document Accessibility Specialist)" userId="4466d87a-2609-4fc0-b808-d10f4f45e676" providerId="ADAL" clId="{1623378D-0F56-43EB-8F8C-A0E6712EACF9}" dt="2023-05-17T19:56:20.948" v="0" actId="962"/>
          <ac:picMkLst>
            <pc:docMk/>
            <pc:sldMk cId="273491932" sldId="256"/>
            <ac:picMk id="5126" creationId="{00000000-0000-0000-0000-000000000000}"/>
          </ac:picMkLst>
        </pc:picChg>
        <pc:picChg chg="mod">
          <ac:chgData name="Desai, Stuti (Document Accessibility Specialist)" userId="4466d87a-2609-4fc0-b808-d10f4f45e676" providerId="ADAL" clId="{1623378D-0F56-43EB-8F8C-A0E6712EACF9}" dt="2023-05-17T19:56:23.458" v="1" actId="962"/>
          <ac:picMkLst>
            <pc:docMk/>
            <pc:sldMk cId="273491932" sldId="256"/>
            <ac:picMk id="5127" creationId="{00000000-0000-0000-0000-000000000000}"/>
          </ac:picMkLst>
        </pc:picChg>
        <pc:picChg chg="mod">
          <ac:chgData name="Desai, Stuti (Document Accessibility Specialist)" userId="4466d87a-2609-4fc0-b808-d10f4f45e676" providerId="ADAL" clId="{1623378D-0F56-43EB-8F8C-A0E6712EACF9}" dt="2023-05-17T19:56:25.967" v="2" actId="962"/>
          <ac:picMkLst>
            <pc:docMk/>
            <pc:sldMk cId="273491932" sldId="256"/>
            <ac:picMk id="5128" creationId="{00000000-0000-0000-0000-000000000000}"/>
          </ac:picMkLst>
        </pc:picChg>
        <pc:picChg chg="mod">
          <ac:chgData name="Desai, Stuti (Document Accessibility Specialist)" userId="4466d87a-2609-4fc0-b808-d10f4f45e676" providerId="ADAL" clId="{1623378D-0F56-43EB-8F8C-A0E6712EACF9}" dt="2023-05-17T19:56:27.602" v="3" actId="962"/>
          <ac:picMkLst>
            <pc:docMk/>
            <pc:sldMk cId="273491932" sldId="256"/>
            <ac:picMk id="5129" creationId="{00000000-0000-0000-0000-000000000000}"/>
          </ac:picMkLst>
        </pc:picChg>
        <pc:picChg chg="mod">
          <ac:chgData name="Desai, Stuti (Document Accessibility Specialist)" userId="4466d87a-2609-4fc0-b808-d10f4f45e676" providerId="ADAL" clId="{1623378D-0F56-43EB-8F8C-A0E6712EACF9}" dt="2023-05-17T19:56:29.229" v="4" actId="962"/>
          <ac:picMkLst>
            <pc:docMk/>
            <pc:sldMk cId="273491932" sldId="256"/>
            <ac:picMk id="5130" creationId="{00000000-0000-0000-0000-000000000000}"/>
          </ac:picMkLst>
        </pc:picChg>
      </pc:sldChg>
      <pc:sldChg chg="modSp mod">
        <pc:chgData name="Desai, Stuti (Document Accessibility Specialist)" userId="4466d87a-2609-4fc0-b808-d10f4f45e676" providerId="ADAL" clId="{1623378D-0F56-43EB-8F8C-A0E6712EACF9}" dt="2023-05-17T20:00:40.679" v="1062" actId="13244"/>
        <pc:sldMkLst>
          <pc:docMk/>
          <pc:sldMk cId="3531015507" sldId="257"/>
        </pc:sldMkLst>
        <pc:spChg chg="ord">
          <ac:chgData name="Desai, Stuti (Document Accessibility Specialist)" userId="4466d87a-2609-4fc0-b808-d10f4f45e676" providerId="ADAL" clId="{1623378D-0F56-43EB-8F8C-A0E6712EACF9}" dt="2023-05-17T20:00:40.679" v="1062" actId="13244"/>
          <ac:spMkLst>
            <pc:docMk/>
            <pc:sldMk cId="3531015507" sldId="257"/>
            <ac:spMk id="2" creationId="{00000000-0000-0000-0000-000000000000}"/>
          </ac:spMkLst>
        </pc:spChg>
      </pc:sldChg>
      <pc:sldChg chg="modSp mod">
        <pc:chgData name="Desai, Stuti (Document Accessibility Specialist)" userId="4466d87a-2609-4fc0-b808-d10f4f45e676" providerId="ADAL" clId="{1623378D-0F56-43EB-8F8C-A0E6712EACF9}" dt="2023-05-17T20:00:43.642" v="1063" actId="13244"/>
        <pc:sldMkLst>
          <pc:docMk/>
          <pc:sldMk cId="3843842570" sldId="258"/>
        </pc:sldMkLst>
        <pc:spChg chg="ord">
          <ac:chgData name="Desai, Stuti (Document Accessibility Specialist)" userId="4466d87a-2609-4fc0-b808-d10f4f45e676" providerId="ADAL" clId="{1623378D-0F56-43EB-8F8C-A0E6712EACF9}" dt="2023-05-17T20:00:43.642" v="1063" actId="13244"/>
          <ac:spMkLst>
            <pc:docMk/>
            <pc:sldMk cId="3843842570" sldId="258"/>
            <ac:spMk id="2" creationId="{00000000-0000-0000-0000-000000000000}"/>
          </ac:spMkLst>
        </pc:spChg>
      </pc:sldChg>
      <pc:sldChg chg="modSp mod">
        <pc:chgData name="Desai, Stuti (Document Accessibility Specialist)" userId="4466d87a-2609-4fc0-b808-d10f4f45e676" providerId="ADAL" clId="{1623378D-0F56-43EB-8F8C-A0E6712EACF9}" dt="2023-05-17T20:01:11.997" v="1070" actId="962"/>
        <pc:sldMkLst>
          <pc:docMk/>
          <pc:sldMk cId="3677720386" sldId="266"/>
        </pc:sldMkLst>
        <pc:spChg chg="ord">
          <ac:chgData name="Desai, Stuti (Document Accessibility Specialist)" userId="4466d87a-2609-4fc0-b808-d10f4f45e676" providerId="ADAL" clId="{1623378D-0F56-43EB-8F8C-A0E6712EACF9}" dt="2023-05-17T20:00:58.845" v="1065" actId="13244"/>
          <ac:spMkLst>
            <pc:docMk/>
            <pc:sldMk cId="3677720386" sldId="266"/>
            <ac:spMk id="2" creationId="{00000000-0000-0000-0000-000000000000}"/>
          </ac:spMkLst>
        </pc:spChg>
        <pc:picChg chg="mod">
          <ac:chgData name="Desai, Stuti (Document Accessibility Specialist)" userId="4466d87a-2609-4fc0-b808-d10f4f45e676" providerId="ADAL" clId="{1623378D-0F56-43EB-8F8C-A0E6712EACF9}" dt="2023-05-17T19:57:21.703" v="233" actId="962"/>
          <ac:picMkLst>
            <pc:docMk/>
            <pc:sldMk cId="3677720386" sldId="266"/>
            <ac:picMk id="7170" creationId="{00000000-0000-0000-0000-000000000000}"/>
          </ac:picMkLst>
        </pc:picChg>
        <pc:picChg chg="mod">
          <ac:chgData name="Desai, Stuti (Document Accessibility Specialist)" userId="4466d87a-2609-4fc0-b808-d10f4f45e676" providerId="ADAL" clId="{1623378D-0F56-43EB-8F8C-A0E6712EACF9}" dt="2023-05-17T20:01:11.997" v="1070" actId="962"/>
          <ac:picMkLst>
            <pc:docMk/>
            <pc:sldMk cId="3677720386" sldId="266"/>
            <ac:picMk id="7173" creationId="{00000000-0000-0000-0000-000000000000}"/>
          </ac:picMkLst>
        </pc:picChg>
      </pc:sldChg>
      <pc:sldChg chg="modSp mod">
        <pc:chgData name="Desai, Stuti (Document Accessibility Specialist)" userId="4466d87a-2609-4fc0-b808-d10f4f45e676" providerId="ADAL" clId="{1623378D-0F56-43EB-8F8C-A0E6712EACF9}" dt="2023-05-17T20:01:46.960" v="1078" actId="13244"/>
        <pc:sldMkLst>
          <pc:docMk/>
          <pc:sldMk cId="1585103103" sldId="267"/>
        </pc:sldMkLst>
        <pc:spChg chg="ord">
          <ac:chgData name="Desai, Stuti (Document Accessibility Specialist)" userId="4466d87a-2609-4fc0-b808-d10f4f45e676" providerId="ADAL" clId="{1623378D-0F56-43EB-8F8C-A0E6712EACF9}" dt="2023-05-17T20:01:46.960" v="1078" actId="13244"/>
          <ac:spMkLst>
            <pc:docMk/>
            <pc:sldMk cId="1585103103" sldId="267"/>
            <ac:spMk id="2" creationId="{00000000-0000-0000-0000-000000000000}"/>
          </ac:spMkLst>
        </pc:spChg>
      </pc:sldChg>
      <pc:sldChg chg="modSp mod">
        <pc:chgData name="Desai, Stuti (Document Accessibility Specialist)" userId="4466d87a-2609-4fc0-b808-d10f4f45e676" providerId="ADAL" clId="{1623378D-0F56-43EB-8F8C-A0E6712EACF9}" dt="2023-05-17T20:00:48.456" v="1064" actId="13244"/>
        <pc:sldMkLst>
          <pc:docMk/>
          <pc:sldMk cId="1662985427" sldId="269"/>
        </pc:sldMkLst>
        <pc:spChg chg="ord">
          <ac:chgData name="Desai, Stuti (Document Accessibility Specialist)" userId="4466d87a-2609-4fc0-b808-d10f4f45e676" providerId="ADAL" clId="{1623378D-0F56-43EB-8F8C-A0E6712EACF9}" dt="2023-05-17T20:00:48.456" v="1064" actId="13244"/>
          <ac:spMkLst>
            <pc:docMk/>
            <pc:sldMk cId="1662985427" sldId="269"/>
            <ac:spMk id="12" creationId="{00000000-0000-0000-0000-000000000000}"/>
          </ac:spMkLst>
        </pc:spChg>
        <pc:picChg chg="mod">
          <ac:chgData name="Desai, Stuti (Document Accessibility Specialist)" userId="4466d87a-2609-4fc0-b808-d10f4f45e676" providerId="ADAL" clId="{1623378D-0F56-43EB-8F8C-A0E6712EACF9}" dt="2023-05-17T20:00:08.684" v="1057" actId="962"/>
          <ac:picMkLst>
            <pc:docMk/>
            <pc:sldMk cId="1662985427" sldId="269"/>
            <ac:picMk id="11" creationId="{00000000-0000-0000-0000-000000000000}"/>
          </ac:picMkLst>
        </pc:picChg>
      </pc:sldChg>
      <pc:sldChg chg="modSp mod">
        <pc:chgData name="Desai, Stuti (Document Accessibility Specialist)" userId="4466d87a-2609-4fc0-b808-d10f4f45e676" providerId="ADAL" clId="{1623378D-0F56-43EB-8F8C-A0E6712EACF9}" dt="2023-05-17T20:01:28.735" v="1074" actId="13244"/>
        <pc:sldMkLst>
          <pc:docMk/>
          <pc:sldMk cId="1115530760" sldId="270"/>
        </pc:sldMkLst>
        <pc:spChg chg="ord">
          <ac:chgData name="Desai, Stuti (Document Accessibility Specialist)" userId="4466d87a-2609-4fc0-b808-d10f4f45e676" providerId="ADAL" clId="{1623378D-0F56-43EB-8F8C-A0E6712EACF9}" dt="2023-05-17T20:01:28.735" v="1074" actId="13244"/>
          <ac:spMkLst>
            <pc:docMk/>
            <pc:sldMk cId="1115530760" sldId="270"/>
            <ac:spMk id="2" creationId="{00000000-0000-0000-0000-000000000000}"/>
          </ac:spMkLst>
        </pc:spChg>
      </pc:sldChg>
      <pc:sldChg chg="modSp mod">
        <pc:chgData name="Desai, Stuti (Document Accessibility Specialist)" userId="4466d87a-2609-4fc0-b808-d10f4f45e676" providerId="ADAL" clId="{1623378D-0F56-43EB-8F8C-A0E6712EACF9}" dt="2023-05-17T20:01:35.295" v="1076" actId="13244"/>
        <pc:sldMkLst>
          <pc:docMk/>
          <pc:sldMk cId="789485651" sldId="271"/>
        </pc:sldMkLst>
        <pc:spChg chg="ord">
          <ac:chgData name="Desai, Stuti (Document Accessibility Specialist)" userId="4466d87a-2609-4fc0-b808-d10f4f45e676" providerId="ADAL" clId="{1623378D-0F56-43EB-8F8C-A0E6712EACF9}" dt="2023-05-17T20:01:35.295" v="1076" actId="13244"/>
          <ac:spMkLst>
            <pc:docMk/>
            <pc:sldMk cId="789485651" sldId="271"/>
            <ac:spMk id="2" creationId="{00000000-0000-0000-0000-000000000000}"/>
          </ac:spMkLst>
        </pc:spChg>
      </pc:sldChg>
      <pc:sldChg chg="modSp mod">
        <pc:chgData name="Desai, Stuti (Document Accessibility Specialist)" userId="4466d87a-2609-4fc0-b808-d10f4f45e676" providerId="ADAL" clId="{1623378D-0F56-43EB-8F8C-A0E6712EACF9}" dt="2023-05-17T20:01:42.770" v="1077" actId="13244"/>
        <pc:sldMkLst>
          <pc:docMk/>
          <pc:sldMk cId="2815218145" sldId="274"/>
        </pc:sldMkLst>
        <pc:spChg chg="ord">
          <ac:chgData name="Desai, Stuti (Document Accessibility Specialist)" userId="4466d87a-2609-4fc0-b808-d10f4f45e676" providerId="ADAL" clId="{1623378D-0F56-43EB-8F8C-A0E6712EACF9}" dt="2023-05-17T20:01:42.770" v="1077" actId="13244"/>
          <ac:spMkLst>
            <pc:docMk/>
            <pc:sldMk cId="2815218145" sldId="274"/>
            <ac:spMk id="2" creationId="{00000000-0000-0000-0000-000000000000}"/>
          </ac:spMkLst>
        </pc:spChg>
      </pc:sldChg>
      <pc:sldChg chg="modSp mod">
        <pc:chgData name="Desai, Stuti (Document Accessibility Specialist)" userId="4466d87a-2609-4fc0-b808-d10f4f45e676" providerId="ADAL" clId="{1623378D-0F56-43EB-8F8C-A0E6712EACF9}" dt="2023-05-17T20:01:24.225" v="1073" actId="962"/>
        <pc:sldMkLst>
          <pc:docMk/>
          <pc:sldMk cId="3677720386" sldId="275"/>
        </pc:sldMkLst>
        <pc:spChg chg="ord">
          <ac:chgData name="Desai, Stuti (Document Accessibility Specialist)" userId="4466d87a-2609-4fc0-b808-d10f4f45e676" providerId="ADAL" clId="{1623378D-0F56-43EB-8F8C-A0E6712EACF9}" dt="2023-05-17T20:01:19.682" v="1071" actId="13244"/>
          <ac:spMkLst>
            <pc:docMk/>
            <pc:sldMk cId="3677720386" sldId="275"/>
            <ac:spMk id="2" creationId="{00000000-0000-0000-0000-000000000000}"/>
          </ac:spMkLst>
        </pc:spChg>
        <pc:picChg chg="mod">
          <ac:chgData name="Desai, Stuti (Document Accessibility Specialist)" userId="4466d87a-2609-4fc0-b808-d10f4f45e676" providerId="ADAL" clId="{1623378D-0F56-43EB-8F8C-A0E6712EACF9}" dt="2023-05-17T20:01:24.225" v="1073" actId="962"/>
          <ac:picMkLst>
            <pc:docMk/>
            <pc:sldMk cId="3677720386" sldId="275"/>
            <ac:picMk id="7173" creationId="{00000000-0000-0000-0000-000000000000}"/>
          </ac:picMkLst>
        </pc:picChg>
        <pc:picChg chg="mod">
          <ac:chgData name="Desai, Stuti (Document Accessibility Specialist)" userId="4466d87a-2609-4fc0-b808-d10f4f45e676" providerId="ADAL" clId="{1623378D-0F56-43EB-8F8C-A0E6712EACF9}" dt="2023-05-17T20:01:23.549" v="1072" actId="962"/>
          <ac:picMkLst>
            <pc:docMk/>
            <pc:sldMk cId="3677720386" sldId="275"/>
            <ac:picMk id="7175" creationId="{00000000-0000-0000-0000-000000000000}"/>
          </ac:picMkLst>
        </pc:picChg>
      </pc:sldChg>
      <pc:sldChg chg="modSp mod">
        <pc:chgData name="Desai, Stuti (Document Accessibility Specialist)" userId="4466d87a-2609-4fc0-b808-d10f4f45e676" providerId="ADAL" clId="{1623378D-0F56-43EB-8F8C-A0E6712EACF9}" dt="2023-05-17T20:01:31.429" v="1075" actId="13244"/>
        <pc:sldMkLst>
          <pc:docMk/>
          <pc:sldMk cId="1115530760" sldId="277"/>
        </pc:sldMkLst>
        <pc:spChg chg="ord">
          <ac:chgData name="Desai, Stuti (Document Accessibility Specialist)" userId="4466d87a-2609-4fc0-b808-d10f4f45e676" providerId="ADAL" clId="{1623378D-0F56-43EB-8F8C-A0E6712EACF9}" dt="2023-05-17T20:01:31.429" v="1075" actId="13244"/>
          <ac:spMkLst>
            <pc:docMk/>
            <pc:sldMk cId="1115530760" sldId="277"/>
            <ac:spMk id="2" creationId="{00000000-0000-0000-0000-000000000000}"/>
          </ac:spMkLst>
        </pc:spChg>
      </pc:sldChg>
      <pc:sldChg chg="modSp mod">
        <pc:chgData name="Desai, Stuti (Document Accessibility Specialist)" userId="4466d87a-2609-4fc0-b808-d10f4f45e676" providerId="ADAL" clId="{1623378D-0F56-43EB-8F8C-A0E6712EACF9}" dt="2023-05-17T20:00:37.253" v="1061" actId="13244"/>
        <pc:sldMkLst>
          <pc:docMk/>
          <pc:sldMk cId="741789116" sldId="278"/>
        </pc:sldMkLst>
        <pc:picChg chg="mod ord">
          <ac:chgData name="Desai, Stuti (Document Accessibility Specialist)" userId="4466d87a-2609-4fc0-b808-d10f4f45e676" providerId="ADAL" clId="{1623378D-0F56-43EB-8F8C-A0E6712EACF9}" dt="2023-05-17T20:00:37.253" v="1061" actId="13244"/>
          <ac:picMkLst>
            <pc:docMk/>
            <pc:sldMk cId="741789116" sldId="278"/>
            <ac:picMk id="4" creationId="{00000000-0000-0000-0000-000000000000}"/>
          </ac:picMkLst>
        </pc:picChg>
        <pc:picChg chg="mod">
          <ac:chgData name="Desai, Stuti (Document Accessibility Specialist)" userId="4466d87a-2609-4fc0-b808-d10f4f45e676" providerId="ADAL" clId="{1623378D-0F56-43EB-8F8C-A0E6712EACF9}" dt="2023-05-17T20:00:35.672" v="1060" actId="962"/>
          <ac:picMkLst>
            <pc:docMk/>
            <pc:sldMk cId="741789116" sldId="278"/>
            <ac:picMk id="5"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1"/>
          </a:xfrm>
          <a:prstGeom prst="rect">
            <a:avLst/>
          </a:prstGeom>
        </p:spPr>
        <p:txBody>
          <a:bodyPr vert="horz" lIns="92427" tIns="46214" rIns="92427" bIns="46214" rtlCol="0"/>
          <a:lstStyle>
            <a:lvl1pPr algn="l">
              <a:defRPr sz="1200"/>
            </a:lvl1pPr>
          </a:lstStyle>
          <a:p>
            <a:endParaRPr lang="en-US"/>
          </a:p>
        </p:txBody>
      </p:sp>
      <p:sp>
        <p:nvSpPr>
          <p:cNvPr id="3" name="Date Placeholder 2"/>
          <p:cNvSpPr>
            <a:spLocks noGrp="1"/>
          </p:cNvSpPr>
          <p:nvPr>
            <p:ph type="dt" idx="1"/>
          </p:nvPr>
        </p:nvSpPr>
        <p:spPr>
          <a:xfrm>
            <a:off x="3898102" y="0"/>
            <a:ext cx="2982119" cy="464821"/>
          </a:xfrm>
          <a:prstGeom prst="rect">
            <a:avLst/>
          </a:prstGeom>
        </p:spPr>
        <p:txBody>
          <a:bodyPr vert="horz" lIns="92427" tIns="46214" rIns="92427" bIns="46214" rtlCol="0"/>
          <a:lstStyle>
            <a:lvl1pPr algn="r">
              <a:defRPr sz="1200"/>
            </a:lvl1pPr>
          </a:lstStyle>
          <a:p>
            <a:fld id="{9977C291-DC5E-4DBB-83C5-C59F5ECAC8DA}" type="datetimeFigureOut">
              <a:rPr lang="en-US" smtClean="0"/>
              <a:pPr/>
              <a:t>5/17/2023</a:t>
            </a:fld>
            <a:endParaRPr lang="en-US"/>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2427" tIns="46214" rIns="92427" bIns="46214" rtlCol="0" anchor="ctr"/>
          <a:lstStyle/>
          <a:p>
            <a:endParaRPr lang="en-US"/>
          </a:p>
        </p:txBody>
      </p:sp>
      <p:sp>
        <p:nvSpPr>
          <p:cNvPr id="5" name="Notes Placeholder 4"/>
          <p:cNvSpPr>
            <a:spLocks noGrp="1"/>
          </p:cNvSpPr>
          <p:nvPr>
            <p:ph type="body" sz="quarter" idx="3"/>
          </p:nvPr>
        </p:nvSpPr>
        <p:spPr>
          <a:xfrm>
            <a:off x="688182" y="4415791"/>
            <a:ext cx="5505450" cy="4183381"/>
          </a:xfrm>
          <a:prstGeom prst="rect">
            <a:avLst/>
          </a:prstGeom>
        </p:spPr>
        <p:txBody>
          <a:bodyPr vert="horz" lIns="92427" tIns="46214" rIns="92427" bIns="462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6"/>
            <a:ext cx="2982119" cy="464821"/>
          </a:xfrm>
          <a:prstGeom prst="rect">
            <a:avLst/>
          </a:prstGeom>
        </p:spPr>
        <p:txBody>
          <a:bodyPr vert="horz" lIns="92427" tIns="46214" rIns="92427" bIns="46214"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6"/>
            <a:ext cx="2982119" cy="464821"/>
          </a:xfrm>
          <a:prstGeom prst="rect">
            <a:avLst/>
          </a:prstGeom>
        </p:spPr>
        <p:txBody>
          <a:bodyPr vert="horz" lIns="92427" tIns="46214" rIns="92427" bIns="46214" rtlCol="0" anchor="b"/>
          <a:lstStyle>
            <a:lvl1pPr algn="r">
              <a:defRPr sz="1200"/>
            </a:lvl1pPr>
          </a:lstStyle>
          <a:p>
            <a:fld id="{14ADAEFE-A197-468E-B4AC-DE2EC57567BC}" type="slidenum">
              <a:rPr lang="en-US" smtClean="0"/>
              <a:pPr/>
              <a:t>‹#›</a:t>
            </a:fld>
            <a:endParaRPr lang="en-US"/>
          </a:p>
        </p:txBody>
      </p:sp>
    </p:spTree>
    <p:extLst>
      <p:ext uri="{BB962C8B-B14F-4D97-AF65-F5344CB8AC3E}">
        <p14:creationId xmlns:p14="http://schemas.microsoft.com/office/powerpoint/2010/main" val="1417020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4ADAEFE-A197-468E-B4AC-DE2EC57567BC}" type="slidenum">
              <a:rPr lang="en-US" smtClean="0"/>
              <a:pPr/>
              <a:t>3</a:t>
            </a:fld>
            <a:endParaRPr lang="en-US"/>
          </a:p>
        </p:txBody>
      </p:sp>
    </p:spTree>
    <p:extLst>
      <p:ext uri="{BB962C8B-B14F-4D97-AF65-F5344CB8AC3E}">
        <p14:creationId xmlns:p14="http://schemas.microsoft.com/office/powerpoint/2010/main" val="2115594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x-none" sz="1400" b="1" spc="0"/>
              <a:t>Purchases Requiring </a:t>
            </a:r>
            <a:r>
              <a:rPr lang="en-US" sz="1400" b="1" spc="0" dirty="0"/>
              <a:t>Informal Bidding Process</a:t>
            </a:r>
            <a:endParaRPr lang="en-US" sz="1400" spc="0" dirty="0"/>
          </a:p>
          <a:p>
            <a:pPr marL="0" indent="0">
              <a:buNone/>
            </a:pPr>
            <a:r>
              <a:rPr lang="x-none" sz="1400" spc="0"/>
              <a:t>Purchase of commodities or services not available against an existing State</a:t>
            </a:r>
            <a:r>
              <a:rPr lang="en-US" sz="1400" spc="0" dirty="0"/>
              <a:t>, </a:t>
            </a:r>
            <a:r>
              <a:rPr lang="x-none" sz="1400" spc="0"/>
              <a:t>University</a:t>
            </a:r>
            <a:r>
              <a:rPr lang="en-US" sz="1400" spc="0" dirty="0"/>
              <a:t>, or </a:t>
            </a:r>
          </a:p>
          <a:p>
            <a:pPr marL="0" indent="0">
              <a:buNone/>
            </a:pPr>
            <a:r>
              <a:rPr lang="en-US" sz="1400" spc="0" dirty="0"/>
              <a:t>      Consortia</a:t>
            </a:r>
            <a:r>
              <a:rPr lang="x-none" sz="1400" spc="0"/>
              <a:t> contract with an estimated total value exceeding $10,000</a:t>
            </a:r>
            <a:r>
              <a:rPr lang="en-US" sz="1400" spc="0" dirty="0"/>
              <a:t> </a:t>
            </a:r>
            <a:r>
              <a:rPr lang="x-none" sz="1400" spc="0"/>
              <a:t>shall be based upon a </a:t>
            </a:r>
            <a:r>
              <a:rPr lang="en-US" sz="1400" spc="0" dirty="0"/>
              <a:t> </a:t>
            </a:r>
          </a:p>
          <a:p>
            <a:pPr marL="0" indent="0">
              <a:buNone/>
            </a:pPr>
            <a:r>
              <a:rPr lang="en-US" sz="1400" spc="0" dirty="0"/>
              <a:t>      </a:t>
            </a:r>
            <a:r>
              <a:rPr lang="x-none" sz="1400" spc="0"/>
              <a:t>minimum of three (3) competitive quotations.</a:t>
            </a:r>
            <a:r>
              <a:rPr lang="en-US" sz="1400" spc="0" dirty="0"/>
              <a:t>  </a:t>
            </a:r>
          </a:p>
          <a:p>
            <a:pPr marL="0" indent="0">
              <a:buNone/>
            </a:pPr>
            <a:r>
              <a:rPr lang="en-US" sz="1400" spc="0" dirty="0"/>
              <a:t>      Informal bids are called Request for Quotation (RFQ)</a:t>
            </a:r>
            <a:r>
              <a:rPr lang="en-US" sz="1400" spc="0" dirty="0">
                <a:solidFill>
                  <a:srgbClr val="FF0000"/>
                </a:solidFill>
              </a:rPr>
              <a:t>]</a:t>
            </a:r>
          </a:p>
          <a:p>
            <a:pPr lvl="0"/>
            <a:r>
              <a:rPr lang="x-none" sz="1400" b="1" spc="0"/>
              <a:t>Purchases Requiring </a:t>
            </a:r>
            <a:r>
              <a:rPr lang="en-US" sz="1400" b="1" spc="0" dirty="0"/>
              <a:t>Formal Bidding Process</a:t>
            </a:r>
            <a:endParaRPr lang="en-US" sz="1400" spc="0" dirty="0"/>
          </a:p>
          <a:p>
            <a:pPr marL="0" indent="0">
              <a:buNone/>
            </a:pPr>
            <a:r>
              <a:rPr lang="x-none" sz="1400" spc="0"/>
              <a:t>Purchase of commodities or services with an estimated value of fifty thousand </a:t>
            </a:r>
            <a:r>
              <a:rPr lang="en-US" sz="1400" spc="0" dirty="0"/>
              <a:t>  </a:t>
            </a:r>
          </a:p>
          <a:p>
            <a:pPr marL="0" indent="0">
              <a:buNone/>
            </a:pPr>
            <a:r>
              <a:rPr lang="en-US" sz="1400" spc="0" dirty="0"/>
              <a:t>      </a:t>
            </a:r>
            <a:r>
              <a:rPr lang="x-none" sz="1400" spc="0"/>
              <a:t>dollars ($50,000) or more, shall be based upon the </a:t>
            </a:r>
            <a:r>
              <a:rPr lang="x-none" sz="1400" u="sng" spc="0"/>
              <a:t>solicitation</a:t>
            </a:r>
            <a:r>
              <a:rPr lang="x-none" sz="1400" spc="0"/>
              <a:t> of formal competitive bids</a:t>
            </a:r>
            <a:r>
              <a:rPr lang="en-US" sz="1400" spc="0" dirty="0"/>
              <a:t>.</a:t>
            </a:r>
            <a:r>
              <a:rPr lang="x-none" sz="1400" spc="0"/>
              <a:t> </a:t>
            </a:r>
            <a:r>
              <a:rPr lang="en-US" sz="1400" spc="0" dirty="0"/>
              <a:t> </a:t>
            </a:r>
          </a:p>
          <a:p>
            <a:pPr marL="0" indent="0">
              <a:buNone/>
            </a:pPr>
            <a:r>
              <a:rPr lang="en-US" sz="1400" spc="0" dirty="0"/>
              <a:t>      Formal bid types include: </a:t>
            </a:r>
          </a:p>
          <a:p>
            <a:pPr marL="0" indent="0">
              <a:buNone/>
            </a:pPr>
            <a:r>
              <a:rPr lang="en-US" sz="1400" spc="0" dirty="0"/>
              <a:t>	Invitation to Bid (ITB)</a:t>
            </a:r>
          </a:p>
          <a:p>
            <a:pPr marL="0" indent="0">
              <a:buNone/>
            </a:pPr>
            <a:r>
              <a:rPr lang="en-US" sz="1400" spc="0" dirty="0"/>
              <a:t>	Request for Proposal (RFP)</a:t>
            </a:r>
          </a:p>
          <a:p>
            <a:pPr marL="0" indent="0">
              <a:buNone/>
            </a:pPr>
            <a:r>
              <a:rPr lang="en-US" sz="1400" spc="0" dirty="0"/>
              <a:t>	Request for Qualification (</a:t>
            </a:r>
            <a:r>
              <a:rPr lang="en-US" sz="1400" spc="0" dirty="0" err="1"/>
              <a:t>RFQual</a:t>
            </a:r>
            <a:r>
              <a:rPr lang="en-US" sz="1400" spc="0" dirty="0">
                <a:solidFill>
                  <a:srgbClr val="FF0000"/>
                </a:solidFill>
              </a:rPr>
              <a:t>)]</a:t>
            </a:r>
          </a:p>
          <a:p>
            <a:endParaRPr lang="en-US" dirty="0"/>
          </a:p>
        </p:txBody>
      </p:sp>
      <p:sp>
        <p:nvSpPr>
          <p:cNvPr id="4" name="Slide Number Placeholder 3"/>
          <p:cNvSpPr>
            <a:spLocks noGrp="1"/>
          </p:cNvSpPr>
          <p:nvPr>
            <p:ph type="sldNum" sz="quarter" idx="10"/>
          </p:nvPr>
        </p:nvSpPr>
        <p:spPr/>
        <p:txBody>
          <a:bodyPr/>
          <a:lstStyle/>
          <a:p>
            <a:fld id="{14ADAEFE-A197-468E-B4AC-DE2EC57567BC}" type="slidenum">
              <a:rPr lang="en-US" smtClean="0"/>
              <a:pPr/>
              <a:t>8</a:t>
            </a:fld>
            <a:endParaRPr lang="en-US"/>
          </a:p>
        </p:txBody>
      </p:sp>
    </p:spTree>
    <p:extLst>
      <p:ext uri="{BB962C8B-B14F-4D97-AF65-F5344CB8AC3E}">
        <p14:creationId xmlns:p14="http://schemas.microsoft.com/office/powerpoint/2010/main" val="300972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2943951389"/>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0370001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910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910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3250298"/>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488238" cy="1219200"/>
          </a:xfrm>
        </p:spPr>
        <p:txBody>
          <a:bodyPr/>
          <a:lstStyle/>
          <a:p>
            <a:r>
              <a:rPr lang="en-US"/>
              <a:t>Click to edit Master title style</a:t>
            </a:r>
            <a:endParaRPr lang="en-US" dirty="0"/>
          </a:p>
        </p:txBody>
      </p:sp>
      <p:sp>
        <p:nvSpPr>
          <p:cNvPr id="3" name="Text Placeholder 2"/>
          <p:cNvSpPr>
            <a:spLocks noGrp="1"/>
          </p:cNvSpPr>
          <p:nvPr>
            <p:ph type="body" sz="half" idx="1"/>
          </p:nvPr>
        </p:nvSpPr>
        <p:spPr>
          <a:xfrm>
            <a:off x="304800" y="1600200"/>
            <a:ext cx="8650288" cy="2476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4800" y="4229100"/>
            <a:ext cx="8650288" cy="2476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44160702"/>
      </p:ext>
    </p:extLst>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a:xfrm>
            <a:off x="371475" y="6356350"/>
            <a:ext cx="2133600" cy="274638"/>
          </a:xfrm>
          <a:prstGeom prst="rect">
            <a:avLst/>
          </a:prstGeom>
        </p:spPr>
        <p:txBody>
          <a:bodyPr/>
          <a:lstStyle>
            <a:lvl1pPr fontAlgn="auto">
              <a:spcBef>
                <a:spcPts val="0"/>
              </a:spcBef>
              <a:spcAft>
                <a:spcPts val="0"/>
              </a:spcAft>
              <a:defRPr dirty="0">
                <a:solidFill>
                  <a:srgbClr val="FFFFFF"/>
                </a:solidFill>
                <a:latin typeface="+mn-lt"/>
                <a:cs typeface="+mn-cs"/>
              </a:defRPr>
            </a:lvl1pPr>
          </a:lstStyle>
          <a:p>
            <a:pPr>
              <a:defRPr/>
            </a:pPr>
            <a:endParaRPr lang="en-US"/>
          </a:p>
        </p:txBody>
      </p:sp>
      <p:sp>
        <p:nvSpPr>
          <p:cNvPr id="7" name="Slide Number Placeholder 9"/>
          <p:cNvSpPr>
            <a:spLocks noGrp="1"/>
          </p:cNvSpPr>
          <p:nvPr>
            <p:ph type="sldNum" sz="quarter" idx="11"/>
          </p:nvPr>
        </p:nvSpPr>
        <p:spPr>
          <a:xfrm>
            <a:off x="8234363" y="6354763"/>
            <a:ext cx="582612" cy="274637"/>
          </a:xfrm>
          <a:prstGeom prst="rect">
            <a:avLst/>
          </a:prstGeom>
        </p:spPr>
        <p:txBody>
          <a:bodyPr/>
          <a:lstStyle>
            <a:lvl1pPr fontAlgn="auto">
              <a:spcBef>
                <a:spcPts val="0"/>
              </a:spcBef>
              <a:spcAft>
                <a:spcPts val="0"/>
              </a:spcAft>
              <a:defRPr>
                <a:solidFill>
                  <a:schemeClr val="bg2"/>
                </a:solidFill>
                <a:latin typeface="+mn-lt"/>
                <a:cs typeface="+mn-cs"/>
              </a:defRPr>
            </a:lvl1pPr>
          </a:lstStyle>
          <a:p>
            <a:pPr>
              <a:defRPr/>
            </a:pPr>
            <a:fld id="{F9A0532D-8C6C-4CEF-A511-409E9ACFAADF}" type="slidenum">
              <a:rPr lang="en-US"/>
              <a:pPr>
                <a:defRPr/>
              </a:pPr>
              <a:t>‹#›</a:t>
            </a:fld>
            <a:endParaRPr lang="en-US" dirty="0"/>
          </a:p>
        </p:txBody>
      </p:sp>
      <p:sp>
        <p:nvSpPr>
          <p:cNvPr id="8" name="Footer Placeholder 10"/>
          <p:cNvSpPr>
            <a:spLocks noGrp="1"/>
          </p:cNvSpPr>
          <p:nvPr>
            <p:ph type="ftr" sz="quarter" idx="12"/>
          </p:nvPr>
        </p:nvSpPr>
        <p:spPr>
          <a:xfrm>
            <a:off x="3048000" y="6356350"/>
            <a:ext cx="3352800" cy="274638"/>
          </a:xfrm>
          <a:prstGeom prst="rect">
            <a:avLst/>
          </a:prstGeom>
        </p:spPr>
        <p:txBody>
          <a:bodyPr/>
          <a:lstStyle>
            <a:lvl1pPr fontAlgn="auto">
              <a:spcBef>
                <a:spcPts val="0"/>
              </a:spcBef>
              <a:spcAft>
                <a:spcPts val="0"/>
              </a:spcAft>
              <a:defRPr smtClean="0">
                <a:solidFill>
                  <a:srgbClr val="FFFFFF"/>
                </a:solidFill>
                <a:latin typeface="+mn-lt"/>
                <a:cs typeface="+mn-cs"/>
              </a:defRPr>
            </a:lvl1pPr>
          </a:lstStyle>
          <a:p>
            <a:pPr>
              <a:defRPr/>
            </a:pPr>
            <a:endParaRPr lang="en-US"/>
          </a:p>
        </p:txBody>
      </p:sp>
    </p:spTree>
    <p:extLst>
      <p:ext uri="{BB962C8B-B14F-4D97-AF65-F5344CB8AC3E}">
        <p14:creationId xmlns:p14="http://schemas.microsoft.com/office/powerpoint/2010/main" val="383495379"/>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Tree>
    <p:extLst>
      <p:ext uri="{BB962C8B-B14F-4D97-AF65-F5344CB8AC3E}">
        <p14:creationId xmlns:p14="http://schemas.microsoft.com/office/powerpoint/2010/main" val="3127338330"/>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Date Placeholder 1"/>
          <p:cNvSpPr>
            <a:spLocks noGrp="1"/>
          </p:cNvSpPr>
          <p:nvPr>
            <p:ph type="dt" sz="half" idx="10"/>
          </p:nvPr>
        </p:nvSpPr>
        <p:spPr>
          <a:xfrm>
            <a:off x="371475" y="6356350"/>
            <a:ext cx="2133600" cy="274638"/>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Footer Placeholder 2"/>
          <p:cNvSpPr>
            <a:spLocks noGrp="1"/>
          </p:cNvSpPr>
          <p:nvPr>
            <p:ph type="ftr" sz="quarter" idx="11"/>
          </p:nvPr>
        </p:nvSpPr>
        <p:spPr>
          <a:xfrm>
            <a:off x="3048000" y="6356350"/>
            <a:ext cx="3352800" cy="274638"/>
          </a:xfrm>
          <a:prstGeom prst="rect">
            <a:avLst/>
          </a:prstGeom>
        </p:spPr>
        <p:txBody>
          <a:bodyPr/>
          <a:lstStyle>
            <a:lvl1pPr fontAlgn="auto">
              <a:spcBef>
                <a:spcPts val="0"/>
              </a:spcBef>
              <a:spcAft>
                <a:spcPts val="0"/>
              </a:spcAft>
              <a:defRPr smtClean="0">
                <a:latin typeface="+mn-lt"/>
                <a:cs typeface="+mn-cs"/>
              </a:defRPr>
            </a:lvl1pPr>
          </a:lstStyle>
          <a:p>
            <a:pPr>
              <a:defRPr/>
            </a:pPr>
            <a:endParaRPr lang="en-US"/>
          </a:p>
        </p:txBody>
      </p:sp>
      <p:sp>
        <p:nvSpPr>
          <p:cNvPr id="5" name="Slide Number Placeholder 3"/>
          <p:cNvSpPr>
            <a:spLocks noGrp="1"/>
          </p:cNvSpPr>
          <p:nvPr>
            <p:ph type="sldNum" sz="quarter" idx="12"/>
          </p:nvPr>
        </p:nvSpPr>
        <p:spPr>
          <a:xfrm>
            <a:off x="8234363" y="6354763"/>
            <a:ext cx="582612" cy="274637"/>
          </a:xfrm>
          <a:prstGeom prst="rect">
            <a:avLst/>
          </a:prstGeom>
        </p:spPr>
        <p:txBody>
          <a:bodyPr/>
          <a:lstStyle>
            <a:lvl1pPr fontAlgn="auto">
              <a:spcBef>
                <a:spcPts val="0"/>
              </a:spcBef>
              <a:spcAft>
                <a:spcPts val="0"/>
              </a:spcAft>
              <a:defRPr>
                <a:latin typeface="+mn-lt"/>
                <a:cs typeface="+mn-cs"/>
              </a:defRPr>
            </a:lvl1pPr>
          </a:lstStyle>
          <a:p>
            <a:pPr>
              <a:defRPr/>
            </a:pPr>
            <a:fld id="{8BB009E6-D2E3-4D9D-BB56-F1E7260F7253}" type="slidenum">
              <a:rPr lang="en-US"/>
              <a:pPr>
                <a:defRPr/>
              </a:pPr>
              <a:t>‹#›</a:t>
            </a:fld>
            <a:endParaRPr lang="en-US" dirty="0"/>
          </a:p>
        </p:txBody>
      </p:sp>
    </p:spTree>
    <p:extLst>
      <p:ext uri="{BB962C8B-B14F-4D97-AF65-F5344CB8AC3E}">
        <p14:creationId xmlns:p14="http://schemas.microsoft.com/office/powerpoint/2010/main" val="295009782"/>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4740275"/>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71475" y="6356350"/>
            <a:ext cx="2133600" cy="274638"/>
          </a:xfrm>
          <a:prstGeom prst="rect">
            <a:avLst/>
          </a:prstGeom>
        </p:spPr>
        <p:txBody>
          <a:bodyPr/>
          <a:lstStyle>
            <a:lvl1pPr fontAlgn="auto">
              <a:spcBef>
                <a:spcPts val="0"/>
              </a:spcBef>
              <a:spcAft>
                <a:spcPts val="0"/>
              </a:spcAft>
              <a:defRPr dirty="0">
                <a:latin typeface="+mn-lt"/>
                <a:cs typeface="+mn-cs"/>
              </a:defRPr>
            </a:lvl1pPr>
          </a:lstStyle>
          <a:p>
            <a:pPr>
              <a:defRPr/>
            </a:pPr>
            <a:endParaRPr lang="en-US"/>
          </a:p>
        </p:txBody>
      </p:sp>
      <p:sp>
        <p:nvSpPr>
          <p:cNvPr id="4" name="Footer Placeholder 3"/>
          <p:cNvSpPr>
            <a:spLocks noGrp="1"/>
          </p:cNvSpPr>
          <p:nvPr>
            <p:ph type="ftr" sz="quarter" idx="11"/>
          </p:nvPr>
        </p:nvSpPr>
        <p:spPr>
          <a:xfrm>
            <a:off x="3048000" y="6356350"/>
            <a:ext cx="3352800" cy="274638"/>
          </a:xfrm>
          <a:prstGeom prst="rect">
            <a:avLst/>
          </a:prstGeom>
        </p:spPr>
        <p:txBody>
          <a:bodyPr/>
          <a:lstStyle>
            <a:lvl1pPr fontAlgn="auto">
              <a:spcBef>
                <a:spcPts val="0"/>
              </a:spcBef>
              <a:spcAft>
                <a:spcPts val="0"/>
              </a:spcAft>
              <a:defRPr smtClean="0">
                <a:latin typeface="+mn-lt"/>
                <a:cs typeface="+mn-cs"/>
              </a:defRPr>
            </a:lvl1pPr>
          </a:lstStyle>
          <a:p>
            <a:pPr>
              <a:defRPr/>
            </a:pPr>
            <a:endParaRPr lang="en-US"/>
          </a:p>
        </p:txBody>
      </p:sp>
      <p:sp>
        <p:nvSpPr>
          <p:cNvPr id="5" name="Slide Number Placeholder 4"/>
          <p:cNvSpPr>
            <a:spLocks noGrp="1"/>
          </p:cNvSpPr>
          <p:nvPr>
            <p:ph type="sldNum" sz="quarter" idx="12"/>
          </p:nvPr>
        </p:nvSpPr>
        <p:spPr>
          <a:xfrm>
            <a:off x="8234363" y="6354763"/>
            <a:ext cx="582612" cy="274637"/>
          </a:xfrm>
          <a:prstGeom prst="rect">
            <a:avLst/>
          </a:prstGeom>
        </p:spPr>
        <p:txBody>
          <a:bodyPr/>
          <a:lstStyle>
            <a:lvl1pPr fontAlgn="auto">
              <a:spcBef>
                <a:spcPts val="0"/>
              </a:spcBef>
              <a:spcAft>
                <a:spcPts val="0"/>
              </a:spcAft>
              <a:defRPr>
                <a:latin typeface="+mn-lt"/>
                <a:cs typeface="+mn-cs"/>
              </a:defRPr>
            </a:lvl1pPr>
          </a:lstStyle>
          <a:p>
            <a:pPr>
              <a:defRPr/>
            </a:pPr>
            <a:fld id="{E3AC6831-A920-47A1-B299-242F0639E4A2}" type="slidenum">
              <a:rPr lang="en-US"/>
              <a:pPr>
                <a:defRPr/>
              </a:pPr>
              <a:t>‹#›</a:t>
            </a:fld>
            <a:endParaRPr lang="en-US" dirty="0"/>
          </a:p>
        </p:txBody>
      </p:sp>
    </p:spTree>
    <p:extLst>
      <p:ext uri="{BB962C8B-B14F-4D97-AF65-F5344CB8AC3E}">
        <p14:creationId xmlns:p14="http://schemas.microsoft.com/office/powerpoint/2010/main" val="4236344803"/>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tx2">
                  <a:lumMod val="60000"/>
                  <a:lumOff val="40000"/>
                </a:schemeClr>
              </a:buClr>
              <a:defRPr sz="2000">
                <a:latin typeface="Arial" pitchFamily="34" charset="0"/>
                <a:cs typeface="Arial" pitchFamily="34" charset="0"/>
              </a:defRPr>
            </a:lvl1pPr>
            <a:lvl2pPr>
              <a:buClr>
                <a:schemeClr val="tx2">
                  <a:lumMod val="60000"/>
                  <a:lumOff val="40000"/>
                </a:schemeClr>
              </a:buClr>
              <a:defRPr sz="1800">
                <a:latin typeface="Arial" pitchFamily="34" charset="0"/>
                <a:cs typeface="Arial" pitchFamily="34" charset="0"/>
              </a:defRPr>
            </a:lvl2pPr>
            <a:lvl3pPr>
              <a:buClr>
                <a:schemeClr val="tx2">
                  <a:lumMod val="60000"/>
                  <a:lumOff val="40000"/>
                </a:schemeClr>
              </a:buClr>
              <a:defRPr sz="1600">
                <a:latin typeface="Arial" pitchFamily="34" charset="0"/>
                <a:cs typeface="Arial" pitchFamily="34" charset="0"/>
              </a:defRPr>
            </a:lvl3pPr>
            <a:lvl4pPr>
              <a:buClr>
                <a:schemeClr val="tx2">
                  <a:lumMod val="60000"/>
                  <a:lumOff val="40000"/>
                </a:schemeClr>
              </a:buClr>
              <a:defRPr sz="1400">
                <a:latin typeface="Arial" pitchFamily="34" charset="0"/>
                <a:cs typeface="Arial" pitchFamily="34" charset="0"/>
              </a:defRPr>
            </a:lvl4pPr>
            <a:lvl5pPr>
              <a:buClr>
                <a:schemeClr val="tx2">
                  <a:lumMod val="60000"/>
                  <a:lumOff val="40000"/>
                </a:schemeClr>
              </a:buClr>
              <a:defRPr sz="12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lvl1pPr>
              <a:defRPr sz="3200">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1195529916"/>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910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910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55840483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a:xfrm>
            <a:off x="371475" y="6356350"/>
            <a:ext cx="2133600" cy="274638"/>
          </a:xfrm>
          <a:prstGeom prst="rect">
            <a:avLst/>
          </a:prstGeom>
        </p:spPr>
        <p:txBody>
          <a:bodyPr/>
          <a:lstStyle>
            <a:lvl1pPr fontAlgn="auto">
              <a:spcBef>
                <a:spcPts val="0"/>
              </a:spcBef>
              <a:spcAft>
                <a:spcPts val="0"/>
              </a:spcAft>
              <a:defRPr dirty="0">
                <a:solidFill>
                  <a:srgbClr val="FFFFFF"/>
                </a:solidFill>
                <a:latin typeface="+mn-lt"/>
                <a:cs typeface="+mn-cs"/>
              </a:defRPr>
            </a:lvl1pPr>
          </a:lstStyle>
          <a:p>
            <a:endParaRPr lang="en-US"/>
          </a:p>
        </p:txBody>
      </p:sp>
      <p:sp>
        <p:nvSpPr>
          <p:cNvPr id="7" name="Slide Number Placeholder 9"/>
          <p:cNvSpPr>
            <a:spLocks noGrp="1"/>
          </p:cNvSpPr>
          <p:nvPr>
            <p:ph type="sldNum" sz="quarter" idx="11"/>
          </p:nvPr>
        </p:nvSpPr>
        <p:spPr>
          <a:xfrm>
            <a:off x="8234363" y="6354763"/>
            <a:ext cx="582612" cy="274637"/>
          </a:xfrm>
          <a:prstGeom prst="rect">
            <a:avLst/>
          </a:prstGeom>
        </p:spPr>
        <p:txBody>
          <a:bodyPr/>
          <a:lstStyle>
            <a:lvl1pPr fontAlgn="auto">
              <a:spcBef>
                <a:spcPts val="0"/>
              </a:spcBef>
              <a:spcAft>
                <a:spcPts val="0"/>
              </a:spcAft>
              <a:defRPr>
                <a:solidFill>
                  <a:schemeClr val="bg2"/>
                </a:solidFill>
                <a:latin typeface="+mn-lt"/>
                <a:cs typeface="+mn-cs"/>
              </a:defRPr>
            </a:lvl1pPr>
          </a:lstStyle>
          <a:p>
            <a:fld id="{59DE6EB8-52AB-45EA-A660-3E1EBFA72987}" type="slidenum">
              <a:rPr lang="en-US" smtClean="0"/>
              <a:pPr/>
              <a:t>‹#›</a:t>
            </a:fld>
            <a:endParaRPr lang="en-US"/>
          </a:p>
        </p:txBody>
      </p:sp>
      <p:sp>
        <p:nvSpPr>
          <p:cNvPr id="8" name="Footer Placeholder 10"/>
          <p:cNvSpPr>
            <a:spLocks noGrp="1"/>
          </p:cNvSpPr>
          <p:nvPr>
            <p:ph type="ftr" sz="quarter" idx="12"/>
          </p:nvPr>
        </p:nvSpPr>
        <p:spPr>
          <a:xfrm>
            <a:off x="3048000" y="6356350"/>
            <a:ext cx="3352800" cy="274638"/>
          </a:xfrm>
          <a:prstGeom prst="rect">
            <a:avLst/>
          </a:prstGeom>
        </p:spPr>
        <p:txBody>
          <a:bodyPr/>
          <a:lstStyle>
            <a:lvl1pPr fontAlgn="auto">
              <a:spcBef>
                <a:spcPts val="0"/>
              </a:spcBef>
              <a:spcAft>
                <a:spcPts val="0"/>
              </a:spcAft>
              <a:defRPr smtClean="0">
                <a:solidFill>
                  <a:srgbClr val="FFFFFF"/>
                </a:solidFill>
                <a:latin typeface="+mn-lt"/>
                <a:cs typeface="+mn-cs"/>
              </a:defRPr>
            </a:lvl1pPr>
          </a:lstStyle>
          <a:p>
            <a:endParaRPr lang="en-US"/>
          </a:p>
        </p:txBody>
      </p:sp>
    </p:spTree>
    <p:extLst>
      <p:ext uri="{BB962C8B-B14F-4D97-AF65-F5344CB8AC3E}">
        <p14:creationId xmlns:p14="http://schemas.microsoft.com/office/powerpoint/2010/main" val="1987304966"/>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har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972111"/>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extLst>
      <p:ext uri="{BB962C8B-B14F-4D97-AF65-F5344CB8AC3E}">
        <p14:creationId xmlns:p14="http://schemas.microsoft.com/office/powerpoint/2010/main" val="237822985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461794"/>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71475" y="6356350"/>
            <a:ext cx="2133600" cy="274638"/>
          </a:xfrm>
          <a:prstGeom prst="rect">
            <a:avLst/>
          </a:prstGeom>
        </p:spPr>
        <p:txBody>
          <a:bodyPr/>
          <a:lstStyle>
            <a:lvl1pPr fontAlgn="auto">
              <a:spcBef>
                <a:spcPts val="0"/>
              </a:spcBef>
              <a:spcAft>
                <a:spcPts val="0"/>
              </a:spcAft>
              <a:defRPr dirty="0">
                <a:latin typeface="+mn-lt"/>
                <a:cs typeface="+mn-cs"/>
              </a:defRPr>
            </a:lvl1pPr>
          </a:lstStyle>
          <a:p>
            <a:endParaRPr lang="en-US"/>
          </a:p>
        </p:txBody>
      </p:sp>
      <p:sp>
        <p:nvSpPr>
          <p:cNvPr id="4" name="Footer Placeholder 3"/>
          <p:cNvSpPr>
            <a:spLocks noGrp="1"/>
          </p:cNvSpPr>
          <p:nvPr>
            <p:ph type="ftr" sz="quarter" idx="11"/>
          </p:nvPr>
        </p:nvSpPr>
        <p:spPr>
          <a:xfrm>
            <a:off x="3048000" y="6356350"/>
            <a:ext cx="3352800" cy="274638"/>
          </a:xfrm>
          <a:prstGeom prst="rect">
            <a:avLst/>
          </a:prstGeom>
        </p:spPr>
        <p:txBody>
          <a:bodyPr/>
          <a:lstStyle>
            <a:lvl1pPr fontAlgn="auto">
              <a:spcBef>
                <a:spcPts val="0"/>
              </a:spcBef>
              <a:spcAft>
                <a:spcPts val="0"/>
              </a:spcAft>
              <a:defRPr smtClean="0">
                <a:latin typeface="+mn-lt"/>
                <a:cs typeface="+mn-cs"/>
              </a:defRPr>
            </a:lvl1pPr>
          </a:lstStyle>
          <a:p>
            <a:endParaRPr lang="en-US"/>
          </a:p>
        </p:txBody>
      </p:sp>
      <p:sp>
        <p:nvSpPr>
          <p:cNvPr id="5" name="Slide Number Placeholder 4"/>
          <p:cNvSpPr>
            <a:spLocks noGrp="1"/>
          </p:cNvSpPr>
          <p:nvPr>
            <p:ph type="sldNum" sz="quarter" idx="12"/>
          </p:nvPr>
        </p:nvSpPr>
        <p:spPr>
          <a:xfrm>
            <a:off x="8234363" y="6354763"/>
            <a:ext cx="582612" cy="274637"/>
          </a:xfrm>
          <a:prstGeom prst="rect">
            <a:avLst/>
          </a:prstGeom>
        </p:spPr>
        <p:txBody>
          <a:bodyPr/>
          <a:lstStyle>
            <a:lvl1pPr fontAlgn="auto">
              <a:spcBef>
                <a:spcPts val="0"/>
              </a:spcBef>
              <a:spcAft>
                <a:spcPts val="0"/>
              </a:spcAft>
              <a:defRPr>
                <a:latin typeface="+mn-lt"/>
                <a:cs typeface="+mn-cs"/>
              </a:defRPr>
            </a:lvl1pPr>
          </a:lstStyle>
          <a:p>
            <a:fld id="{59DE6EB8-52AB-45EA-A660-3E1EBFA72987}" type="slidenum">
              <a:rPr lang="en-US" smtClean="0"/>
              <a:pPr/>
              <a:t>‹#›</a:t>
            </a:fld>
            <a:endParaRPr lang="en-US"/>
          </a:p>
        </p:txBody>
      </p:sp>
    </p:spTree>
    <p:extLst>
      <p:ext uri="{BB962C8B-B14F-4D97-AF65-F5344CB8AC3E}">
        <p14:creationId xmlns:p14="http://schemas.microsoft.com/office/powerpoint/2010/main" val="280839037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userDrawn="1"/>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131403071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3.jpe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1447800" y="228600"/>
            <a:ext cx="7467600" cy="11811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1000" y="1719263"/>
            <a:ext cx="8407400" cy="49101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30" name="Picture 6"/>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7463" y="71438"/>
            <a:ext cx="1354137" cy="1427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Lst>
  <p:transition spd="slow"/>
  <p:hf hdr="0" dt="0"/>
  <p:txStyles>
    <p:titleStyle>
      <a:lvl1pPr algn="ctr" rtl="0" eaLnBrk="1" fontAlgn="base" hangingPunct="1">
        <a:spcBef>
          <a:spcPct val="0"/>
        </a:spcBef>
        <a:spcAft>
          <a:spcPct val="0"/>
        </a:spcAft>
        <a:defRPr sz="3600" kern="1200" cap="all">
          <a:solidFill>
            <a:schemeClr val="bg1"/>
          </a:solidFill>
          <a:latin typeface="Cambria" pitchFamily="18" charset="0"/>
          <a:ea typeface="+mj-ea"/>
          <a:cs typeface="+mj-cs"/>
        </a:defRPr>
      </a:lvl1pPr>
      <a:lvl2pPr algn="ctr" rtl="0" eaLnBrk="1" fontAlgn="base" hangingPunct="1">
        <a:spcBef>
          <a:spcPct val="0"/>
        </a:spcBef>
        <a:spcAft>
          <a:spcPct val="0"/>
        </a:spcAft>
        <a:defRPr sz="3600">
          <a:solidFill>
            <a:schemeClr val="bg1"/>
          </a:solidFill>
          <a:latin typeface="Cambria" pitchFamily="18" charset="0"/>
        </a:defRPr>
      </a:lvl2pPr>
      <a:lvl3pPr algn="ctr" rtl="0" eaLnBrk="1" fontAlgn="base" hangingPunct="1">
        <a:spcBef>
          <a:spcPct val="0"/>
        </a:spcBef>
        <a:spcAft>
          <a:spcPct val="0"/>
        </a:spcAft>
        <a:defRPr sz="3600">
          <a:solidFill>
            <a:schemeClr val="bg1"/>
          </a:solidFill>
          <a:latin typeface="Cambria" pitchFamily="18" charset="0"/>
        </a:defRPr>
      </a:lvl3pPr>
      <a:lvl4pPr algn="ctr" rtl="0" eaLnBrk="1" fontAlgn="base" hangingPunct="1">
        <a:spcBef>
          <a:spcPct val="0"/>
        </a:spcBef>
        <a:spcAft>
          <a:spcPct val="0"/>
        </a:spcAft>
        <a:defRPr sz="3600">
          <a:solidFill>
            <a:schemeClr val="bg1"/>
          </a:solidFill>
          <a:latin typeface="Cambria" pitchFamily="18" charset="0"/>
        </a:defRPr>
      </a:lvl4pPr>
      <a:lvl5pPr algn="ctr" rtl="0" eaLnBrk="1" fontAlgn="base" hangingPunct="1">
        <a:spcBef>
          <a:spcPct val="0"/>
        </a:spcBef>
        <a:spcAft>
          <a:spcPct val="0"/>
        </a:spcAft>
        <a:defRPr sz="3600">
          <a:solidFill>
            <a:schemeClr val="bg1"/>
          </a:solidFill>
          <a:latin typeface="Cambria" pitchFamily="18" charset="0"/>
        </a:defRPr>
      </a:lvl5pPr>
      <a:lvl6pPr marL="457200" algn="ctr" rtl="0" eaLnBrk="1" fontAlgn="base" hangingPunct="1">
        <a:spcBef>
          <a:spcPct val="0"/>
        </a:spcBef>
        <a:spcAft>
          <a:spcPct val="0"/>
        </a:spcAft>
        <a:defRPr sz="3600">
          <a:solidFill>
            <a:schemeClr val="bg1"/>
          </a:solidFill>
          <a:latin typeface="Cambria" pitchFamily="18" charset="0"/>
        </a:defRPr>
      </a:lvl6pPr>
      <a:lvl7pPr marL="914400" algn="ctr" rtl="0" eaLnBrk="1" fontAlgn="base" hangingPunct="1">
        <a:spcBef>
          <a:spcPct val="0"/>
        </a:spcBef>
        <a:spcAft>
          <a:spcPct val="0"/>
        </a:spcAft>
        <a:defRPr sz="3600">
          <a:solidFill>
            <a:schemeClr val="bg1"/>
          </a:solidFill>
          <a:latin typeface="Cambria" pitchFamily="18" charset="0"/>
        </a:defRPr>
      </a:lvl7pPr>
      <a:lvl8pPr marL="1371600" algn="ctr" rtl="0" eaLnBrk="1" fontAlgn="base" hangingPunct="1">
        <a:spcBef>
          <a:spcPct val="0"/>
        </a:spcBef>
        <a:spcAft>
          <a:spcPct val="0"/>
        </a:spcAft>
        <a:defRPr sz="3600">
          <a:solidFill>
            <a:schemeClr val="bg1"/>
          </a:solidFill>
          <a:latin typeface="Cambria" pitchFamily="18" charset="0"/>
        </a:defRPr>
      </a:lvl8pPr>
      <a:lvl9pPr marL="1828800" algn="ctr" rtl="0" eaLnBrk="1" fontAlgn="base" hangingPunct="1">
        <a:spcBef>
          <a:spcPct val="0"/>
        </a:spcBef>
        <a:spcAft>
          <a:spcPct val="0"/>
        </a:spcAft>
        <a:defRPr sz="3600">
          <a:solidFill>
            <a:schemeClr val="bg1"/>
          </a:solidFill>
          <a:latin typeface="Cambria" pitchFamily="18" charset="0"/>
        </a:defRPr>
      </a:lvl9pPr>
    </p:titleStyle>
    <p:bodyStyle>
      <a:lvl1pPr marL="273050" indent="-228600" algn="l" rtl="0" eaLnBrk="1" fontAlgn="base" hangingPunct="1">
        <a:spcBef>
          <a:spcPct val="20000"/>
        </a:spcBef>
        <a:spcAft>
          <a:spcPct val="0"/>
        </a:spcAft>
        <a:buClr>
          <a:schemeClr val="accent1"/>
        </a:buClr>
        <a:buFont typeface="Arial" charset="0"/>
        <a:buChar char="•"/>
        <a:defRPr sz="2800" kern="1200" spc="150">
          <a:solidFill>
            <a:schemeClr val="tx2"/>
          </a:solidFill>
          <a:latin typeface="+mn-lt"/>
          <a:ea typeface="+mn-ea"/>
          <a:cs typeface="+mn-cs"/>
        </a:defRPr>
      </a:lvl1pPr>
      <a:lvl2pPr marL="547688" indent="-182563" algn="l" rtl="0" eaLnBrk="1" fontAlgn="base" hangingPunct="1">
        <a:spcBef>
          <a:spcPct val="20000"/>
        </a:spcBef>
        <a:spcAft>
          <a:spcPct val="0"/>
        </a:spcAft>
        <a:buClr>
          <a:srgbClr val="558ED5"/>
        </a:buClr>
        <a:buFont typeface="Arial" charset="0"/>
        <a:buChar char="•"/>
        <a:defRPr sz="2400" kern="1200" spc="100">
          <a:solidFill>
            <a:schemeClr val="tx2"/>
          </a:solidFill>
          <a:latin typeface="+mn-lt"/>
          <a:ea typeface="+mn-ea"/>
          <a:cs typeface="+mn-cs"/>
        </a:defRPr>
      </a:lvl2pPr>
      <a:lvl3pPr marL="822325" indent="-182563" algn="l" rtl="0" eaLnBrk="1" fontAlgn="base" hangingPunct="1">
        <a:spcBef>
          <a:spcPct val="20000"/>
        </a:spcBef>
        <a:spcAft>
          <a:spcPct val="0"/>
        </a:spcAft>
        <a:buClr>
          <a:srgbClr val="558ED5"/>
        </a:buClr>
        <a:buFont typeface="Arial" charset="0"/>
        <a:buChar char="•"/>
        <a:defRPr sz="2000" kern="1200" spc="100">
          <a:solidFill>
            <a:schemeClr val="tx2"/>
          </a:solidFill>
          <a:latin typeface="+mn-lt"/>
          <a:ea typeface="+mn-ea"/>
          <a:cs typeface="+mn-cs"/>
        </a:defRPr>
      </a:lvl3pPr>
      <a:lvl4pPr marL="1096963" indent="-182563" algn="l" rtl="0" eaLnBrk="1" fontAlgn="base" hangingPunct="1">
        <a:spcBef>
          <a:spcPct val="20000"/>
        </a:spcBef>
        <a:spcAft>
          <a:spcPct val="0"/>
        </a:spcAft>
        <a:buClr>
          <a:srgbClr val="558ED5"/>
        </a:buClr>
        <a:buFont typeface="Arial" charset="0"/>
        <a:buChar char="•"/>
        <a:defRPr kern="1200">
          <a:solidFill>
            <a:schemeClr val="tx2"/>
          </a:solidFill>
          <a:latin typeface="+mn-lt"/>
          <a:ea typeface="+mn-ea"/>
          <a:cs typeface="+mn-cs"/>
        </a:defRPr>
      </a:lvl4pPr>
      <a:lvl5pPr marL="1279525" indent="-182563" algn="l" rtl="0" eaLnBrk="1" fontAlgn="base" hangingPunct="1">
        <a:spcBef>
          <a:spcPct val="20000"/>
        </a:spcBef>
        <a:spcAft>
          <a:spcPct val="0"/>
        </a:spcAft>
        <a:buClr>
          <a:srgbClr val="558ED5"/>
        </a:buClr>
        <a:buFont typeface="Arial" charset="0"/>
        <a:buChar char="•"/>
        <a:defRPr sz="16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1295400" y="228600"/>
            <a:ext cx="7543800" cy="11811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381000" y="1719263"/>
            <a:ext cx="8407400" cy="49101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054" name="Picture 3"/>
          <p:cNvPicPr>
            <a:picLocks noChangeAspect="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2400" y="76200"/>
            <a:ext cx="1066800"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Lst>
  <p:transition spd="slow"/>
  <p:hf hdr="0" dt="0"/>
  <p:txStyles>
    <p:titleStyle>
      <a:lvl1pPr algn="ctr" rtl="0" eaLnBrk="1" fontAlgn="base" hangingPunct="1">
        <a:spcBef>
          <a:spcPct val="0"/>
        </a:spcBef>
        <a:spcAft>
          <a:spcPct val="0"/>
        </a:spcAft>
        <a:defRPr sz="3600" kern="1200" cap="all">
          <a:solidFill>
            <a:schemeClr val="bg1"/>
          </a:solidFill>
          <a:latin typeface="Cambria" pitchFamily="18" charset="0"/>
          <a:ea typeface="+mj-ea"/>
          <a:cs typeface="+mj-cs"/>
        </a:defRPr>
      </a:lvl1pPr>
      <a:lvl2pPr algn="ctr" rtl="0" eaLnBrk="1" fontAlgn="base" hangingPunct="1">
        <a:spcBef>
          <a:spcPct val="0"/>
        </a:spcBef>
        <a:spcAft>
          <a:spcPct val="0"/>
        </a:spcAft>
        <a:defRPr sz="3600">
          <a:solidFill>
            <a:schemeClr val="bg1"/>
          </a:solidFill>
          <a:latin typeface="Cambria" pitchFamily="18" charset="0"/>
        </a:defRPr>
      </a:lvl2pPr>
      <a:lvl3pPr algn="ctr" rtl="0" eaLnBrk="1" fontAlgn="base" hangingPunct="1">
        <a:spcBef>
          <a:spcPct val="0"/>
        </a:spcBef>
        <a:spcAft>
          <a:spcPct val="0"/>
        </a:spcAft>
        <a:defRPr sz="3600">
          <a:solidFill>
            <a:schemeClr val="bg1"/>
          </a:solidFill>
          <a:latin typeface="Cambria" pitchFamily="18" charset="0"/>
        </a:defRPr>
      </a:lvl3pPr>
      <a:lvl4pPr algn="ctr" rtl="0" eaLnBrk="1" fontAlgn="base" hangingPunct="1">
        <a:spcBef>
          <a:spcPct val="0"/>
        </a:spcBef>
        <a:spcAft>
          <a:spcPct val="0"/>
        </a:spcAft>
        <a:defRPr sz="3600">
          <a:solidFill>
            <a:schemeClr val="bg1"/>
          </a:solidFill>
          <a:latin typeface="Cambria" pitchFamily="18" charset="0"/>
        </a:defRPr>
      </a:lvl4pPr>
      <a:lvl5pPr algn="ctr" rtl="0" eaLnBrk="1" fontAlgn="base" hangingPunct="1">
        <a:spcBef>
          <a:spcPct val="0"/>
        </a:spcBef>
        <a:spcAft>
          <a:spcPct val="0"/>
        </a:spcAft>
        <a:defRPr sz="3600">
          <a:solidFill>
            <a:schemeClr val="bg1"/>
          </a:solidFill>
          <a:latin typeface="Cambria" pitchFamily="18" charset="0"/>
        </a:defRPr>
      </a:lvl5pPr>
      <a:lvl6pPr marL="457200" algn="ctr" rtl="0" eaLnBrk="1" fontAlgn="base" hangingPunct="1">
        <a:spcBef>
          <a:spcPct val="0"/>
        </a:spcBef>
        <a:spcAft>
          <a:spcPct val="0"/>
        </a:spcAft>
        <a:defRPr sz="3600">
          <a:solidFill>
            <a:schemeClr val="bg1"/>
          </a:solidFill>
          <a:latin typeface="Cambria" pitchFamily="18" charset="0"/>
        </a:defRPr>
      </a:lvl6pPr>
      <a:lvl7pPr marL="914400" algn="ctr" rtl="0" eaLnBrk="1" fontAlgn="base" hangingPunct="1">
        <a:spcBef>
          <a:spcPct val="0"/>
        </a:spcBef>
        <a:spcAft>
          <a:spcPct val="0"/>
        </a:spcAft>
        <a:defRPr sz="3600">
          <a:solidFill>
            <a:schemeClr val="bg1"/>
          </a:solidFill>
          <a:latin typeface="Cambria" pitchFamily="18" charset="0"/>
        </a:defRPr>
      </a:lvl7pPr>
      <a:lvl8pPr marL="1371600" algn="ctr" rtl="0" eaLnBrk="1" fontAlgn="base" hangingPunct="1">
        <a:spcBef>
          <a:spcPct val="0"/>
        </a:spcBef>
        <a:spcAft>
          <a:spcPct val="0"/>
        </a:spcAft>
        <a:defRPr sz="3600">
          <a:solidFill>
            <a:schemeClr val="bg1"/>
          </a:solidFill>
          <a:latin typeface="Cambria" pitchFamily="18" charset="0"/>
        </a:defRPr>
      </a:lvl8pPr>
      <a:lvl9pPr marL="1828800" algn="ctr" rtl="0" eaLnBrk="1" fontAlgn="base" hangingPunct="1">
        <a:spcBef>
          <a:spcPct val="0"/>
        </a:spcBef>
        <a:spcAft>
          <a:spcPct val="0"/>
        </a:spcAft>
        <a:defRPr sz="3600">
          <a:solidFill>
            <a:schemeClr val="bg1"/>
          </a:solidFill>
          <a:latin typeface="Cambria" pitchFamily="18" charset="0"/>
        </a:defRPr>
      </a:lvl9pPr>
    </p:titleStyle>
    <p:bodyStyle>
      <a:lvl1pPr marL="273050" indent="-228600" algn="l" rtl="0" eaLnBrk="1" fontAlgn="base" hangingPunct="1">
        <a:spcBef>
          <a:spcPct val="20000"/>
        </a:spcBef>
        <a:spcAft>
          <a:spcPct val="0"/>
        </a:spcAft>
        <a:buClr>
          <a:schemeClr val="accent1"/>
        </a:buClr>
        <a:buFont typeface="Arial" charset="0"/>
        <a:buChar char="•"/>
        <a:defRPr sz="2800" kern="1200" spc="150">
          <a:solidFill>
            <a:schemeClr val="tx2"/>
          </a:solidFill>
          <a:latin typeface="+mn-lt"/>
          <a:ea typeface="+mn-ea"/>
          <a:cs typeface="+mn-cs"/>
        </a:defRPr>
      </a:lvl1pPr>
      <a:lvl2pPr marL="547688" indent="-182563" algn="l" rtl="0" eaLnBrk="1" fontAlgn="base" hangingPunct="1">
        <a:spcBef>
          <a:spcPct val="20000"/>
        </a:spcBef>
        <a:spcAft>
          <a:spcPct val="0"/>
        </a:spcAft>
        <a:buClr>
          <a:schemeClr val="accent1"/>
        </a:buClr>
        <a:buFont typeface="Arial" charset="0"/>
        <a:buChar char="•"/>
        <a:defRPr sz="2400" kern="1200" spc="100">
          <a:solidFill>
            <a:schemeClr val="tx2"/>
          </a:solidFill>
          <a:latin typeface="+mn-lt"/>
          <a:ea typeface="+mn-ea"/>
          <a:cs typeface="+mn-cs"/>
        </a:defRPr>
      </a:lvl2pPr>
      <a:lvl3pPr marL="822325" indent="-182563" algn="l" rtl="0" eaLnBrk="1" fontAlgn="base" hangingPunct="1">
        <a:spcBef>
          <a:spcPct val="20000"/>
        </a:spcBef>
        <a:spcAft>
          <a:spcPct val="0"/>
        </a:spcAft>
        <a:buClr>
          <a:schemeClr val="accent1"/>
        </a:buClr>
        <a:buFont typeface="Arial" charset="0"/>
        <a:buChar char="•"/>
        <a:defRPr sz="2000" kern="1200" spc="100">
          <a:solidFill>
            <a:schemeClr val="tx2"/>
          </a:solidFill>
          <a:latin typeface="+mn-lt"/>
          <a:ea typeface="+mn-ea"/>
          <a:cs typeface="+mn-cs"/>
        </a:defRPr>
      </a:lvl3pPr>
      <a:lvl4pPr marL="1096963" indent="-182563" algn="l" rtl="0" eaLnBrk="1" fontAlgn="base" hangingPunct="1">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279525" indent="-182563" algn="l" rtl="0" eaLnBrk="1" fontAlgn="base" hangingPunct="1">
        <a:spcBef>
          <a:spcPct val="20000"/>
        </a:spcBef>
        <a:spcAft>
          <a:spcPct val="0"/>
        </a:spcAft>
        <a:buClr>
          <a:schemeClr val="accent1"/>
        </a:buClr>
        <a:buFont typeface="Arial" charset="0"/>
        <a:buChar char="•"/>
        <a:defRPr sz="16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66800"/>
            <a:ext cx="6705600" cy="1447800"/>
          </a:xfrm>
        </p:spPr>
        <p:txBody>
          <a:bodyPr>
            <a:normAutofit/>
          </a:bodyPr>
          <a:lstStyle/>
          <a:p>
            <a:pPr algn="ctr"/>
            <a:r>
              <a:rPr lang="en-US" sz="3200" dirty="0"/>
              <a:t>Procurement Services</a:t>
            </a:r>
          </a:p>
        </p:txBody>
      </p:sp>
      <p:sp>
        <p:nvSpPr>
          <p:cNvPr id="3" name="Subtitle 2"/>
          <p:cNvSpPr>
            <a:spLocks noGrp="1"/>
          </p:cNvSpPr>
          <p:nvPr>
            <p:ph type="subTitle" idx="1"/>
          </p:nvPr>
        </p:nvSpPr>
        <p:spPr>
          <a:xfrm>
            <a:off x="1524000" y="2147230"/>
            <a:ext cx="4191000" cy="2424770"/>
          </a:xfrm>
        </p:spPr>
        <p:txBody>
          <a:bodyPr>
            <a:normAutofit/>
          </a:bodyPr>
          <a:lstStyle/>
          <a:p>
            <a:pPr algn="ctr"/>
            <a:r>
              <a:rPr lang="en-US" sz="2400" dirty="0">
                <a:latin typeface="Arial" pitchFamily="34" charset="0"/>
                <a:cs typeface="Arial" pitchFamily="34" charset="0"/>
              </a:rPr>
              <a:t>All IT Staff Meeting</a:t>
            </a:r>
          </a:p>
          <a:p>
            <a:pPr algn="ctr"/>
            <a:endParaRPr lang="en-US" sz="1600" spc="0" dirty="0">
              <a:latin typeface="Arial" pitchFamily="34" charset="0"/>
              <a:cs typeface="Arial" pitchFamily="34" charset="0"/>
            </a:endParaRPr>
          </a:p>
          <a:p>
            <a:pPr algn="ctr"/>
            <a:r>
              <a:rPr lang="en-US" sz="1600" spc="0" dirty="0">
                <a:latin typeface="Arial" pitchFamily="34" charset="0"/>
                <a:cs typeface="Arial" pitchFamily="34" charset="0"/>
              </a:rPr>
              <a:t>September 18, 2013</a:t>
            </a:r>
          </a:p>
        </p:txBody>
      </p:sp>
      <p:sp>
        <p:nvSpPr>
          <p:cNvPr id="10" name="TextBox 9"/>
          <p:cNvSpPr txBox="1"/>
          <p:nvPr/>
        </p:nvSpPr>
        <p:spPr>
          <a:xfrm>
            <a:off x="228600" y="4720520"/>
            <a:ext cx="6553200" cy="369332"/>
          </a:xfrm>
          <a:prstGeom prst="rect">
            <a:avLst/>
          </a:prstGeom>
          <a:noFill/>
        </p:spPr>
        <p:txBody>
          <a:bodyPr wrap="square" rtlCol="0">
            <a:spAutoFit/>
          </a:bodyPr>
          <a:lstStyle/>
          <a:p>
            <a:pPr>
              <a:defRPr/>
            </a:pPr>
            <a:r>
              <a:rPr lang="en-US" b="1" i="1" dirty="0">
                <a:solidFill>
                  <a:schemeClr val="bg1"/>
                </a:solidFill>
              </a:rPr>
              <a:t>        Education                  Outreach                         Research    </a:t>
            </a:r>
          </a:p>
        </p:txBody>
      </p:sp>
      <p:pic>
        <p:nvPicPr>
          <p:cNvPr id="20" name="Picture 5" descr="University of Connectictut"/>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057400"/>
            <a:ext cx="2032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6">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5406390"/>
            <a:ext cx="10668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7" name="Picture 7">
            <a:extLst>
              <a:ext uri="{C183D7F6-B498-43B3-948B-1728B52AA6E4}">
                <adec:decorative xmlns:adec="http://schemas.microsoft.com/office/drawing/2017/decorative" val="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157" y="5260272"/>
            <a:ext cx="704850" cy="106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8" name="Picture 8">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5410200"/>
            <a:ext cx="10668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9" name="Picture 9">
            <a:extLst>
              <a:ext uri="{C183D7F6-B498-43B3-948B-1728B52AA6E4}">
                <adec:decorative xmlns:adec="http://schemas.microsoft.com/office/drawing/2017/decorative" val="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19600" y="5410200"/>
            <a:ext cx="10668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0" name="Picture 10">
            <a:extLst>
              <a:ext uri="{C183D7F6-B498-43B3-948B-1728B52AA6E4}">
                <adec:decorative xmlns:adec="http://schemas.microsoft.com/office/drawing/2017/decorative" val="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38800" y="5410200"/>
            <a:ext cx="1066800" cy="70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34919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Enterprise Vendor Management</a:t>
            </a:r>
            <a:br>
              <a:rPr lang="en-US" sz="3200" dirty="0"/>
            </a:br>
            <a:r>
              <a:rPr lang="en-US" sz="3000" dirty="0"/>
              <a:t>Rules of Engagement</a:t>
            </a:r>
          </a:p>
        </p:txBody>
      </p:sp>
      <p:sp>
        <p:nvSpPr>
          <p:cNvPr id="3" name="Content Placeholder 2"/>
          <p:cNvSpPr>
            <a:spLocks noGrp="1"/>
          </p:cNvSpPr>
          <p:nvPr>
            <p:ph idx="1"/>
          </p:nvPr>
        </p:nvSpPr>
        <p:spPr>
          <a:xfrm>
            <a:off x="381000" y="1676400"/>
            <a:ext cx="8407400" cy="5029200"/>
          </a:xfrm>
        </p:spPr>
        <p:txBody>
          <a:bodyPr>
            <a:normAutofit/>
          </a:bodyPr>
          <a:lstStyle/>
          <a:p>
            <a:pPr marL="0" indent="0">
              <a:buNone/>
            </a:pPr>
            <a:r>
              <a:rPr lang="en-US" sz="2000" u="sng" spc="0" dirty="0"/>
              <a:t>I. </a:t>
            </a:r>
            <a:r>
              <a:rPr lang="en-US" u="sng" spc="0" dirty="0"/>
              <a:t>Solicitation Phase</a:t>
            </a:r>
            <a:r>
              <a:rPr lang="en-US" sz="2000" u="sng" spc="0" dirty="0"/>
              <a:t>:</a:t>
            </a:r>
          </a:p>
          <a:p>
            <a:r>
              <a:rPr lang="en-US" spc="0" dirty="0"/>
              <a:t>Engaging Procurement Services in internal strategic planning meetings and vendor meetings where new or additional purchasing needs are discussed.</a:t>
            </a:r>
          </a:p>
          <a:p>
            <a:r>
              <a:rPr lang="en-US" spc="0" dirty="0"/>
              <a:t>Procurement role:</a:t>
            </a:r>
          </a:p>
          <a:p>
            <a:pPr marL="565150" lvl="2"/>
            <a:r>
              <a:rPr lang="en-US" sz="1800" spc="0" dirty="0"/>
              <a:t>Single point of contact for vendors during purchasing process</a:t>
            </a:r>
          </a:p>
          <a:p>
            <a:pPr marL="565150" lvl="2"/>
            <a:r>
              <a:rPr lang="en-US" sz="1800" spc="0" dirty="0"/>
              <a:t>Coordinate with:</a:t>
            </a:r>
          </a:p>
          <a:p>
            <a:pPr lvl="3">
              <a:buFont typeface="Arial" pitchFamily="34" charset="0"/>
              <a:buChar char="•"/>
            </a:pPr>
            <a:r>
              <a:rPr lang="en-US" sz="1800" dirty="0"/>
              <a:t>Stakeholder - Subject Matter Experts</a:t>
            </a:r>
          </a:p>
          <a:p>
            <a:pPr lvl="3"/>
            <a:r>
              <a:rPr lang="en-US" sz="1800" dirty="0"/>
              <a:t>Other functional areas (Finance, Legal, Risk Mgmt. etc.) </a:t>
            </a:r>
          </a:p>
          <a:p>
            <a:r>
              <a:rPr lang="en-US" spc="0" dirty="0"/>
              <a:t>Stakeholder role:</a:t>
            </a:r>
          </a:p>
          <a:p>
            <a:pPr lvl="1"/>
            <a:r>
              <a:rPr lang="en-US" spc="0" dirty="0"/>
              <a:t> Respect and protect UCONN’s Intellectual Property and existing contract relationships and information.</a:t>
            </a:r>
          </a:p>
          <a:p>
            <a:pPr lvl="1"/>
            <a:r>
              <a:rPr lang="en-US" spc="0" dirty="0"/>
              <a:t>Restraint from offering or accepting gifts</a:t>
            </a:r>
            <a:r>
              <a:rPr lang="en-US" spc="0" baseline="30000" dirty="0"/>
              <a:t>1</a:t>
            </a:r>
          </a:p>
          <a:p>
            <a:pPr marL="365125" lvl="1" indent="0">
              <a:buNone/>
            </a:pPr>
            <a:endParaRPr lang="en-US" spc="0" baseline="30000" dirty="0"/>
          </a:p>
          <a:p>
            <a:pPr marL="365125" lvl="1" indent="0">
              <a:buNone/>
            </a:pPr>
            <a:endParaRPr lang="en-US" spc="0" baseline="30000" dirty="0"/>
          </a:p>
        </p:txBody>
      </p:sp>
      <p:sp>
        <p:nvSpPr>
          <p:cNvPr id="5" name="TextBox 4"/>
          <p:cNvSpPr txBox="1"/>
          <p:nvPr/>
        </p:nvSpPr>
        <p:spPr>
          <a:xfrm>
            <a:off x="76200" y="6477000"/>
            <a:ext cx="3895618" cy="230832"/>
          </a:xfrm>
          <a:prstGeom prst="rect">
            <a:avLst/>
          </a:prstGeom>
          <a:noFill/>
        </p:spPr>
        <p:txBody>
          <a:bodyPr wrap="none" rtlCol="0">
            <a:spAutoFit/>
          </a:bodyPr>
          <a:lstStyle/>
          <a:p>
            <a:r>
              <a:rPr lang="en-US" sz="900" baseline="30000" dirty="0">
                <a:solidFill>
                  <a:srgbClr val="1F497D"/>
                </a:solidFill>
                <a:latin typeface="Arial" pitchFamily="34" charset="0"/>
                <a:cs typeface="Arial" pitchFamily="34" charset="0"/>
              </a:rPr>
              <a:t>1</a:t>
            </a:r>
            <a:r>
              <a:rPr lang="en-US" sz="900" dirty="0">
                <a:solidFill>
                  <a:srgbClr val="1F497D"/>
                </a:solidFill>
                <a:latin typeface="Arial" pitchFamily="34" charset="0"/>
                <a:cs typeface="Arial" pitchFamily="34" charset="0"/>
              </a:rPr>
              <a:t> Details at Office of the State Ethics: www.ct.gov/ethics/site/defaults.asp</a:t>
            </a:r>
          </a:p>
        </p:txBody>
      </p:sp>
    </p:spTree>
    <p:extLst>
      <p:ext uri="{BB962C8B-B14F-4D97-AF65-F5344CB8AC3E}">
        <p14:creationId xmlns:p14="http://schemas.microsoft.com/office/powerpoint/2010/main" val="789485651"/>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a:t>Enterprise Vendor Management:</a:t>
            </a:r>
            <a:br>
              <a:rPr lang="en-US" sz="3200" dirty="0"/>
            </a:br>
            <a:r>
              <a:rPr lang="en-US" sz="3200" dirty="0"/>
              <a:t>Rules of Engagement</a:t>
            </a:r>
          </a:p>
        </p:txBody>
      </p:sp>
      <p:sp>
        <p:nvSpPr>
          <p:cNvPr id="3" name="Content Placeholder 2"/>
          <p:cNvSpPr>
            <a:spLocks noGrp="1"/>
          </p:cNvSpPr>
          <p:nvPr>
            <p:ph idx="1"/>
          </p:nvPr>
        </p:nvSpPr>
        <p:spPr>
          <a:xfrm>
            <a:off x="152400" y="1676400"/>
            <a:ext cx="8839200" cy="5029200"/>
          </a:xfrm>
        </p:spPr>
        <p:txBody>
          <a:bodyPr>
            <a:normAutofit fontScale="85000" lnSpcReduction="10000"/>
          </a:bodyPr>
          <a:lstStyle/>
          <a:p>
            <a:pPr marL="0" indent="0">
              <a:buNone/>
            </a:pPr>
            <a:r>
              <a:rPr lang="en-US" sz="2400" u="sng" spc="0" dirty="0"/>
              <a:t>II. Contract Management Phase:</a:t>
            </a:r>
          </a:p>
          <a:p>
            <a:pPr>
              <a:spcBef>
                <a:spcPts val="1200"/>
              </a:spcBef>
            </a:pPr>
            <a:r>
              <a:rPr lang="en-US" spc="0" dirty="0"/>
              <a:t>Stakeholder as “</a:t>
            </a:r>
            <a:r>
              <a:rPr lang="en-US" b="1" spc="0" dirty="0"/>
              <a:t>Relationship Manager (“RM”) </a:t>
            </a:r>
            <a:r>
              <a:rPr lang="en-US" spc="0" dirty="0"/>
              <a:t>and</a:t>
            </a:r>
            <a:r>
              <a:rPr lang="en-US" b="1" spc="0" dirty="0"/>
              <a:t> </a:t>
            </a:r>
            <a:r>
              <a:rPr lang="en-US" spc="0" dirty="0"/>
              <a:t>Procurement in supporting role: strategic planning meetings for added/changing needs and for notification process when a relationship ends.</a:t>
            </a:r>
          </a:p>
          <a:p>
            <a:pPr>
              <a:spcBef>
                <a:spcPts val="3000"/>
              </a:spcBef>
            </a:pPr>
            <a:r>
              <a:rPr lang="en-US" spc="0" dirty="0"/>
              <a:t>RM oversights, directly monitors the </a:t>
            </a:r>
            <a:r>
              <a:rPr lang="en-US" b="1" spc="0" dirty="0"/>
              <a:t>services provided</a:t>
            </a:r>
            <a:r>
              <a:rPr lang="en-US" spc="0" dirty="0"/>
              <a:t>: location, how the services will be managed throughout the tenure, including: day-to-day ops, which UCONN organizations are impacted, transaction volume and how services are computed. </a:t>
            </a:r>
          </a:p>
          <a:p>
            <a:pPr>
              <a:spcBef>
                <a:spcPts val="3000"/>
              </a:spcBef>
            </a:pPr>
            <a:r>
              <a:rPr lang="en-US" spc="0" dirty="0"/>
              <a:t>RM protects the overall UCONN interest, including, but not limited to:</a:t>
            </a:r>
          </a:p>
          <a:p>
            <a:pPr lvl="1"/>
            <a:r>
              <a:rPr lang="en-US" spc="0" dirty="0"/>
              <a:t>Data elements that vendor access, stores and receives</a:t>
            </a:r>
          </a:p>
          <a:p>
            <a:pPr lvl="1"/>
            <a:r>
              <a:rPr lang="en-US" spc="0" dirty="0"/>
              <a:t>Protects UCONN’s Intellectual Property and notifies about potential breach exposure</a:t>
            </a:r>
          </a:p>
          <a:p>
            <a:pPr lvl="1"/>
            <a:r>
              <a:rPr lang="en-US" spc="0" dirty="0"/>
              <a:t>Manages performance and scorecards on Service Levels / Key Performance Indicators </a:t>
            </a:r>
          </a:p>
          <a:p>
            <a:pPr lvl="1"/>
            <a:r>
              <a:rPr lang="en-US" spc="0" dirty="0"/>
              <a:t>Ensures UCONN certification/policy requirements are met throughout the term of contract:</a:t>
            </a:r>
          </a:p>
          <a:p>
            <a:pPr lvl="2"/>
            <a:r>
              <a:rPr lang="en-US" spc="0" dirty="0"/>
              <a:t>System authentication and authorization </a:t>
            </a:r>
          </a:p>
          <a:p>
            <a:pPr lvl="2"/>
            <a:r>
              <a:rPr lang="en-US" spc="0" dirty="0"/>
              <a:t>Architecture for developed applications </a:t>
            </a:r>
          </a:p>
          <a:p>
            <a:pPr lvl="2"/>
            <a:r>
              <a:rPr lang="en-US" spc="0" dirty="0"/>
              <a:t>Infrastructure protection </a:t>
            </a:r>
          </a:p>
          <a:p>
            <a:pPr lvl="2"/>
            <a:r>
              <a:rPr lang="en-US" spc="0" dirty="0"/>
              <a:t>Physical security.</a:t>
            </a:r>
          </a:p>
        </p:txBody>
      </p:sp>
    </p:spTree>
    <p:extLst>
      <p:ext uri="{BB962C8B-B14F-4D97-AF65-F5344CB8AC3E}">
        <p14:creationId xmlns:p14="http://schemas.microsoft.com/office/powerpoint/2010/main" val="2815218145"/>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Open Forum</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a:p>
            <a:pPr marL="0" indent="0" algn="ctr">
              <a:buNone/>
            </a:pPr>
            <a:r>
              <a:rPr lang="en-US" dirty="0"/>
              <a:t>Thoughts? Suggestions? Comments?</a:t>
            </a:r>
          </a:p>
        </p:txBody>
      </p:sp>
    </p:spTree>
    <p:extLst>
      <p:ext uri="{BB962C8B-B14F-4D97-AF65-F5344CB8AC3E}">
        <p14:creationId xmlns:p14="http://schemas.microsoft.com/office/powerpoint/2010/main" val="158510310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mv="urn:schemas-microsoft-com:mac:vml" xmlns="">
      <p:transition spd="slow">
        <p:checke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Presenters:  Matthew Larson &amp;</a:t>
            </a:r>
            <a:br>
              <a:rPr lang="en-US" sz="2400" dirty="0"/>
            </a:br>
            <a:r>
              <a:rPr lang="en-US" sz="2400" dirty="0"/>
              <a:t>Yolanda Villa </a:t>
            </a:r>
            <a:r>
              <a:rPr lang="en-US" sz="2400" dirty="0" err="1"/>
              <a:t>Icea</a:t>
            </a:r>
            <a:endParaRPr lang="en-US" sz="2400" dirty="0"/>
          </a:p>
        </p:txBody>
      </p:sp>
      <p:pic>
        <p:nvPicPr>
          <p:cNvPr id="4" name="Picture 3" descr="Headshot of Matthew Lars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6893" y="2133600"/>
            <a:ext cx="4347826" cy="2843493"/>
          </a:xfrm>
          <a:prstGeom prst="rect">
            <a:avLst/>
          </a:prstGeom>
        </p:spPr>
      </p:pic>
      <p:pic>
        <p:nvPicPr>
          <p:cNvPr id="5" name="Picture 4" descr="Headshot of Yolanda Villa Icea"/>
          <p:cNvPicPr>
            <a:picLocks noChangeAspect="1"/>
          </p:cNvPicPr>
          <p:nvPr/>
        </p:nvPicPr>
        <p:blipFill rotWithShape="1">
          <a:blip r:embed="rId3" cstate="print">
            <a:extLst>
              <a:ext uri="{28A0092B-C50C-407E-A947-70E740481C1C}">
                <a14:useLocalDpi xmlns:a14="http://schemas.microsoft.com/office/drawing/2010/main" val="0"/>
              </a:ext>
            </a:extLst>
          </a:blip>
          <a:srcRect l="8252" b="7840"/>
          <a:stretch/>
        </p:blipFill>
        <p:spPr>
          <a:xfrm flipH="1">
            <a:off x="4343399" y="3276600"/>
            <a:ext cx="4194699" cy="2809043"/>
          </a:xfrm>
          <a:prstGeom prst="rect">
            <a:avLst/>
          </a:prstGeom>
        </p:spPr>
      </p:pic>
    </p:spTree>
    <p:extLst>
      <p:ext uri="{BB962C8B-B14F-4D97-AF65-F5344CB8AC3E}">
        <p14:creationId xmlns:p14="http://schemas.microsoft.com/office/powerpoint/2010/main" val="74178911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620000" cy="609600"/>
          </a:xfrm>
        </p:spPr>
        <p:txBody>
          <a:bodyPr>
            <a:normAutofit fontScale="90000"/>
          </a:bodyPr>
          <a:lstStyle/>
          <a:p>
            <a:r>
              <a:rPr lang="en-US" sz="4000" dirty="0"/>
              <a:t>Agenda</a:t>
            </a:r>
          </a:p>
        </p:txBody>
      </p:sp>
      <p:sp>
        <p:nvSpPr>
          <p:cNvPr id="3" name="Content Placeholder 2"/>
          <p:cNvSpPr>
            <a:spLocks noGrp="1"/>
          </p:cNvSpPr>
          <p:nvPr>
            <p:ph idx="1"/>
          </p:nvPr>
        </p:nvSpPr>
        <p:spPr>
          <a:xfrm>
            <a:off x="304800" y="1905000"/>
            <a:ext cx="8229600" cy="4389120"/>
          </a:xfrm>
        </p:spPr>
        <p:txBody>
          <a:bodyPr>
            <a:normAutofit fontScale="77500" lnSpcReduction="20000"/>
          </a:bodyPr>
          <a:lstStyle/>
          <a:p>
            <a:pPr>
              <a:defRPr/>
            </a:pPr>
            <a:r>
              <a:rPr lang="en-US" dirty="0">
                <a:solidFill>
                  <a:srgbClr val="002060"/>
                </a:solidFill>
              </a:rPr>
              <a:t>Why we are here?</a:t>
            </a:r>
          </a:p>
          <a:p>
            <a:pPr>
              <a:defRPr/>
            </a:pPr>
            <a:endParaRPr lang="en-US" dirty="0">
              <a:solidFill>
                <a:srgbClr val="002060"/>
              </a:solidFill>
            </a:endParaRPr>
          </a:p>
          <a:p>
            <a:pPr>
              <a:defRPr/>
            </a:pPr>
            <a:endParaRPr lang="en-US" dirty="0">
              <a:solidFill>
                <a:srgbClr val="002060"/>
              </a:solidFill>
            </a:endParaRPr>
          </a:p>
          <a:p>
            <a:pPr>
              <a:defRPr/>
            </a:pPr>
            <a:r>
              <a:rPr lang="en-US" dirty="0">
                <a:solidFill>
                  <a:srgbClr val="002060"/>
                </a:solidFill>
              </a:rPr>
              <a:t>Organizational Structure</a:t>
            </a:r>
          </a:p>
          <a:p>
            <a:pPr>
              <a:defRPr/>
            </a:pPr>
            <a:endParaRPr lang="en-US" dirty="0">
              <a:solidFill>
                <a:srgbClr val="002060"/>
              </a:solidFill>
            </a:endParaRPr>
          </a:p>
          <a:p>
            <a:pPr>
              <a:defRPr/>
            </a:pPr>
            <a:endParaRPr lang="en-US" dirty="0">
              <a:solidFill>
                <a:srgbClr val="002060"/>
              </a:solidFill>
            </a:endParaRPr>
          </a:p>
          <a:p>
            <a:pPr>
              <a:defRPr/>
            </a:pPr>
            <a:r>
              <a:rPr lang="en-US" dirty="0">
                <a:solidFill>
                  <a:srgbClr val="002060"/>
                </a:solidFill>
              </a:rPr>
              <a:t>Business Process Improvements</a:t>
            </a:r>
          </a:p>
          <a:p>
            <a:pPr>
              <a:defRPr/>
            </a:pPr>
            <a:endParaRPr lang="en-US" dirty="0">
              <a:solidFill>
                <a:srgbClr val="002060"/>
              </a:solidFill>
            </a:endParaRPr>
          </a:p>
          <a:p>
            <a:pPr>
              <a:defRPr/>
            </a:pPr>
            <a:endParaRPr lang="en-US" dirty="0">
              <a:solidFill>
                <a:srgbClr val="002060"/>
              </a:solidFill>
            </a:endParaRPr>
          </a:p>
          <a:p>
            <a:pPr>
              <a:defRPr/>
            </a:pPr>
            <a:r>
              <a:rPr lang="en-US" dirty="0">
                <a:solidFill>
                  <a:srgbClr val="002060"/>
                </a:solidFill>
              </a:rPr>
              <a:t>University Bidding Requirements</a:t>
            </a:r>
          </a:p>
          <a:p>
            <a:pPr>
              <a:defRPr/>
            </a:pPr>
            <a:endParaRPr lang="en-US" dirty="0">
              <a:solidFill>
                <a:srgbClr val="002060"/>
              </a:solidFill>
            </a:endParaRPr>
          </a:p>
          <a:p>
            <a:pPr>
              <a:defRPr/>
            </a:pPr>
            <a:endParaRPr lang="en-US" dirty="0">
              <a:solidFill>
                <a:srgbClr val="002060"/>
              </a:solidFill>
            </a:endParaRPr>
          </a:p>
          <a:p>
            <a:pPr>
              <a:defRPr/>
            </a:pPr>
            <a:r>
              <a:rPr lang="en-US" dirty="0">
                <a:solidFill>
                  <a:srgbClr val="002060"/>
                </a:solidFill>
              </a:rPr>
              <a:t>Enterprise Vendor Management: Rules of Engagement</a:t>
            </a:r>
          </a:p>
          <a:p>
            <a:pPr lvl="1">
              <a:defRPr/>
            </a:pPr>
            <a:r>
              <a:rPr lang="en-US" dirty="0">
                <a:solidFill>
                  <a:srgbClr val="002060"/>
                </a:solidFill>
              </a:rPr>
              <a:t>Solicitation </a:t>
            </a:r>
          </a:p>
          <a:p>
            <a:pPr lvl="1">
              <a:defRPr/>
            </a:pPr>
            <a:r>
              <a:rPr lang="en-US" dirty="0">
                <a:solidFill>
                  <a:srgbClr val="002060"/>
                </a:solidFill>
              </a:rPr>
              <a:t>Contract Management</a:t>
            </a:r>
          </a:p>
          <a:p>
            <a:pPr>
              <a:defRPr/>
            </a:pPr>
            <a:endParaRPr lang="en-US" dirty="0">
              <a:solidFill>
                <a:srgbClr val="002060"/>
              </a:solidFill>
            </a:endParaRPr>
          </a:p>
          <a:p>
            <a:pPr>
              <a:spcBef>
                <a:spcPts val="1200"/>
              </a:spcBef>
              <a:defRPr/>
            </a:pPr>
            <a:r>
              <a:rPr lang="en-US" dirty="0">
                <a:solidFill>
                  <a:srgbClr val="002060"/>
                </a:solidFill>
              </a:rPr>
              <a:t>Questions</a:t>
            </a:r>
          </a:p>
          <a:p>
            <a:pPr>
              <a:defRPr/>
            </a:pPr>
            <a:endParaRPr lang="en-US" dirty="0">
              <a:solidFill>
                <a:srgbClr val="002060"/>
              </a:solidFill>
            </a:endParaRPr>
          </a:p>
          <a:p>
            <a:pPr lvl="2">
              <a:defRPr/>
            </a:pPr>
            <a:endParaRPr lang="en-US" dirty="0">
              <a:solidFill>
                <a:srgbClr val="002060"/>
              </a:solidFill>
            </a:endParaRPr>
          </a:p>
          <a:p>
            <a:pPr marL="0" indent="0">
              <a:buNone/>
              <a:defRPr/>
            </a:pPr>
            <a:endParaRPr lang="en-US" dirty="0"/>
          </a:p>
        </p:txBody>
      </p:sp>
    </p:spTree>
    <p:extLst>
      <p:ext uri="{BB962C8B-B14F-4D97-AF65-F5344CB8AC3E}">
        <p14:creationId xmlns:p14="http://schemas.microsoft.com/office/powerpoint/2010/main" val="3531015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mv="urn:schemas-microsoft-com:mac:vml"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620000" cy="1143000"/>
          </a:xfrm>
        </p:spPr>
        <p:txBody>
          <a:bodyPr/>
          <a:lstStyle/>
          <a:p>
            <a:r>
              <a:rPr lang="en-US" dirty="0"/>
              <a:t>Why are we here?</a:t>
            </a:r>
          </a:p>
        </p:txBody>
      </p:sp>
      <p:sp>
        <p:nvSpPr>
          <p:cNvPr id="3" name="Content Placeholder 2"/>
          <p:cNvSpPr>
            <a:spLocks noGrp="1"/>
          </p:cNvSpPr>
          <p:nvPr>
            <p:ph idx="1"/>
          </p:nvPr>
        </p:nvSpPr>
        <p:spPr>
          <a:xfrm>
            <a:off x="152400" y="1706880"/>
            <a:ext cx="8534400" cy="4389120"/>
          </a:xfrm>
        </p:spPr>
        <p:txBody>
          <a:bodyPr>
            <a:normAutofit/>
          </a:bodyPr>
          <a:lstStyle/>
          <a:p>
            <a:pPr marL="44450" indent="-457200">
              <a:buFont typeface="Wingdings" charset="2"/>
              <a:buChar char="§"/>
            </a:pPr>
            <a:r>
              <a:rPr lang="en-US" spc="0" dirty="0"/>
              <a:t>To continue an open dialogue between Procurement Services and           the IT customers we serve and support.</a:t>
            </a:r>
          </a:p>
          <a:p>
            <a:pPr marL="393192" lvl="1" indent="0">
              <a:buNone/>
            </a:pPr>
            <a:endParaRPr lang="en-US" sz="1500" dirty="0"/>
          </a:p>
          <a:p>
            <a:pPr marL="393192" lvl="1" indent="0">
              <a:buNone/>
            </a:pPr>
            <a:r>
              <a:rPr lang="en-US" sz="1500" spc="0" dirty="0"/>
              <a:t>Mission statement:</a:t>
            </a:r>
          </a:p>
          <a:p>
            <a:pPr marL="393192" lvl="1" indent="0">
              <a:buNone/>
            </a:pPr>
            <a:r>
              <a:rPr lang="en-US" sz="1500" spc="0" dirty="0"/>
              <a:t>“</a:t>
            </a:r>
            <a:r>
              <a:rPr lang="en-US" sz="1500" i="1" spc="0" dirty="0"/>
              <a:t>Procurement Services supports the academic, research, and clinical missions of the University,  through the strategic procurement and the judicious selection of quality supplies and services, in compliance with federal laws and regulations, Connecticut statutes and University policies along with Supplier Relationship Management and contract compliance.” </a:t>
            </a:r>
          </a:p>
          <a:p>
            <a:pPr marL="393192" lvl="1" indent="0">
              <a:buNone/>
            </a:pPr>
            <a:endParaRPr lang="en-US" sz="1500" i="1" spc="0" dirty="0"/>
          </a:p>
          <a:p>
            <a:pPr marL="44450" indent="0">
              <a:spcBef>
                <a:spcPts val="1200"/>
              </a:spcBef>
              <a:buFont typeface="Wingdings" charset="2"/>
              <a:buChar char="§"/>
            </a:pPr>
            <a:r>
              <a:rPr lang="en-US" spc="0" dirty="0"/>
              <a:t>   Provide an overview of current initiatives and activities that contribute   to your success.</a:t>
            </a:r>
          </a:p>
          <a:p>
            <a:pPr marL="44450" indent="0">
              <a:spcBef>
                <a:spcPts val="1800"/>
              </a:spcBef>
              <a:buFont typeface="Wingdings" charset="2"/>
              <a:buChar char="§"/>
            </a:pPr>
            <a:r>
              <a:rPr lang="en-US" spc="0" dirty="0"/>
              <a:t>  Obtain feedback to address continuous improvement opportunities  in delivering a service solution that meets your business needs.</a:t>
            </a:r>
          </a:p>
          <a:p>
            <a:endParaRPr lang="en-US" dirty="0">
              <a:solidFill>
                <a:prstClr val="black"/>
              </a:solidFill>
            </a:endParaRPr>
          </a:p>
          <a:p>
            <a:pPr lvl="1"/>
            <a:endParaRPr lang="en-US" dirty="0"/>
          </a:p>
          <a:p>
            <a:endParaRPr lang="en-US" dirty="0"/>
          </a:p>
        </p:txBody>
      </p:sp>
    </p:spTree>
    <p:extLst>
      <p:ext uri="{BB962C8B-B14F-4D97-AF65-F5344CB8AC3E}">
        <p14:creationId xmlns:p14="http://schemas.microsoft.com/office/powerpoint/2010/main" val="384384257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553907"/>
            <a:ext cx="7620001" cy="515112"/>
          </a:xfrm>
        </p:spPr>
        <p:txBody>
          <a:bodyPr>
            <a:noAutofit/>
          </a:bodyPr>
          <a:lstStyle/>
          <a:p>
            <a:r>
              <a:rPr lang="en-US" dirty="0"/>
              <a:t>Organizational Structure</a:t>
            </a:r>
          </a:p>
        </p:txBody>
      </p:sp>
      <p:sp>
        <p:nvSpPr>
          <p:cNvPr id="12" name="Content Placeholder 2"/>
          <p:cNvSpPr>
            <a:spLocks noGrp="1"/>
          </p:cNvSpPr>
          <p:nvPr>
            <p:ph idx="1"/>
          </p:nvPr>
        </p:nvSpPr>
        <p:spPr>
          <a:xfrm>
            <a:off x="152400" y="1719263"/>
            <a:ext cx="2133600" cy="4910137"/>
          </a:xfrm>
        </p:spPr>
        <p:txBody>
          <a:bodyPr>
            <a:normAutofit/>
          </a:bodyPr>
          <a:lstStyle/>
          <a:p>
            <a:pPr marL="0" indent="0">
              <a:buNone/>
            </a:pPr>
            <a:endParaRPr lang="en-US" sz="1600" spc="0" dirty="0"/>
          </a:p>
          <a:p>
            <a:pPr marL="0" indent="0">
              <a:buNone/>
            </a:pPr>
            <a:r>
              <a:rPr lang="en-US" sz="1600" spc="0" dirty="0"/>
              <a:t>Procurement Services has been redesigned to proactively support the University mission through a more collaborative approach centered upon a more </a:t>
            </a:r>
          </a:p>
          <a:p>
            <a:pPr marL="0" indent="0">
              <a:buNone/>
            </a:pPr>
            <a:r>
              <a:rPr lang="en-US" sz="1600" spc="0" dirty="0"/>
              <a:t>effective utilization</a:t>
            </a:r>
          </a:p>
          <a:p>
            <a:pPr marL="0" indent="0">
              <a:buNone/>
            </a:pPr>
            <a:r>
              <a:rPr lang="en-US" sz="1600" spc="0" dirty="0"/>
              <a:t>of resources and talent.  </a:t>
            </a:r>
          </a:p>
          <a:p>
            <a:pPr marL="0" indent="0">
              <a:buNone/>
            </a:pPr>
            <a:endParaRPr lang="en-US" sz="1600" dirty="0"/>
          </a:p>
          <a:p>
            <a:pPr lvl="1"/>
            <a:endParaRPr lang="en-US" sz="1600" dirty="0"/>
          </a:p>
        </p:txBody>
      </p:sp>
      <p:pic>
        <p:nvPicPr>
          <p:cNvPr id="11" name="Picture 2" descr="Organizational Structure with Richard Gray as the EVP for Administration &amp; CFO at the top. Then there is Lysa Teal as the AVP of Finance and Budget and after there is Matthew A. Larson as the Director. Yolanda Villa Icea as the Associate Director Purchasing and three other people fall under the Director. "/>
          <p:cNvPicPr>
            <a:picLocks noChangeAspect="1" noChangeArrowheads="1"/>
          </p:cNvPicPr>
          <p:nvPr/>
        </p:nvPicPr>
        <p:blipFill>
          <a:blip r:embed="rId2" cstate="print"/>
          <a:srcRect l="15035" b="63203"/>
          <a:stretch>
            <a:fillRect/>
          </a:stretch>
        </p:blipFill>
        <p:spPr bwMode="auto">
          <a:xfrm>
            <a:off x="2057401" y="1600200"/>
            <a:ext cx="6934200" cy="5105400"/>
          </a:xfrm>
          <a:prstGeom prst="rect">
            <a:avLst/>
          </a:prstGeom>
          <a:noFill/>
          <a:ln w="9525">
            <a:noFill/>
            <a:miter lim="800000"/>
            <a:headEnd/>
            <a:tailEnd/>
          </a:ln>
        </p:spPr>
      </p:pic>
    </p:spTree>
    <p:extLst>
      <p:ext uri="{BB962C8B-B14F-4D97-AF65-F5344CB8AC3E}">
        <p14:creationId xmlns:p14="http://schemas.microsoft.com/office/powerpoint/2010/main" val="16629854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mv="urn:schemas-microsoft-com:mac:vml"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362" y="457200"/>
            <a:ext cx="7615238" cy="685800"/>
          </a:xfrm>
        </p:spPr>
        <p:txBody>
          <a:bodyPr>
            <a:normAutofit fontScale="90000"/>
          </a:bodyPr>
          <a:lstStyle/>
          <a:p>
            <a:r>
              <a:rPr lang="en-US" dirty="0"/>
              <a:t>Business Process Improvements</a:t>
            </a:r>
          </a:p>
        </p:txBody>
      </p:sp>
      <p:sp>
        <p:nvSpPr>
          <p:cNvPr id="3" name="Content Placeholder 2"/>
          <p:cNvSpPr>
            <a:spLocks noGrp="1"/>
          </p:cNvSpPr>
          <p:nvPr>
            <p:ph idx="1"/>
          </p:nvPr>
        </p:nvSpPr>
        <p:spPr>
          <a:xfrm>
            <a:off x="152400" y="1676400"/>
            <a:ext cx="8839200" cy="4953000"/>
          </a:xfrm>
        </p:spPr>
        <p:txBody>
          <a:bodyPr>
            <a:normAutofit/>
          </a:bodyPr>
          <a:lstStyle/>
          <a:p>
            <a:pPr marL="0" indent="0">
              <a:buNone/>
            </a:pPr>
            <a:endParaRPr lang="en-US" sz="2400" spc="0" dirty="0"/>
          </a:p>
          <a:p>
            <a:pPr marL="0" indent="0">
              <a:buNone/>
            </a:pPr>
            <a:r>
              <a:rPr lang="en-US" sz="2400" spc="0" dirty="0"/>
              <a:t>"U"-Count is a university-wide initiative challenged to explore cost containment opportunities, redefine business processes, and re-evaluate the way in which the University procures goods and services while maintaining the quality and integrity of our </a:t>
            </a:r>
            <a:r>
              <a:rPr lang="en-US" sz="2400" spc="0" dirty="0">
                <a:solidFill>
                  <a:srgbClr val="1F497D"/>
                </a:solidFill>
              </a:rPr>
              <a:t>Procurement Policies. </a:t>
            </a:r>
          </a:p>
          <a:p>
            <a:pPr marL="565150" lvl="1" indent="-165100"/>
            <a:r>
              <a:rPr lang="en-US" spc="0" dirty="0"/>
              <a:t>Rene</a:t>
            </a:r>
            <a:r>
              <a:rPr lang="en-US" sz="1900" spc="0" dirty="0"/>
              <a:t>gotiation of pricing with existing vendors</a:t>
            </a:r>
          </a:p>
          <a:p>
            <a:pPr marL="565150" lvl="1" indent="-165100"/>
            <a:r>
              <a:rPr lang="en-US" sz="1900" spc="0" dirty="0"/>
              <a:t>Rebidding of contracts  </a:t>
            </a:r>
          </a:p>
          <a:p>
            <a:pPr lvl="1">
              <a:buFont typeface="Arial" pitchFamily="34" charset="0"/>
              <a:buChar char="•"/>
            </a:pPr>
            <a:r>
              <a:rPr lang="en-US" sz="1900" spc="0" dirty="0"/>
              <a:t>Pooling spend and leveraging volume across the University campuses [Ex. Software licensing]</a:t>
            </a:r>
          </a:p>
          <a:p>
            <a:pPr lvl="1">
              <a:buFont typeface="Arial" pitchFamily="34" charset="0"/>
              <a:buChar char="•"/>
            </a:pPr>
            <a:r>
              <a:rPr lang="en-US" sz="1900" spc="0" dirty="0"/>
              <a:t>Identifying lower cost options and standards, where applicable, while maintaining quality of product and/or service</a:t>
            </a:r>
          </a:p>
          <a:p>
            <a:pPr lvl="1">
              <a:buFont typeface="Arial" pitchFamily="34" charset="0"/>
              <a:buChar char="•"/>
            </a:pPr>
            <a:r>
              <a:rPr lang="en-US" sz="1900" spc="0" dirty="0"/>
              <a:t>Streamlining procurement processes to increase efficiencies.</a:t>
            </a:r>
          </a:p>
          <a:p>
            <a:endParaRPr lang="en-US" sz="5600" spc="0" dirty="0"/>
          </a:p>
          <a:p>
            <a:pPr marL="0" indent="0">
              <a:buNone/>
            </a:pPr>
            <a:endParaRPr lang="en-US" sz="2000" spc="0" dirty="0">
              <a:solidFill>
                <a:prstClr val="black"/>
              </a:solidFill>
            </a:endParaRPr>
          </a:p>
          <a:p>
            <a:pPr marL="880110" lvl="1" indent="-514350">
              <a:buFont typeface="+mj-lt"/>
              <a:buAutoNum type="arabicPeriod"/>
            </a:pPr>
            <a:endParaRPr lang="en-US" sz="1900" spc="0" dirty="0"/>
          </a:p>
          <a:p>
            <a:pPr marL="880110" lvl="1" indent="-514350">
              <a:buFont typeface="+mj-lt"/>
              <a:buAutoNum type="arabicPeriod"/>
            </a:pPr>
            <a:endParaRPr lang="en-US" spc="0" dirty="0"/>
          </a:p>
        </p:txBody>
      </p:sp>
      <p:pic>
        <p:nvPicPr>
          <p:cNvPr id="7170" name="Picture 2">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524000"/>
            <a:ext cx="2133600" cy="457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3" name="Picture 5">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68363"/>
            <a:ext cx="2295525" cy="50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7203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mv="urn:schemas-microsoft-com:mac:vml"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6362" y="457200"/>
            <a:ext cx="7615238" cy="685800"/>
          </a:xfrm>
        </p:spPr>
        <p:txBody>
          <a:bodyPr>
            <a:normAutofit fontScale="90000"/>
          </a:bodyPr>
          <a:lstStyle/>
          <a:p>
            <a:r>
              <a:rPr lang="en-US" dirty="0"/>
              <a:t>Business Process Improvements</a:t>
            </a:r>
          </a:p>
        </p:txBody>
      </p:sp>
      <p:sp>
        <p:nvSpPr>
          <p:cNvPr id="3" name="Content Placeholder 2"/>
          <p:cNvSpPr>
            <a:spLocks noGrp="1"/>
          </p:cNvSpPr>
          <p:nvPr>
            <p:ph idx="1"/>
          </p:nvPr>
        </p:nvSpPr>
        <p:spPr>
          <a:xfrm>
            <a:off x="152400" y="1676400"/>
            <a:ext cx="8839200" cy="4953000"/>
          </a:xfrm>
        </p:spPr>
        <p:txBody>
          <a:bodyPr>
            <a:normAutofit/>
          </a:bodyPr>
          <a:lstStyle/>
          <a:p>
            <a:endParaRPr lang="en-US" spc="0" dirty="0"/>
          </a:p>
          <a:p>
            <a:pPr>
              <a:buFont typeface="Arial" pitchFamily="34" charset="0"/>
              <a:buChar char="•"/>
            </a:pPr>
            <a:r>
              <a:rPr lang="en-US" spc="0" dirty="0">
                <a:solidFill>
                  <a:srgbClr val="1F497D"/>
                </a:solidFill>
              </a:rPr>
              <a:t>  Streamlined procurement </a:t>
            </a:r>
            <a:r>
              <a:rPr lang="en-US" spc="0" dirty="0"/>
              <a:t>experience through deployment of </a:t>
            </a:r>
          </a:p>
          <a:p>
            <a:pPr marL="44450" indent="0">
              <a:buNone/>
            </a:pPr>
            <a:r>
              <a:rPr lang="en-US" spc="0" dirty="0"/>
              <a:t>      e-Procurement Solution such as “Husky Buy.”</a:t>
            </a:r>
          </a:p>
          <a:p>
            <a:pPr>
              <a:buFont typeface="Arial" pitchFamily="34" charset="0"/>
              <a:buChar char="•"/>
            </a:pPr>
            <a:r>
              <a:rPr lang="en-US" sz="2162" spc="0" dirty="0">
                <a:solidFill>
                  <a:srgbClr val="1F497D"/>
                </a:solidFill>
              </a:rPr>
              <a:t>  </a:t>
            </a:r>
            <a:r>
              <a:rPr lang="en-US" spc="0" dirty="0">
                <a:solidFill>
                  <a:srgbClr val="1F497D"/>
                </a:solidFill>
              </a:rPr>
              <a:t>Commitment to a proactive, strategic sourcing and contracting approach</a:t>
            </a:r>
          </a:p>
          <a:p>
            <a:pPr lvl="2">
              <a:buClr>
                <a:srgbClr val="009DD9"/>
              </a:buClr>
            </a:pPr>
            <a:r>
              <a:rPr lang="en-US" sz="1800" spc="0" dirty="0">
                <a:solidFill>
                  <a:srgbClr val="1F497D"/>
                </a:solidFill>
              </a:rPr>
              <a:t>Analytical and research capabilities </a:t>
            </a:r>
          </a:p>
          <a:p>
            <a:pPr lvl="2">
              <a:buClr>
                <a:srgbClr val="009DD9"/>
              </a:buClr>
            </a:pPr>
            <a:r>
              <a:rPr lang="en-US" sz="1800" spc="0" dirty="0">
                <a:solidFill>
                  <a:srgbClr val="1F497D"/>
                </a:solidFill>
              </a:rPr>
              <a:t>Enhanced contracting depth and support</a:t>
            </a:r>
          </a:p>
          <a:p>
            <a:pPr marL="0" indent="0">
              <a:buNone/>
            </a:pPr>
            <a:r>
              <a:rPr lang="en-US" sz="2162" spc="0" dirty="0">
                <a:solidFill>
                  <a:srgbClr val="1F497D"/>
                </a:solidFill>
              </a:rPr>
              <a:t> </a:t>
            </a:r>
            <a:endParaRPr lang="en-US" spc="0" dirty="0"/>
          </a:p>
        </p:txBody>
      </p:sp>
      <p:pic>
        <p:nvPicPr>
          <p:cNvPr id="7173" name="Picture 5">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68363"/>
            <a:ext cx="2295525" cy="504825"/>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a:extLst>
              <a:ext uri="{C183D7F6-B498-43B3-948B-1728B52AA6E4}">
                <adec:decorative xmlns:adec="http://schemas.microsoft.com/office/drawing/2017/decorative" val="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9063" y="1633831"/>
            <a:ext cx="1990725" cy="437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772038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mv="urn:schemas-microsoft-com:mac:vml"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620000" cy="704088"/>
          </a:xfrm>
        </p:spPr>
        <p:txBody>
          <a:bodyPr>
            <a:normAutofit fontScale="90000"/>
          </a:bodyPr>
          <a:lstStyle/>
          <a:p>
            <a:r>
              <a:rPr lang="en-US" dirty="0"/>
              <a:t>University Bidding Requirements</a:t>
            </a:r>
          </a:p>
        </p:txBody>
      </p:sp>
      <p:sp>
        <p:nvSpPr>
          <p:cNvPr id="3" name="Content Placeholder 2"/>
          <p:cNvSpPr>
            <a:spLocks noGrp="1"/>
          </p:cNvSpPr>
          <p:nvPr>
            <p:ph idx="1"/>
          </p:nvPr>
        </p:nvSpPr>
        <p:spPr>
          <a:xfrm>
            <a:off x="152400" y="1828800"/>
            <a:ext cx="8991600" cy="5029200"/>
          </a:xfrm>
        </p:spPr>
        <p:txBody>
          <a:bodyPr>
            <a:noAutofit/>
          </a:bodyPr>
          <a:lstStyle/>
          <a:p>
            <a:pPr marL="0" indent="0">
              <a:buNone/>
            </a:pPr>
            <a:r>
              <a:rPr lang="en-US" spc="0" dirty="0"/>
              <a:t>Bidding Thresholds </a:t>
            </a:r>
          </a:p>
          <a:p>
            <a:pPr marL="342900" indent="-342900">
              <a:buFont typeface="Arial" pitchFamily="34" charset="0"/>
              <a:buChar char="•"/>
            </a:pPr>
            <a:r>
              <a:rPr lang="en-US" spc="0" dirty="0"/>
              <a:t>The University must adhere to legislative requirements with regard to bidding C.G.S.  10a-151b</a:t>
            </a:r>
          </a:p>
          <a:p>
            <a:pPr marL="342900" indent="-342900">
              <a:buFont typeface="Arial" pitchFamily="34" charset="0"/>
              <a:buChar char="•"/>
            </a:pPr>
            <a:r>
              <a:rPr lang="en-US" spc="0" dirty="0"/>
              <a:t>Circumventing these </a:t>
            </a:r>
            <a:r>
              <a:rPr lang="en-US" spc="0" dirty="0">
                <a:solidFill>
                  <a:srgbClr val="1F497D"/>
                </a:solidFill>
              </a:rPr>
              <a:t>requirements exposes the University to compliance, financial and reputational risk. </a:t>
            </a:r>
          </a:p>
          <a:p>
            <a:pPr marL="342900" indent="-342900">
              <a:buFont typeface="Arial" pitchFamily="34" charset="0"/>
              <a:buChar char="•"/>
            </a:pPr>
            <a:r>
              <a:rPr lang="en-US" spc="0" dirty="0">
                <a:solidFill>
                  <a:srgbClr val="1F497D"/>
                </a:solidFill>
              </a:rPr>
              <a:t>Main bidding guidelines: </a:t>
            </a:r>
          </a:p>
          <a:p>
            <a:pPr lvl="1"/>
            <a:r>
              <a:rPr lang="x-none" spc="0"/>
              <a:t>Purchases Requiring </a:t>
            </a:r>
            <a:r>
              <a:rPr lang="en-US" spc="0" dirty="0"/>
              <a:t>Informal Bidding Process </a:t>
            </a:r>
          </a:p>
          <a:p>
            <a:pPr lvl="1"/>
            <a:r>
              <a:rPr lang="x-none" spc="0"/>
              <a:t>Purchases Requiring </a:t>
            </a:r>
            <a:r>
              <a:rPr lang="en-US" spc="0" dirty="0"/>
              <a:t>Formal Bidding Process</a:t>
            </a:r>
          </a:p>
          <a:p>
            <a:pPr marL="0" indent="0">
              <a:buNone/>
            </a:pPr>
            <a:r>
              <a:rPr lang="en-US" sz="1400" spc="0" dirty="0"/>
              <a:t>     	</a:t>
            </a:r>
            <a:endParaRPr lang="en-US" spc="0" dirty="0">
              <a:solidFill>
                <a:srgbClr val="00B050"/>
              </a:solidFill>
            </a:endParaRPr>
          </a:p>
        </p:txBody>
      </p:sp>
    </p:spTree>
    <p:extLst>
      <p:ext uri="{BB962C8B-B14F-4D97-AF65-F5344CB8AC3E}">
        <p14:creationId xmlns:p14="http://schemas.microsoft.com/office/powerpoint/2010/main" val="1115530760"/>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57200"/>
            <a:ext cx="7620000" cy="704088"/>
          </a:xfrm>
        </p:spPr>
        <p:txBody>
          <a:bodyPr>
            <a:normAutofit fontScale="90000"/>
          </a:bodyPr>
          <a:lstStyle/>
          <a:p>
            <a:r>
              <a:rPr lang="en-US" dirty="0"/>
              <a:t>University Bidding Requirements</a:t>
            </a:r>
          </a:p>
        </p:txBody>
      </p:sp>
      <p:sp>
        <p:nvSpPr>
          <p:cNvPr id="3" name="Content Placeholder 2"/>
          <p:cNvSpPr>
            <a:spLocks noGrp="1"/>
          </p:cNvSpPr>
          <p:nvPr>
            <p:ph idx="1"/>
          </p:nvPr>
        </p:nvSpPr>
        <p:spPr>
          <a:xfrm>
            <a:off x="152400" y="1676400"/>
            <a:ext cx="8991600" cy="5029200"/>
          </a:xfrm>
        </p:spPr>
        <p:txBody>
          <a:bodyPr>
            <a:noAutofit/>
          </a:bodyPr>
          <a:lstStyle/>
          <a:p>
            <a:pPr lvl="0">
              <a:spcBef>
                <a:spcPts val="1200"/>
              </a:spcBef>
              <a:buFont typeface="Wingdings" charset="2"/>
              <a:buChar char="§"/>
            </a:pPr>
            <a:r>
              <a:rPr lang="x-none" sz="1800" b="1" spc="0" dirty="0"/>
              <a:t>Purchases Requiring </a:t>
            </a:r>
            <a:r>
              <a:rPr lang="en-US" sz="1800" b="1" spc="0" dirty="0"/>
              <a:t>Informal Bidding Process</a:t>
            </a:r>
            <a:endParaRPr lang="en-US" sz="1800" spc="0" dirty="0"/>
          </a:p>
          <a:p>
            <a:pPr lvl="1"/>
            <a:r>
              <a:rPr lang="x-none" sz="1600" spc="0" dirty="0"/>
              <a:t>Purchase of commodities or services not available against an existing State</a:t>
            </a:r>
            <a:r>
              <a:rPr lang="en-US" sz="1600" spc="0" dirty="0"/>
              <a:t>, </a:t>
            </a:r>
            <a:r>
              <a:rPr lang="x-none" sz="1600" spc="0" dirty="0"/>
              <a:t>University</a:t>
            </a:r>
            <a:r>
              <a:rPr lang="en-US" sz="1600" spc="0" dirty="0"/>
              <a:t>, or</a:t>
            </a:r>
          </a:p>
          <a:p>
            <a:pPr marL="365125" lvl="1" indent="0">
              <a:buNone/>
            </a:pPr>
            <a:r>
              <a:rPr lang="en-US" sz="1600" spc="0" dirty="0"/>
              <a:t>   Consortia</a:t>
            </a:r>
            <a:r>
              <a:rPr lang="x-none" sz="1600" spc="0" dirty="0"/>
              <a:t> contract with an estimated total value exceeding $10,000</a:t>
            </a:r>
            <a:r>
              <a:rPr lang="en-US" sz="1600" spc="0" dirty="0"/>
              <a:t> </a:t>
            </a:r>
            <a:r>
              <a:rPr lang="x-none" sz="1600" spc="0" dirty="0"/>
              <a:t>shall be based upon a</a:t>
            </a:r>
            <a:endParaRPr lang="en-US" sz="1600" spc="0" dirty="0"/>
          </a:p>
          <a:p>
            <a:pPr marL="365125" lvl="1" indent="0">
              <a:buNone/>
            </a:pPr>
            <a:r>
              <a:rPr lang="en-US" sz="1600" spc="0" dirty="0"/>
              <a:t>   </a:t>
            </a:r>
            <a:r>
              <a:rPr lang="x-none" sz="1600" spc="0" dirty="0"/>
              <a:t>minimum of three (3) competitive quotations.</a:t>
            </a:r>
            <a:r>
              <a:rPr lang="en-US" sz="1600" spc="0" dirty="0"/>
              <a:t>  </a:t>
            </a:r>
          </a:p>
          <a:p>
            <a:pPr lvl="1"/>
            <a:r>
              <a:rPr lang="en-US" sz="1600" spc="0" dirty="0"/>
              <a:t>Informal bids are called Request for Quotation (RFQ)</a:t>
            </a:r>
            <a:r>
              <a:rPr lang="en-US" spc="0" dirty="0"/>
              <a:t>	</a:t>
            </a:r>
          </a:p>
          <a:p>
            <a:pPr lvl="0">
              <a:spcBef>
                <a:spcPts val="1200"/>
              </a:spcBef>
              <a:buFont typeface="Wingdings" charset="2"/>
              <a:buChar char="§"/>
            </a:pPr>
            <a:r>
              <a:rPr lang="x-none" sz="1800" b="1" spc="0" dirty="0"/>
              <a:t>Purchases Requiring </a:t>
            </a:r>
            <a:r>
              <a:rPr lang="en-US" sz="1800" b="1" spc="0" dirty="0"/>
              <a:t>Formal Bidding Process</a:t>
            </a:r>
          </a:p>
          <a:p>
            <a:pPr lvl="1"/>
            <a:r>
              <a:rPr lang="x-none" sz="1600" spc="0" dirty="0"/>
              <a:t>Purchase of commodities or services with an estimated value of fifty thousand dollars ($50,000) or more, shall be based upon the </a:t>
            </a:r>
            <a:r>
              <a:rPr lang="x-none" sz="1600" u="sng" spc="0" dirty="0"/>
              <a:t>solicitation</a:t>
            </a:r>
            <a:r>
              <a:rPr lang="x-none" sz="1600" spc="0" dirty="0"/>
              <a:t> of formal competitive bids</a:t>
            </a:r>
            <a:r>
              <a:rPr lang="en-US" sz="1600" spc="0" dirty="0"/>
              <a:t>.</a:t>
            </a:r>
            <a:r>
              <a:rPr lang="x-none" sz="1600" spc="0" dirty="0"/>
              <a:t> </a:t>
            </a:r>
            <a:endParaRPr lang="en-US" sz="1600" spc="0" dirty="0"/>
          </a:p>
          <a:p>
            <a:pPr lvl="1"/>
            <a:r>
              <a:rPr lang="en-US" spc="0" dirty="0"/>
              <a:t>Formal bid types include: </a:t>
            </a:r>
          </a:p>
          <a:p>
            <a:pPr marL="0" indent="0">
              <a:buNone/>
            </a:pPr>
            <a:r>
              <a:rPr lang="en-US" spc="0" dirty="0"/>
              <a:t>	</a:t>
            </a:r>
            <a:r>
              <a:rPr lang="en-US" sz="1600" spc="0" dirty="0"/>
              <a:t>Invitation to Bid (ITB)</a:t>
            </a:r>
          </a:p>
          <a:p>
            <a:pPr marL="0" indent="0">
              <a:buNone/>
            </a:pPr>
            <a:r>
              <a:rPr lang="en-US" sz="1600" spc="0" dirty="0"/>
              <a:t>	Request for Proposal (RFP)</a:t>
            </a:r>
          </a:p>
          <a:p>
            <a:pPr marL="0" indent="0">
              <a:buNone/>
            </a:pPr>
            <a:r>
              <a:rPr lang="en-US" sz="1600" spc="0" dirty="0"/>
              <a:t>	Request for Qualification (</a:t>
            </a:r>
            <a:r>
              <a:rPr lang="en-US" sz="1600" spc="0" dirty="0" err="1"/>
              <a:t>RFQual</a:t>
            </a:r>
            <a:r>
              <a:rPr lang="en-US" sz="1600" spc="0" dirty="0"/>
              <a:t>)</a:t>
            </a:r>
          </a:p>
          <a:p>
            <a:pPr marL="0" indent="0" algn="ctr">
              <a:spcBef>
                <a:spcPts val="1800"/>
              </a:spcBef>
              <a:buNone/>
            </a:pPr>
            <a:r>
              <a:rPr lang="en-US" b="1" spc="0" dirty="0"/>
              <a:t>Procurement Services team members can help determine most appropriate type of bid event in support of business need</a:t>
            </a:r>
            <a:r>
              <a:rPr lang="en-US" spc="0" dirty="0"/>
              <a:t>.  </a:t>
            </a:r>
          </a:p>
          <a:p>
            <a:endParaRPr lang="en-US" spc="0" dirty="0"/>
          </a:p>
        </p:txBody>
      </p:sp>
    </p:spTree>
    <p:extLst>
      <p:ext uri="{BB962C8B-B14F-4D97-AF65-F5344CB8AC3E}">
        <p14:creationId xmlns:p14="http://schemas.microsoft.com/office/powerpoint/2010/main" val="1115530760"/>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Gri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E9A44EE-B6B1-426C-BEA5-115B6E6E16F7}"/>
</file>

<file path=customXml/itemProps2.xml><?xml version="1.0" encoding="utf-8"?>
<ds:datastoreItem xmlns:ds="http://schemas.openxmlformats.org/officeDocument/2006/customXml" ds:itemID="{C8BC5C2E-2CB9-47F5-A0DB-903F72C69C96}"/>
</file>

<file path=customXml/itemProps3.xml><?xml version="1.0" encoding="utf-8"?>
<ds:datastoreItem xmlns:ds="http://schemas.openxmlformats.org/officeDocument/2006/customXml" ds:itemID="{801D9C9D-CFF5-4745-B32E-713441D910AC}"/>
</file>

<file path=docProps/app.xml><?xml version="1.0" encoding="utf-8"?>
<Properties xmlns="http://schemas.openxmlformats.org/officeDocument/2006/extended-properties" xmlns:vt="http://schemas.openxmlformats.org/officeDocument/2006/docPropsVTypes">
  <Template>Travel Recommendations</Template>
  <TotalTime>11097</TotalTime>
  <Words>914</Words>
  <Application>Microsoft Office PowerPoint</Application>
  <PresentationFormat>On-screen Show (4:3)</PresentationFormat>
  <Paragraphs>124</Paragraphs>
  <Slides>12</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Arial</vt:lpstr>
      <vt:lpstr>Calibri</vt:lpstr>
      <vt:lpstr>Cambria</vt:lpstr>
      <vt:lpstr>Franklin Gothic Medium</vt:lpstr>
      <vt:lpstr>Wingdings</vt:lpstr>
      <vt:lpstr>Grid</vt:lpstr>
      <vt:lpstr>1_Grid</vt:lpstr>
      <vt:lpstr>Procurement Services</vt:lpstr>
      <vt:lpstr>Presenters:  Matthew Larson &amp; Yolanda Villa Icea</vt:lpstr>
      <vt:lpstr>Agenda</vt:lpstr>
      <vt:lpstr>Why are we here?</vt:lpstr>
      <vt:lpstr>Organizational Structure</vt:lpstr>
      <vt:lpstr>Business Process Improvements</vt:lpstr>
      <vt:lpstr>Business Process Improvements</vt:lpstr>
      <vt:lpstr>University Bidding Requirements</vt:lpstr>
      <vt:lpstr>University Bidding Requirements</vt:lpstr>
      <vt:lpstr>Enterprise Vendor Management Rules of Engagement</vt:lpstr>
      <vt:lpstr>Enterprise Vendor Management: Rules of Engagement</vt:lpstr>
      <vt:lpstr>QUESTIONS: Open Forum</vt:lpstr>
    </vt:vector>
  </TitlesOfParts>
  <Company>University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Services</dc:title>
  <dc:creator>HuskyPC</dc:creator>
  <cp:lastModifiedBy>Desai, Stuti (Document Accessibility Specialist)</cp:lastModifiedBy>
  <cp:revision>178</cp:revision>
  <cp:lastPrinted>2013-09-12T15:10:16Z</cp:lastPrinted>
  <dcterms:created xsi:type="dcterms:W3CDTF">2013-09-14T03:53:04Z</dcterms:created>
  <dcterms:modified xsi:type="dcterms:W3CDTF">2023-05-17T20:02:10Z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