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58" r:id="rId2"/>
    <p:sldId id="267" r:id="rId3"/>
    <p:sldId id="259" r:id="rId4"/>
    <p:sldId id="261" r:id="rId5"/>
    <p:sldId id="262" r:id="rId6"/>
    <p:sldId id="263" r:id="rId7"/>
    <p:sldId id="264" r:id="rId8"/>
    <p:sldId id="266" r:id="rId9"/>
    <p:sldId id="260"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67"/>
            <p14:sldId id="259"/>
            <p14:sldId id="261"/>
            <p14:sldId id="262"/>
            <p14:sldId id="263"/>
            <p14:sldId id="264"/>
            <p14:sldId id="266"/>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000E2F"/>
    <a:srgbClr val="091C5A"/>
    <a:srgbClr val="7476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7E734F-D6A8-460D-A71E-DDB52BEA1AC2}" v="1" dt="2023-05-17T15:51:55.8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24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AF7E734F-D6A8-460D-A71E-DDB52BEA1AC2}"/>
    <pc:docChg chg="undo custSel modSld">
      <pc:chgData name="Desai, Stuti (Document Accessibility Specialist)" userId="4466d87a-2609-4fc0-b808-d10f4f45e676" providerId="ADAL" clId="{AF7E734F-D6A8-460D-A71E-DDB52BEA1AC2}" dt="2023-05-17T15:51:37.530" v="1206" actId="13244"/>
      <pc:docMkLst>
        <pc:docMk/>
      </pc:docMkLst>
      <pc:sldChg chg="modSp mod">
        <pc:chgData name="Desai, Stuti (Document Accessibility Specialist)" userId="4466d87a-2609-4fc0-b808-d10f4f45e676" providerId="ADAL" clId="{AF7E734F-D6A8-460D-A71E-DDB52BEA1AC2}" dt="2023-05-17T15:50:57.219" v="1200" actId="13244"/>
        <pc:sldMkLst>
          <pc:docMk/>
          <pc:sldMk cId="714300357" sldId="258"/>
        </pc:sldMkLst>
        <pc:spChg chg="ord">
          <ac:chgData name="Desai, Stuti (Document Accessibility Specialist)" userId="4466d87a-2609-4fc0-b808-d10f4f45e676" providerId="ADAL" clId="{AF7E734F-D6A8-460D-A71E-DDB52BEA1AC2}" dt="2023-05-17T15:50:57.219" v="1200" actId="13244"/>
          <ac:spMkLst>
            <pc:docMk/>
            <pc:sldMk cId="714300357" sldId="258"/>
            <ac:spMk id="2" creationId="{00000000-0000-0000-0000-000000000000}"/>
          </ac:spMkLst>
        </pc:spChg>
      </pc:sldChg>
      <pc:sldChg chg="modSp mod">
        <pc:chgData name="Desai, Stuti (Document Accessibility Specialist)" userId="4466d87a-2609-4fc0-b808-d10f4f45e676" providerId="ADAL" clId="{AF7E734F-D6A8-460D-A71E-DDB52BEA1AC2}" dt="2023-05-17T15:51:07.816" v="1202" actId="13244"/>
        <pc:sldMkLst>
          <pc:docMk/>
          <pc:sldMk cId="674547522" sldId="259"/>
        </pc:sldMkLst>
        <pc:spChg chg="ord">
          <ac:chgData name="Desai, Stuti (Document Accessibility Specialist)" userId="4466d87a-2609-4fc0-b808-d10f4f45e676" providerId="ADAL" clId="{AF7E734F-D6A8-460D-A71E-DDB52BEA1AC2}" dt="2023-05-17T15:51:07.816" v="1202" actId="13244"/>
          <ac:spMkLst>
            <pc:docMk/>
            <pc:sldMk cId="674547522" sldId="259"/>
            <ac:spMk id="3" creationId="{00000000-0000-0000-0000-000000000000}"/>
          </ac:spMkLst>
        </pc:spChg>
      </pc:sldChg>
      <pc:sldChg chg="modSp mod">
        <pc:chgData name="Desai, Stuti (Document Accessibility Specialist)" userId="4466d87a-2609-4fc0-b808-d10f4f45e676" providerId="ADAL" clId="{AF7E734F-D6A8-460D-A71E-DDB52BEA1AC2}" dt="2023-05-17T15:51:37.530" v="1206" actId="13244"/>
        <pc:sldMkLst>
          <pc:docMk/>
          <pc:sldMk cId="4093378139" sldId="260"/>
        </pc:sldMkLst>
        <pc:spChg chg="ord">
          <ac:chgData name="Desai, Stuti (Document Accessibility Specialist)" userId="4466d87a-2609-4fc0-b808-d10f4f45e676" providerId="ADAL" clId="{AF7E734F-D6A8-460D-A71E-DDB52BEA1AC2}" dt="2023-05-17T15:51:37.530" v="1206" actId="13244"/>
          <ac:spMkLst>
            <pc:docMk/>
            <pc:sldMk cId="4093378139" sldId="260"/>
            <ac:spMk id="3" creationId="{00000000-0000-0000-0000-000000000000}"/>
          </ac:spMkLst>
        </pc:spChg>
      </pc:sldChg>
      <pc:sldChg chg="modSp mod">
        <pc:chgData name="Desai, Stuti (Document Accessibility Specialist)" userId="4466d87a-2609-4fc0-b808-d10f4f45e676" providerId="ADAL" clId="{AF7E734F-D6A8-460D-A71E-DDB52BEA1AC2}" dt="2023-05-17T15:51:15.914" v="1203" actId="13244"/>
        <pc:sldMkLst>
          <pc:docMk/>
          <pc:sldMk cId="1017385347" sldId="262"/>
        </pc:sldMkLst>
        <pc:spChg chg="ord">
          <ac:chgData name="Desai, Stuti (Document Accessibility Specialist)" userId="4466d87a-2609-4fc0-b808-d10f4f45e676" providerId="ADAL" clId="{AF7E734F-D6A8-460D-A71E-DDB52BEA1AC2}" dt="2023-05-17T15:51:15.914" v="1203" actId="13244"/>
          <ac:spMkLst>
            <pc:docMk/>
            <pc:sldMk cId="1017385347" sldId="262"/>
            <ac:spMk id="3" creationId="{00000000-0000-0000-0000-000000000000}"/>
          </ac:spMkLst>
        </pc:spChg>
      </pc:sldChg>
      <pc:sldChg chg="modSp mod">
        <pc:chgData name="Desai, Stuti (Document Accessibility Specialist)" userId="4466d87a-2609-4fc0-b808-d10f4f45e676" providerId="ADAL" clId="{AF7E734F-D6A8-460D-A71E-DDB52BEA1AC2}" dt="2023-05-17T15:50:37.487" v="1199" actId="962"/>
        <pc:sldMkLst>
          <pc:docMk/>
          <pc:sldMk cId="2426079027" sldId="263"/>
        </pc:sldMkLst>
        <pc:picChg chg="mod">
          <ac:chgData name="Desai, Stuti (Document Accessibility Specialist)" userId="4466d87a-2609-4fc0-b808-d10f4f45e676" providerId="ADAL" clId="{AF7E734F-D6A8-460D-A71E-DDB52BEA1AC2}" dt="2023-05-17T15:50:37.487" v="1199" actId="962"/>
          <ac:picMkLst>
            <pc:docMk/>
            <pc:sldMk cId="2426079027" sldId="263"/>
            <ac:picMk id="4" creationId="{00000000-0000-0000-0000-000000000000}"/>
          </ac:picMkLst>
        </pc:picChg>
      </pc:sldChg>
      <pc:sldChg chg="modSp mod">
        <pc:chgData name="Desai, Stuti (Document Accessibility Specialist)" userId="4466d87a-2609-4fc0-b808-d10f4f45e676" providerId="ADAL" clId="{AF7E734F-D6A8-460D-A71E-DDB52BEA1AC2}" dt="2023-05-17T15:51:25.506" v="1204" actId="13244"/>
        <pc:sldMkLst>
          <pc:docMk/>
          <pc:sldMk cId="3912137229" sldId="264"/>
        </pc:sldMkLst>
        <pc:spChg chg="ord">
          <ac:chgData name="Desai, Stuti (Document Accessibility Specialist)" userId="4466d87a-2609-4fc0-b808-d10f4f45e676" providerId="ADAL" clId="{AF7E734F-D6A8-460D-A71E-DDB52BEA1AC2}" dt="2023-05-17T15:51:25.506" v="1204" actId="13244"/>
          <ac:spMkLst>
            <pc:docMk/>
            <pc:sldMk cId="3912137229" sldId="264"/>
            <ac:spMk id="3" creationId="{00000000-0000-0000-0000-000000000000}"/>
          </ac:spMkLst>
        </pc:spChg>
      </pc:sldChg>
      <pc:sldChg chg="modSp mod">
        <pc:chgData name="Desai, Stuti (Document Accessibility Specialist)" userId="4466d87a-2609-4fc0-b808-d10f4f45e676" providerId="ADAL" clId="{AF7E734F-D6A8-460D-A71E-DDB52BEA1AC2}" dt="2023-05-17T15:51:32.769" v="1205" actId="13244"/>
        <pc:sldMkLst>
          <pc:docMk/>
          <pc:sldMk cId="1558103620" sldId="266"/>
        </pc:sldMkLst>
        <pc:spChg chg="ord">
          <ac:chgData name="Desai, Stuti (Document Accessibility Specialist)" userId="4466d87a-2609-4fc0-b808-d10f4f45e676" providerId="ADAL" clId="{AF7E734F-D6A8-460D-A71E-DDB52BEA1AC2}" dt="2023-05-17T15:51:32.769" v="1205" actId="13244"/>
          <ac:spMkLst>
            <pc:docMk/>
            <pc:sldMk cId="1558103620" sldId="266"/>
            <ac:spMk id="7" creationId="{00000000-0000-0000-0000-000000000000}"/>
          </ac:spMkLst>
        </pc:spChg>
      </pc:sldChg>
      <pc:sldChg chg="modSp mod">
        <pc:chgData name="Desai, Stuti (Document Accessibility Specialist)" userId="4466d87a-2609-4fc0-b808-d10f4f45e676" providerId="ADAL" clId="{AF7E734F-D6A8-460D-A71E-DDB52BEA1AC2}" dt="2023-05-17T15:51:01.789" v="1201" actId="13244"/>
        <pc:sldMkLst>
          <pc:docMk/>
          <pc:sldMk cId="1619856335" sldId="267"/>
        </pc:sldMkLst>
        <pc:spChg chg="ord">
          <ac:chgData name="Desai, Stuti (Document Accessibility Specialist)" userId="4466d87a-2609-4fc0-b808-d10f4f45e676" providerId="ADAL" clId="{AF7E734F-D6A8-460D-A71E-DDB52BEA1AC2}" dt="2023-05-17T15:51:01.789" v="1201" actId="13244"/>
          <ac:spMkLst>
            <pc:docMk/>
            <pc:sldMk cId="1619856335" sldId="267"/>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49214F1-96CE-436B-B6CE-BB70BB22494E}" type="datetimeFigureOut">
              <a:rPr lang="en-US" smtClean="0"/>
              <a:t>5/17/2023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5/17/2023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091C5A"/>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rgbClr val="74767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5830" y="215646"/>
            <a:ext cx="2712720" cy="600570"/>
          </a:xfrm>
          <a:prstGeom prst="rect">
            <a:avLst/>
          </a:prstGeom>
        </p:spPr>
      </p:pic>
    </p:spTree>
    <p:extLst>
      <p:ext uri="{BB962C8B-B14F-4D97-AF65-F5344CB8AC3E}">
        <p14:creationId xmlns:p14="http://schemas.microsoft.com/office/powerpoint/2010/main" val="35254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81805"/>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Tree>
    <p:extLst>
      <p:ext uri="{BB962C8B-B14F-4D97-AF65-F5344CB8AC3E}">
        <p14:creationId xmlns:p14="http://schemas.microsoft.com/office/powerpoint/2010/main" val="71943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Tree>
    <p:extLst>
      <p:ext uri="{BB962C8B-B14F-4D97-AF65-F5344CB8AC3E}">
        <p14:creationId xmlns:p14="http://schemas.microsoft.com/office/powerpoint/2010/main" val="3273739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Tree>
    <p:extLst>
      <p:ext uri="{BB962C8B-B14F-4D97-AF65-F5344CB8AC3E}">
        <p14:creationId xmlns:p14="http://schemas.microsoft.com/office/powerpoint/2010/main" val="289964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Tree>
    <p:extLst>
      <p:ext uri="{BB962C8B-B14F-4D97-AF65-F5344CB8AC3E}">
        <p14:creationId xmlns:p14="http://schemas.microsoft.com/office/powerpoint/2010/main" val="215527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Tree>
    <p:extLst>
      <p:ext uri="{BB962C8B-B14F-4D97-AF65-F5344CB8AC3E}">
        <p14:creationId xmlns:p14="http://schemas.microsoft.com/office/powerpoint/2010/main" val="343157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91C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6629400"/>
            <a:ext cx="9144000" cy="228600"/>
          </a:xfrm>
          <a:prstGeom prst="rect">
            <a:avLst/>
          </a:prstGeom>
          <a:solidFill>
            <a:srgbClr val="091C5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84141" y="196052"/>
            <a:ext cx="577859" cy="606048"/>
          </a:xfrm>
          <a:prstGeom prst="rect">
            <a:avLst/>
          </a:prstGeom>
        </p:spPr>
      </p:pic>
      <p:sp>
        <p:nvSpPr>
          <p:cNvPr id="11" name="TextBox 10"/>
          <p:cNvSpPr txBox="1"/>
          <p:nvPr userDrawn="1"/>
        </p:nvSpPr>
        <p:spPr>
          <a:xfrm>
            <a:off x="313279" y="857646"/>
            <a:ext cx="3342945" cy="307777"/>
          </a:xfrm>
          <a:prstGeom prst="rect">
            <a:avLst/>
          </a:prstGeom>
          <a:noFill/>
        </p:spPr>
        <p:txBody>
          <a:bodyPr wrap="none" rtlCol="0">
            <a:spAutoFit/>
          </a:bodyPr>
          <a:lstStyle/>
          <a:p>
            <a:r>
              <a:rPr lang="en-US" sz="1400" dirty="0">
                <a:solidFill>
                  <a:schemeClr val="bg1"/>
                </a:solidFill>
              </a:rPr>
              <a:t>University Information Technology Services</a:t>
            </a:r>
          </a:p>
        </p:txBody>
      </p:sp>
    </p:spTree>
    <p:extLst>
      <p:ext uri="{BB962C8B-B14F-4D97-AF65-F5344CB8AC3E}">
        <p14:creationId xmlns:p14="http://schemas.microsoft.com/office/powerpoint/2010/main" val="47619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7" r:id="rId6"/>
    <p:sldLayoutId id="2147483660" r:id="rId7"/>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365@uconn.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3822"/>
            <a:ext cx="7772400" cy="1470025"/>
          </a:xfrm>
        </p:spPr>
        <p:txBody>
          <a:bodyPr/>
          <a:lstStyle/>
          <a:p>
            <a:br>
              <a:rPr lang="en-US" dirty="0"/>
            </a:br>
            <a:r>
              <a:rPr lang="en-US" dirty="0"/>
              <a:t>IT All Staff Conference</a:t>
            </a:r>
            <a:br>
              <a:rPr lang="en-US" dirty="0"/>
            </a:br>
            <a:r>
              <a:rPr lang="en-US" dirty="0"/>
              <a:t>September 29, 2014</a:t>
            </a:r>
          </a:p>
        </p:txBody>
      </p:sp>
      <p:sp>
        <p:nvSpPr>
          <p:cNvPr id="19" name="Subtitle 2"/>
          <p:cNvSpPr>
            <a:spLocks noGrp="1"/>
          </p:cNvSpPr>
          <p:nvPr>
            <p:ph type="subTitle" idx="1"/>
          </p:nvPr>
        </p:nvSpPr>
        <p:spPr>
          <a:xfrm>
            <a:off x="1371600" y="3886200"/>
            <a:ext cx="6400800" cy="1752600"/>
          </a:xfrm>
        </p:spPr>
        <p:txBody>
          <a:bodyPr/>
          <a:lstStyle/>
          <a:p>
            <a:endParaRPr lang="en-US" sz="3000" dirty="0"/>
          </a:p>
          <a:p>
            <a:r>
              <a:rPr lang="en-US" sz="3000" dirty="0"/>
              <a:t>Please sign in and create a name tag.</a:t>
            </a:r>
          </a:p>
        </p:txBody>
      </p:sp>
    </p:spTree>
    <p:extLst>
      <p:ext uri="{BB962C8B-B14F-4D97-AF65-F5344CB8AC3E}">
        <p14:creationId xmlns:p14="http://schemas.microsoft.com/office/powerpoint/2010/main" val="71430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r>
              <a:rPr lang="en-US" dirty="0"/>
              <a:t>Office 365 Project</a:t>
            </a:r>
          </a:p>
        </p:txBody>
      </p:sp>
      <p:sp>
        <p:nvSpPr>
          <p:cNvPr id="19" name="Subtitle 2"/>
          <p:cNvSpPr>
            <a:spLocks noGrp="1"/>
          </p:cNvSpPr>
          <p:nvPr>
            <p:ph type="subTitle" idx="1"/>
          </p:nvPr>
        </p:nvSpPr>
        <p:spPr>
          <a:xfrm>
            <a:off x="1371600" y="3886200"/>
            <a:ext cx="6400800" cy="1752600"/>
          </a:xfrm>
        </p:spPr>
        <p:txBody>
          <a:bodyPr/>
          <a:lstStyle/>
          <a:p>
            <a:r>
              <a:rPr lang="en-US" dirty="0"/>
              <a:t>IT All Staff Conference</a:t>
            </a:r>
          </a:p>
          <a:p>
            <a:r>
              <a:rPr lang="en-US" dirty="0"/>
              <a:t>September 29, 2014</a:t>
            </a:r>
          </a:p>
          <a:p>
            <a:endParaRPr lang="en-US" dirty="0"/>
          </a:p>
          <a:p>
            <a:r>
              <a:rPr lang="en-US" dirty="0"/>
              <a:t>Josh Boggis</a:t>
            </a:r>
          </a:p>
          <a:p>
            <a:r>
              <a:rPr lang="en-US" dirty="0"/>
              <a:t>Meera Nair</a:t>
            </a:r>
          </a:p>
        </p:txBody>
      </p:sp>
    </p:spTree>
    <p:extLst>
      <p:ext uri="{BB962C8B-B14F-4D97-AF65-F5344CB8AC3E}">
        <p14:creationId xmlns:p14="http://schemas.microsoft.com/office/powerpoint/2010/main" val="161985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Overview</a:t>
            </a:r>
          </a:p>
        </p:txBody>
      </p:sp>
      <p:sp>
        <p:nvSpPr>
          <p:cNvPr id="2" name="Content Placeholder 1"/>
          <p:cNvSpPr>
            <a:spLocks noGrp="1"/>
          </p:cNvSpPr>
          <p:nvPr>
            <p:ph idx="1"/>
          </p:nvPr>
        </p:nvSpPr>
        <p:spPr/>
        <p:txBody>
          <a:bodyPr/>
          <a:lstStyle/>
          <a:p>
            <a:r>
              <a:rPr lang="en-US" dirty="0"/>
              <a:t>Hosted services in the cloud - Office 365</a:t>
            </a:r>
          </a:p>
          <a:p>
            <a:r>
              <a:rPr lang="en-US" dirty="0"/>
              <a:t>OneDrive - personal storage</a:t>
            </a:r>
          </a:p>
          <a:p>
            <a:r>
              <a:rPr lang="en-US" dirty="0"/>
              <a:t>Exchange 2013</a:t>
            </a:r>
          </a:p>
          <a:p>
            <a:r>
              <a:rPr lang="en-US" dirty="0"/>
              <a:t>Lync 2013</a:t>
            </a:r>
          </a:p>
          <a:p>
            <a:r>
              <a:rPr lang="en-US" dirty="0"/>
              <a:t>SharePoint 2013</a:t>
            </a:r>
          </a:p>
          <a:p>
            <a:r>
              <a:rPr lang="en-US" dirty="0"/>
              <a:t>Microsoft Office 2013</a:t>
            </a:r>
          </a:p>
          <a:p>
            <a:pPr marL="0" indent="0">
              <a:buNone/>
            </a:pPr>
            <a:endParaRPr lang="en-US" dirty="0"/>
          </a:p>
        </p:txBody>
      </p:sp>
    </p:spTree>
    <p:extLst>
      <p:ext uri="{BB962C8B-B14F-4D97-AF65-F5344CB8AC3E}">
        <p14:creationId xmlns:p14="http://schemas.microsoft.com/office/powerpoint/2010/main" val="67454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Services Offered</a:t>
            </a:r>
          </a:p>
        </p:txBody>
      </p:sp>
      <p:sp>
        <p:nvSpPr>
          <p:cNvPr id="4" name="Content Placeholder 4"/>
          <p:cNvSpPr>
            <a:spLocks noGrp="1"/>
          </p:cNvSpPr>
          <p:nvPr>
            <p:ph sz="half" idx="1"/>
          </p:nvPr>
        </p:nvSpPr>
        <p:spPr>
          <a:xfrm>
            <a:off x="199176" y="1825625"/>
            <a:ext cx="4191755" cy="4548015"/>
          </a:xfrm>
          <a:solidFill>
            <a:schemeClr val="accent4">
              <a:lumMod val="40000"/>
              <a:lumOff val="60000"/>
            </a:schemeClr>
          </a:solidFill>
        </p:spPr>
        <p:txBody>
          <a:bodyPr>
            <a:normAutofit/>
          </a:bodyPr>
          <a:lstStyle/>
          <a:p>
            <a:r>
              <a:rPr lang="en-US" sz="2800" dirty="0"/>
              <a:t>Standard :</a:t>
            </a:r>
            <a:endParaRPr lang="en-US" sz="2800" b="0" dirty="0">
              <a:effectLst/>
            </a:endParaRPr>
          </a:p>
          <a:p>
            <a:pPr fontAlgn="base"/>
            <a:r>
              <a:rPr lang="en-US" sz="2800" dirty="0"/>
              <a:t>50 GB for Mailbox size</a:t>
            </a:r>
          </a:p>
          <a:p>
            <a:pPr fontAlgn="base"/>
            <a:r>
              <a:rPr lang="en-US" sz="2800" dirty="0"/>
              <a:t>1 TB of Personal storage, 10 GB max per file</a:t>
            </a:r>
          </a:p>
          <a:p>
            <a:pPr fontAlgn="base"/>
            <a:r>
              <a:rPr lang="en-US" sz="2800" dirty="0"/>
              <a:t>Create / Edit / Share Office and OneNote files via a web browser or desktop</a:t>
            </a:r>
          </a:p>
          <a:p>
            <a:pPr marL="0" indent="0" fontAlgn="base">
              <a:buNone/>
            </a:pPr>
            <a:endParaRPr lang="en-US" sz="2800" dirty="0"/>
          </a:p>
        </p:txBody>
      </p:sp>
      <p:sp>
        <p:nvSpPr>
          <p:cNvPr id="5" name="Content Placeholder 5"/>
          <p:cNvSpPr txBox="1">
            <a:spLocks/>
          </p:cNvSpPr>
          <p:nvPr/>
        </p:nvSpPr>
        <p:spPr>
          <a:xfrm>
            <a:off x="4560683" y="1825625"/>
            <a:ext cx="4320767" cy="4548015"/>
          </a:xfrm>
          <a:prstGeom prst="rect">
            <a:avLst/>
          </a:prstGeom>
          <a:solidFill>
            <a:schemeClr val="accent1">
              <a:lumMod val="40000"/>
              <a:lumOff val="60000"/>
            </a:schemeClr>
          </a:solidFill>
        </p:spPr>
        <p:txBody>
          <a:bodyPr>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Enhanced :</a:t>
            </a:r>
          </a:p>
          <a:p>
            <a:pPr fontAlgn="base"/>
            <a:r>
              <a:rPr lang="en-US" sz="2800" dirty="0"/>
              <a:t>Includes options in Standard</a:t>
            </a:r>
          </a:p>
          <a:p>
            <a:pPr fontAlgn="base"/>
            <a:r>
              <a:rPr lang="en-US" sz="2800" dirty="0"/>
              <a:t>Create / Edit / Share Office and OneNote files from mobile devices</a:t>
            </a:r>
          </a:p>
          <a:p>
            <a:pPr fontAlgn="base"/>
            <a:r>
              <a:rPr lang="en-US" sz="2800" dirty="0"/>
              <a:t>Unlimited Online E-mail Archive</a:t>
            </a:r>
          </a:p>
          <a:p>
            <a:pPr fontAlgn="base"/>
            <a:r>
              <a:rPr lang="en-US" sz="2800" dirty="0"/>
              <a:t>Subscription to Office for up to 5 PCs/Windows tablets/Macs per user</a:t>
            </a:r>
          </a:p>
          <a:p>
            <a:pPr marL="0" indent="0">
              <a:buFont typeface="Arial"/>
              <a:buNone/>
            </a:pPr>
            <a:endParaRPr lang="en-US" dirty="0"/>
          </a:p>
        </p:txBody>
      </p:sp>
    </p:spTree>
    <p:extLst>
      <p:ext uri="{BB962C8B-B14F-4D97-AF65-F5344CB8AC3E}">
        <p14:creationId xmlns:p14="http://schemas.microsoft.com/office/powerpoint/2010/main" val="150887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This Decision?</a:t>
            </a:r>
          </a:p>
        </p:txBody>
      </p:sp>
      <p:sp>
        <p:nvSpPr>
          <p:cNvPr id="2" name="Content Placeholder 1"/>
          <p:cNvSpPr>
            <a:spLocks noGrp="1"/>
          </p:cNvSpPr>
          <p:nvPr>
            <p:ph idx="1"/>
          </p:nvPr>
        </p:nvSpPr>
        <p:spPr/>
        <p:txBody>
          <a:bodyPr/>
          <a:lstStyle/>
          <a:p>
            <a:r>
              <a:rPr lang="en-US" sz="2800" dirty="0"/>
              <a:t>Mainstream support ends 1/15/2015 for Exchange 2010 </a:t>
            </a:r>
          </a:p>
          <a:p>
            <a:r>
              <a:rPr lang="en-US" sz="2800" dirty="0"/>
              <a:t>Larger mailboxes and storage allocations</a:t>
            </a:r>
          </a:p>
          <a:p>
            <a:r>
              <a:rPr lang="en-US" sz="2800" dirty="0"/>
              <a:t>Improved Collaboration</a:t>
            </a:r>
          </a:p>
          <a:p>
            <a:r>
              <a:rPr lang="en-US" sz="2800" dirty="0"/>
              <a:t>Ability to offer advanced services (unlimited archiving, mobile device editing, 5 copies of Office)</a:t>
            </a:r>
          </a:p>
          <a:p>
            <a:r>
              <a:rPr lang="en-US" sz="2800" dirty="0"/>
              <a:t>Ability to quickly offer extended services (Lync, SharePoint)</a:t>
            </a:r>
          </a:p>
          <a:p>
            <a:r>
              <a:rPr lang="en-US" sz="2800" dirty="0"/>
              <a:t>Becoming Microsoft’s preferred method of delivery</a:t>
            </a:r>
          </a:p>
          <a:p>
            <a:r>
              <a:rPr lang="en-US" sz="2800" dirty="0"/>
              <a:t>Easier to keep pace with current versions of software</a:t>
            </a:r>
          </a:p>
        </p:txBody>
      </p:sp>
    </p:spTree>
    <p:extLst>
      <p:ext uri="{BB962C8B-B14F-4D97-AF65-F5344CB8AC3E}">
        <p14:creationId xmlns:p14="http://schemas.microsoft.com/office/powerpoint/2010/main" val="1017385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Design</a:t>
            </a:r>
          </a:p>
        </p:txBody>
      </p:sp>
      <p:pic>
        <p:nvPicPr>
          <p:cNvPr id="4" name="Content Placeholder 3" descr="Office 365 Recommended Authentication Architecture. Office 365 is in a cloud, there is a way from the DirSync to the Cloud. An interchanging way is formed between the Math Science Building to the Cloud, Library to the Cloud, and an Off Site building to the Cloud. The Active Directory can also go to those three locations and back. "/>
          <p:cNvPicPr>
            <a:picLocks noGrp="1" noChangeAspect="1"/>
          </p:cNvPicPr>
          <p:nvPr>
            <p:ph idx="1"/>
          </p:nvPr>
        </p:nvPicPr>
        <p:blipFill>
          <a:blip r:embed="rId2"/>
          <a:stretch>
            <a:fillRect/>
          </a:stretch>
        </p:blipFill>
        <p:spPr>
          <a:xfrm>
            <a:off x="1923182" y="1379538"/>
            <a:ext cx="5623560" cy="5029200"/>
          </a:xfrm>
          <a:prstGeom prst="rect">
            <a:avLst/>
          </a:prstGeom>
        </p:spPr>
      </p:pic>
    </p:spTree>
    <p:extLst>
      <p:ext uri="{BB962C8B-B14F-4D97-AF65-F5344CB8AC3E}">
        <p14:creationId xmlns:p14="http://schemas.microsoft.com/office/powerpoint/2010/main" val="242607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Service Impact</a:t>
            </a:r>
          </a:p>
        </p:txBody>
      </p:sp>
      <p:sp>
        <p:nvSpPr>
          <p:cNvPr id="2" name="Content Placeholder 1"/>
          <p:cNvSpPr>
            <a:spLocks noGrp="1"/>
          </p:cNvSpPr>
          <p:nvPr>
            <p:ph idx="1"/>
          </p:nvPr>
        </p:nvSpPr>
        <p:spPr>
          <a:xfrm>
            <a:off x="457200" y="1868957"/>
            <a:ext cx="8229600" cy="3326402"/>
          </a:xfrm>
        </p:spPr>
        <p:txBody>
          <a:bodyPr/>
          <a:lstStyle/>
          <a:p>
            <a:r>
              <a:rPr lang="en-US" dirty="0"/>
              <a:t>30 Messages/Minute with Recipient Rate Limit of 10,000/day → SMTP Service will be offered for mass mailing</a:t>
            </a:r>
          </a:p>
          <a:p>
            <a:pPr marL="0" indent="0">
              <a:buNone/>
            </a:pPr>
            <a:endParaRPr lang="en-US" dirty="0"/>
          </a:p>
          <a:p>
            <a:r>
              <a:rPr lang="en-US" dirty="0"/>
              <a:t>25MB attachment limits → Larger attachments can be accessed via OneDrive</a:t>
            </a:r>
          </a:p>
          <a:p>
            <a:pPr marL="0" indent="0">
              <a:buNone/>
            </a:pPr>
            <a:endParaRPr lang="en-US" dirty="0"/>
          </a:p>
        </p:txBody>
      </p:sp>
    </p:spTree>
    <p:extLst>
      <p:ext uri="{BB962C8B-B14F-4D97-AF65-F5344CB8AC3E}">
        <p14:creationId xmlns:p14="http://schemas.microsoft.com/office/powerpoint/2010/main" val="391213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Next Steps</a:t>
            </a:r>
          </a:p>
        </p:txBody>
      </p:sp>
      <p:sp>
        <p:nvSpPr>
          <p:cNvPr id="7" name="TextBox 6"/>
          <p:cNvSpPr txBox="1"/>
          <p:nvPr/>
        </p:nvSpPr>
        <p:spPr>
          <a:xfrm>
            <a:off x="756279" y="2068893"/>
            <a:ext cx="5595042" cy="4524315"/>
          </a:xfrm>
          <a:prstGeom prst="rect">
            <a:avLst/>
          </a:prstGeom>
          <a:noFill/>
        </p:spPr>
        <p:txBody>
          <a:bodyPr wrap="square" rtlCol="0">
            <a:spAutoFit/>
          </a:bodyPr>
          <a:lstStyle/>
          <a:p>
            <a:r>
              <a:rPr lang="en-US" sz="3200" dirty="0"/>
              <a:t>Finishing up research phase</a:t>
            </a:r>
          </a:p>
          <a:p>
            <a:endParaRPr lang="en-US" sz="3200" dirty="0"/>
          </a:p>
          <a:p>
            <a:r>
              <a:rPr lang="en-US" sz="3200" dirty="0"/>
              <a:t>Working on the design</a:t>
            </a:r>
          </a:p>
          <a:p>
            <a:pPr marL="457200" indent="-457200">
              <a:buFont typeface="Arial" panose="020B0604020202020204" pitchFamily="34" charset="0"/>
              <a:buChar char="•"/>
            </a:pPr>
            <a:r>
              <a:rPr lang="en-US" sz="3200" dirty="0"/>
              <a:t>Investigating the toolset</a:t>
            </a:r>
          </a:p>
          <a:p>
            <a:pPr marL="457200" indent="-457200">
              <a:buFont typeface="Arial" panose="020B0604020202020204" pitchFamily="34" charset="0"/>
              <a:buChar char="•"/>
            </a:pPr>
            <a:r>
              <a:rPr lang="en-US" sz="3200" dirty="0"/>
              <a:t>Finalizing the architecture</a:t>
            </a:r>
          </a:p>
          <a:p>
            <a:endParaRPr lang="en-US" sz="3200" dirty="0"/>
          </a:p>
          <a:p>
            <a:pPr marL="457200" indent="-457200">
              <a:buFont typeface="Arial" panose="020B0604020202020204" pitchFamily="34" charset="0"/>
              <a:buChar char="•"/>
            </a:pPr>
            <a:endParaRPr lang="en-US" sz="3200" dirty="0"/>
          </a:p>
          <a:p>
            <a:r>
              <a:rPr lang="en-US" sz="3200" dirty="0"/>
              <a:t>	</a:t>
            </a:r>
          </a:p>
          <a:p>
            <a:r>
              <a:rPr lang="en-US" sz="3200" dirty="0"/>
              <a:t>	</a:t>
            </a:r>
          </a:p>
        </p:txBody>
      </p:sp>
      <p:pic>
        <p:nvPicPr>
          <p:cNvPr id="5" name="Picture 2" descr="https://lh4.googleusercontent.com/L3wJ2OvgKVJ2E0Rd6DTq1JZcUD0tPLYNF8sw6agsFtzASg5g0upUiPfF9cBLXgFso0Z6Shgd9a8vRWvtpcxBNNHvkE1fYo4uXXuwSAoe4kYaM0xPdSRDpImjKffvbdulhkH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95765" y="1337682"/>
            <a:ext cx="2362324"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10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4000" dirty="0"/>
              <a:t>Questions / Feedback</a:t>
            </a:r>
          </a:p>
          <a:p>
            <a:pPr marL="0" indent="0" algn="ctr">
              <a:buNone/>
            </a:pPr>
            <a:r>
              <a:rPr lang="en-US" dirty="0"/>
              <a:t>Website: Office365.uconn.edu</a:t>
            </a:r>
            <a:br>
              <a:rPr lang="en-US" dirty="0"/>
            </a:br>
            <a:r>
              <a:rPr lang="en-US" dirty="0"/>
              <a:t>Email: </a:t>
            </a:r>
            <a:r>
              <a:rPr lang="en-US" dirty="0">
                <a:hlinkClick r:id="rId2"/>
              </a:rPr>
              <a:t>365@uconn.edu</a:t>
            </a:r>
            <a:r>
              <a:rPr lang="en-US" dirty="0"/>
              <a:t> </a:t>
            </a:r>
          </a:p>
          <a:p>
            <a:pPr marL="0" indent="0" algn="ctr">
              <a:buNone/>
            </a:pPr>
            <a:endParaRPr lang="en-US" dirty="0"/>
          </a:p>
        </p:txBody>
      </p:sp>
    </p:spTree>
    <p:extLst>
      <p:ext uri="{BB962C8B-B14F-4D97-AF65-F5344CB8AC3E}">
        <p14:creationId xmlns:p14="http://schemas.microsoft.com/office/powerpoint/2010/main" val="4093378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BA4AEAB-BA4A-4064-AD91-AD64868E6C07}"/>
</file>

<file path=customXml/itemProps2.xml><?xml version="1.0" encoding="utf-8"?>
<ds:datastoreItem xmlns:ds="http://schemas.openxmlformats.org/officeDocument/2006/customXml" ds:itemID="{CA3CBA19-5A44-4DA0-8D02-855B6026768C}"/>
</file>

<file path=customXml/itemProps3.xml><?xml version="1.0" encoding="utf-8"?>
<ds:datastoreItem xmlns:ds="http://schemas.openxmlformats.org/officeDocument/2006/customXml" ds:itemID="{75BFD30C-FAB8-4F75-9E4B-2BE67595A4EE}"/>
</file>

<file path=docProps/app.xml><?xml version="1.0" encoding="utf-8"?>
<Properties xmlns="http://schemas.openxmlformats.org/officeDocument/2006/extended-properties" xmlns:vt="http://schemas.openxmlformats.org/officeDocument/2006/docPropsVTypes">
  <TotalTime>1157</TotalTime>
  <Words>264</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IT All Staff Conference September 29, 2014</vt:lpstr>
      <vt:lpstr> Office 365 Project</vt:lpstr>
      <vt:lpstr>Overview</vt:lpstr>
      <vt:lpstr>Services Offered</vt:lpstr>
      <vt:lpstr>Why This Decision?</vt:lpstr>
      <vt:lpstr>Design</vt:lpstr>
      <vt:lpstr>Service Impact</vt:lpstr>
      <vt:lpstr>Next Steps</vt:lpstr>
      <vt:lpstr>Thank you</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365 Project</dc:title>
  <dc:creator>Michael Mundrane</dc:creator>
  <cp:lastModifiedBy>Desai, Stuti (Document Accessibility Specialist)</cp:lastModifiedBy>
  <cp:revision>104</cp:revision>
  <cp:lastPrinted>2014-09-29T12:26:56Z</cp:lastPrinted>
  <dcterms:created xsi:type="dcterms:W3CDTF">2014-03-10T15:50:37Z</dcterms:created>
  <dcterms:modified xsi:type="dcterms:W3CDTF">2023-05-17T15:51:57Z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