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notesMasterIdLst>
    <p:notesMasterId r:id="rId13"/>
  </p:notesMasterIdLst>
  <p:handoutMasterIdLst>
    <p:handoutMasterId r:id="rId14"/>
  </p:handoutMasterIdLst>
  <p:sldIdLst>
    <p:sldId id="259" r:id="rId7"/>
    <p:sldId id="266" r:id="rId8"/>
    <p:sldId id="267" r:id="rId9"/>
    <p:sldId id="265" r:id="rId10"/>
    <p:sldId id="264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6C845-2C75-4407-AECD-51B82B0663CF}" v="27" dt="2023-05-18T14:40:19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8" autoAdjust="0"/>
    <p:restoredTop sz="94687" autoAdjust="0"/>
  </p:normalViewPr>
  <p:slideViewPr>
    <p:cSldViewPr snapToGrid="0" snapToObjects="1">
      <p:cViewPr varScale="1">
        <p:scale>
          <a:sx n="117" d="100"/>
          <a:sy n="117" d="100"/>
        </p:scale>
        <p:origin x="88" y="7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ai, Stuti (Document Accessibility Specialist)" userId="4466d87a-2609-4fc0-b808-d10f4f45e676" providerId="ADAL" clId="{05E6C845-2C75-4407-AECD-51B82B0663CF}"/>
    <pc:docChg chg="modSld">
      <pc:chgData name="Desai, Stuti (Document Accessibility Specialist)" userId="4466d87a-2609-4fc0-b808-d10f4f45e676" providerId="ADAL" clId="{05E6C845-2C75-4407-AECD-51B82B0663CF}" dt="2023-05-18T14:40:04.987" v="354" actId="13244"/>
      <pc:docMkLst>
        <pc:docMk/>
      </pc:docMkLst>
      <pc:sldChg chg="addSp modSp mod">
        <pc:chgData name="Desai, Stuti (Document Accessibility Specialist)" userId="4466d87a-2609-4fc0-b808-d10f4f45e676" providerId="ADAL" clId="{05E6C845-2C75-4407-AECD-51B82B0663CF}" dt="2023-05-18T14:40:04.987" v="354" actId="13244"/>
        <pc:sldMkLst>
          <pc:docMk/>
          <pc:sldMk cId="440678386" sldId="259"/>
        </pc:sldMkLst>
        <pc:spChg chg="add mod ord">
          <ac:chgData name="Desai, Stuti (Document Accessibility Specialist)" userId="4466d87a-2609-4fc0-b808-d10f4f45e676" providerId="ADAL" clId="{05E6C845-2C75-4407-AECD-51B82B0663CF}" dt="2023-05-18T14:40:04.987" v="354" actId="13244"/>
          <ac:spMkLst>
            <pc:docMk/>
            <pc:sldMk cId="440678386" sldId="259"/>
            <ac:spMk id="3" creationId="{88DAFAA1-EC04-EA3A-4B0D-2A7D7D1E6FF4}"/>
          </ac:spMkLst>
        </pc:spChg>
        <pc:picChg chg="mod">
          <ac:chgData name="Desai, Stuti (Document Accessibility Specialist)" userId="4466d87a-2609-4fc0-b808-d10f4f45e676" providerId="ADAL" clId="{05E6C845-2C75-4407-AECD-51B82B0663CF}" dt="2023-05-18T14:36:08.322" v="0" actId="962"/>
          <ac:picMkLst>
            <pc:docMk/>
            <pc:sldMk cId="440678386" sldId="259"/>
            <ac:picMk id="2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05E6C845-2C75-4407-AECD-51B82B0663CF}" dt="2023-05-18T14:36:57.228" v="320" actId="962"/>
        <pc:sldMkLst>
          <pc:docMk/>
          <pc:sldMk cId="3082191979" sldId="264"/>
        </pc:sldMkLst>
        <pc:picChg chg="mod">
          <ac:chgData name="Desai, Stuti (Document Accessibility Specialist)" userId="4466d87a-2609-4fc0-b808-d10f4f45e676" providerId="ADAL" clId="{05E6C845-2C75-4407-AECD-51B82B0663CF}" dt="2023-05-18T14:36:57.228" v="320" actId="962"/>
          <ac:picMkLst>
            <pc:docMk/>
            <pc:sldMk cId="3082191979" sldId="264"/>
            <ac:picMk id="4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05E6C845-2C75-4407-AECD-51B82B0663CF}" dt="2023-05-18T14:39:33.660" v="326" actId="962"/>
        <pc:sldMkLst>
          <pc:docMk/>
          <pc:sldMk cId="3999402039" sldId="266"/>
        </pc:sldMkLst>
        <pc:picChg chg="mod">
          <ac:chgData name="Desai, Stuti (Document Accessibility Specialist)" userId="4466d87a-2609-4fc0-b808-d10f4f45e676" providerId="ADAL" clId="{05E6C845-2C75-4407-AECD-51B82B0663CF}" dt="2023-05-18T14:38:26.738" v="323" actId="962"/>
          <ac:picMkLst>
            <pc:docMk/>
            <pc:sldMk cId="3999402039" sldId="266"/>
            <ac:picMk id="7" creationId="{00000000-0000-0000-0000-000000000000}"/>
          </ac:picMkLst>
        </pc:picChg>
        <pc:picChg chg="mod ord">
          <ac:chgData name="Desai, Stuti (Document Accessibility Specialist)" userId="4466d87a-2609-4fc0-b808-d10f4f45e676" providerId="ADAL" clId="{05E6C845-2C75-4407-AECD-51B82B0663CF}" dt="2023-05-18T14:39:33.660" v="326" actId="962"/>
          <ac:picMkLst>
            <pc:docMk/>
            <pc:sldMk cId="3999402039" sldId="266"/>
            <ac:picMk id="8" creationId="{00000000-0000-0000-0000-000000000000}"/>
          </ac:picMkLst>
        </pc:picChg>
        <pc:picChg chg="mod">
          <ac:chgData name="Desai, Stuti (Document Accessibility Specialist)" userId="4466d87a-2609-4fc0-b808-d10f4f45e676" providerId="ADAL" clId="{05E6C845-2C75-4407-AECD-51B82B0663CF}" dt="2023-05-18T14:37:51.262" v="321" actId="962"/>
          <ac:picMkLst>
            <pc:docMk/>
            <pc:sldMk cId="3999402039" sldId="266"/>
            <ac:picMk id="9" creationId="{00000000-0000-0000-0000-000000000000}"/>
          </ac:picMkLst>
        </pc:picChg>
        <pc:picChg chg="mod">
          <ac:chgData name="Desai, Stuti (Document Accessibility Specialist)" userId="4466d87a-2609-4fc0-b808-d10f4f45e676" providerId="ADAL" clId="{05E6C845-2C75-4407-AECD-51B82B0663CF}" dt="2023-05-18T14:36:47.300" v="318" actId="962"/>
          <ac:picMkLst>
            <pc:docMk/>
            <pc:sldMk cId="3999402039" sldId="266"/>
            <ac:picMk id="10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05E6C845-2C75-4407-AECD-51B82B0663CF}" dt="2023-05-18T14:36:53.428" v="319" actId="962"/>
        <pc:sldMkLst>
          <pc:docMk/>
          <pc:sldMk cId="3102372980" sldId="267"/>
        </pc:sldMkLst>
        <pc:picChg chg="mod">
          <ac:chgData name="Desai, Stuti (Document Accessibility Specialist)" userId="4466d87a-2609-4fc0-b808-d10f4f45e676" providerId="ADAL" clId="{05E6C845-2C75-4407-AECD-51B82B0663CF}" dt="2023-05-18T14:36:53.428" v="319" actId="962"/>
          <ac:picMkLst>
            <pc:docMk/>
            <pc:sldMk cId="3102372980" sldId="267"/>
            <ac:picMk id="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CCD27-2BC6-40A6-8CC8-70E5F7204A9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152EF-7962-49D6-95D7-C04CECCE4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DAFAA1-EC04-EA3A-4B0D-2A7D7D1E6F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857250"/>
            <a:ext cx="8229600" cy="857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IT Risk Management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681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IT RISK MANAGEMENT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8471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</a:rPr>
              <a:t>ITS All Staff Meeting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8682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Jason Pufahl, CISO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34742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July 27, 2018</a:t>
            </a:r>
          </a:p>
        </p:txBody>
      </p:sp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45" y="4571999"/>
            <a:ext cx="2783013" cy="4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1" y="1306622"/>
            <a:ext cx="5061967" cy="3216887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Risk Assessment Policy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2016 Developed Risk Assessment  Questionnaire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Reporting and Analysis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7" descr="Risk Assessment Policy has a green chec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74" y="1575343"/>
            <a:ext cx="481317" cy="493659"/>
          </a:xfrm>
          <a:prstGeom prst="rect">
            <a:avLst/>
          </a:prstGeom>
        </p:spPr>
      </p:pic>
      <p:pic>
        <p:nvPicPr>
          <p:cNvPr id="7" name="Picture 6" descr="2016 Developed Risk Assessment Questionnaire has a green chec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13" y="2421404"/>
            <a:ext cx="481319" cy="493661"/>
          </a:xfrm>
          <a:prstGeom prst="rect">
            <a:avLst/>
          </a:prstGeom>
        </p:spPr>
      </p:pic>
      <p:pic>
        <p:nvPicPr>
          <p:cNvPr id="9" name="Picture 8" descr="Reporting analysis has a red 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0758" y="3426781"/>
            <a:ext cx="368946" cy="368946"/>
          </a:xfrm>
          <a:prstGeom prst="rect">
            <a:avLst/>
          </a:prstGeom>
        </p:spPr>
      </p:pic>
      <p:pic>
        <p:nvPicPr>
          <p:cNvPr id="10" name="Picture 9" descr="Communicate worked by control, then identify, then analyze, then plan, then track, and then back to control in a circle.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599" y="1662545"/>
            <a:ext cx="2590511" cy="248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0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Changed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36" y="1610455"/>
            <a:ext cx="5070764" cy="2982327"/>
          </a:xfrm>
        </p:spPr>
        <p:txBody>
          <a:bodyPr>
            <a:normAutofit/>
          </a:bodyPr>
          <a:lstStyle/>
          <a:p>
            <a:r>
              <a:rPr lang="en-US" sz="2000" dirty="0"/>
              <a:t>Redesigned questionnaire based off of NIST </a:t>
            </a:r>
            <a:r>
              <a:rPr lang="en-US" sz="2000"/>
              <a:t>cybersecurity </a:t>
            </a:r>
            <a:r>
              <a:rPr lang="en-US" sz="2000" dirty="0"/>
              <a:t>f</a:t>
            </a:r>
            <a:r>
              <a:rPr lang="en-US" sz="2000"/>
              <a:t>ramework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SimpleRISK</a:t>
            </a:r>
            <a:r>
              <a:rPr lang="en-US" sz="2000" dirty="0"/>
              <a:t>:  Governance Risk Management and Compliance Tool</a:t>
            </a:r>
          </a:p>
          <a:p>
            <a:pPr marL="91440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Track departmental risks</a:t>
            </a:r>
          </a:p>
          <a:p>
            <a:pPr marL="91440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Provide institutional insight</a:t>
            </a:r>
          </a:p>
          <a:p>
            <a:pPr marL="91440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Plan mitigations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8" y="1406502"/>
            <a:ext cx="2779709" cy="277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7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351" y="1277592"/>
            <a:ext cx="8785654" cy="363252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 dirty="0" err="1"/>
              <a:t>Mid August</a:t>
            </a:r>
            <a:r>
              <a:rPr lang="en-US" sz="2000" dirty="0"/>
              <a:t> we will distribute link to the </a:t>
            </a:r>
            <a:r>
              <a:rPr lang="en-US" sz="2000" dirty="0" err="1"/>
              <a:t>SimpleRISK</a:t>
            </a:r>
            <a:r>
              <a:rPr lang="en-US" sz="2000" dirty="0"/>
              <a:t> questionnaire</a:t>
            </a:r>
          </a:p>
          <a:p>
            <a:endParaRPr lang="en-US" sz="2000" dirty="0"/>
          </a:p>
          <a:p>
            <a:r>
              <a:rPr lang="en-US" sz="2000" dirty="0"/>
              <a:t>Complete questionnaire by October 1, 2018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Designed to be simple to complete</a:t>
            </a:r>
          </a:p>
          <a:p>
            <a:pPr lvl="1"/>
            <a:r>
              <a:rPr lang="en-US" sz="2000" dirty="0"/>
              <a:t>28 basic questions, expanded based on responses to contingency questions </a:t>
            </a:r>
          </a:p>
          <a:p>
            <a:pPr lvl="1"/>
            <a:r>
              <a:rPr lang="en-US" sz="2000" dirty="0"/>
              <a:t>Helpful links will provide contextual information as appropriate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University policies and/or standards are referenced throughout ensuring accurate understanding</a:t>
            </a:r>
          </a:p>
          <a:p>
            <a:endParaRPr lang="en-US" sz="2000" dirty="0"/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96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277"/>
            <a:ext cx="4336474" cy="33940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Assess the security controls across the organization</a:t>
            </a:r>
          </a:p>
          <a:p>
            <a:endParaRPr lang="en-US" dirty="0"/>
          </a:p>
          <a:p>
            <a:r>
              <a:rPr lang="en-US" dirty="0"/>
              <a:t>Determine enterprise-level risks prioritize projects accordingly</a:t>
            </a:r>
          </a:p>
          <a:p>
            <a:endParaRPr lang="en-US" dirty="0"/>
          </a:p>
          <a:p>
            <a:r>
              <a:rPr lang="en-US" dirty="0"/>
              <a:t>Create action plan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910" y="1862219"/>
            <a:ext cx="3160662" cy="210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9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6934" y="1849582"/>
            <a:ext cx="1467740" cy="443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Questions?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3803" y="3740728"/>
            <a:ext cx="3934691" cy="990599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Jason Pufahl</a:t>
            </a:r>
          </a:p>
          <a:p>
            <a:r>
              <a:rPr lang="en-US" sz="1200" dirty="0"/>
              <a:t>Chief Information Security Officer</a:t>
            </a:r>
          </a:p>
          <a:p>
            <a:r>
              <a:rPr lang="en-US" sz="1200" dirty="0"/>
              <a:t>Information Technology Services</a:t>
            </a:r>
          </a:p>
          <a:p>
            <a:r>
              <a:rPr lang="en-US" sz="1200" dirty="0"/>
              <a:t>Jason.Pufahl@uconn.edu</a:t>
            </a:r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</p:sld>
</file>

<file path=ppt/theme/theme1.xml><?xml version="1.0" encoding="utf-8"?>
<a:theme xmlns:a="http://schemas.openxmlformats.org/drawingml/2006/main" name="white-bluebar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428604F8E664388193096EA1232A0" ma:contentTypeVersion="11" ma:contentTypeDescription="Create a new document." ma:contentTypeScope="" ma:versionID="6675100bffdc880fa50666c10fae4684">
  <xsd:schema xmlns:xsd="http://www.w3.org/2001/XMLSchema" xmlns:xs="http://www.w3.org/2001/XMLSchema" xmlns:p="http://schemas.microsoft.com/office/2006/metadata/properties" xmlns:ns2="266d7378-0306-4a5c-8704-20bf57ad8ebb" xmlns:ns3="e16f6b68-41ff-40c7-9c8c-25b495cbb78a" targetNamespace="http://schemas.microsoft.com/office/2006/metadata/properties" ma:root="true" ma:fieldsID="1908526212f68361f2375f4185336654" ns2:_="" ns3:_="">
    <xsd:import namespace="266d7378-0306-4a5c-8704-20bf57ad8ebb"/>
    <xsd:import namespace="e16f6b68-41ff-40c7-9c8c-25b495cbb7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d7378-0306-4a5c-8704-20bf57ad8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6b68-41ff-40c7-9c8c-25b495cbb78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b5e6ac8-0fc1-4703-9739-312a9c8d8fc8}" ma:internalName="TaxCatchAll" ma:showField="CatchAllData" ma:web="e16f6b68-41ff-40c7-9c8c-25b495cbb7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6f6b68-41ff-40c7-9c8c-25b495cbb78a" xsi:nil="true"/>
    <lcf76f155ced4ddcb4097134ff3c332f xmlns="266d7378-0306-4a5c-8704-20bf57ad8e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06EC40-6E3E-4A32-AB0E-7D14E7E98267}"/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50388fcd-95fd-492c-a195-d9f1b0cdc43f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da807b66-a7e6-41fe-9ce2-2bc7da69ce6b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white-bluebar-template.potx</Template>
  <TotalTime>777</TotalTime>
  <Words>152</Words>
  <Application>Microsoft Office PowerPoint</Application>
  <PresentationFormat>On-screen Show (16:9)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Wingdings</vt:lpstr>
      <vt:lpstr>white-bluebar-template</vt:lpstr>
      <vt:lpstr>1_Custom Design</vt:lpstr>
      <vt:lpstr>Custom Design</vt:lpstr>
      <vt:lpstr>IT Risk Management</vt:lpstr>
      <vt:lpstr>Current Program</vt:lpstr>
      <vt:lpstr>What’s Changed</vt:lpstr>
      <vt:lpstr>What to Expect</vt:lpstr>
      <vt:lpstr>Security Visibility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Risk Management</dc:title>
  <dc:creator>Diana</dc:creator>
  <cp:lastModifiedBy>Desai, Stuti (Document Accessibility Specialist)</cp:lastModifiedBy>
  <cp:revision>95</cp:revision>
  <dcterms:created xsi:type="dcterms:W3CDTF">2010-04-12T23:12:02Z</dcterms:created>
  <dcterms:modified xsi:type="dcterms:W3CDTF">2023-05-18T14:40:20Z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0x010100636428604F8E664388193096EA1232A0</vt:lpwstr>
  </property>
  <property fmtid="{D5CDD505-2E9C-101B-9397-08002B2CF9AE}" pid="3" name="TaxKeyword">
    <vt:lpwstr/>
  </property>
</Properties>
</file>