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6"/>
  </p:notesMasterIdLst>
  <p:handoutMasterIdLst>
    <p:handoutMasterId r:id="rId27"/>
  </p:handoutMasterIdLst>
  <p:sldIdLst>
    <p:sldId id="258" r:id="rId2"/>
    <p:sldId id="264" r:id="rId3"/>
    <p:sldId id="271" r:id="rId4"/>
    <p:sldId id="272" r:id="rId5"/>
    <p:sldId id="265" r:id="rId6"/>
    <p:sldId id="270" r:id="rId7"/>
    <p:sldId id="273" r:id="rId8"/>
    <p:sldId id="279" r:id="rId9"/>
    <p:sldId id="280" r:id="rId10"/>
    <p:sldId id="281" r:id="rId11"/>
    <p:sldId id="274" r:id="rId12"/>
    <p:sldId id="282" r:id="rId13"/>
    <p:sldId id="288" r:id="rId14"/>
    <p:sldId id="283" r:id="rId15"/>
    <p:sldId id="285" r:id="rId16"/>
    <p:sldId id="289" r:id="rId17"/>
    <p:sldId id="290" r:id="rId18"/>
    <p:sldId id="286" r:id="rId19"/>
    <p:sldId id="277" r:id="rId20"/>
    <p:sldId id="275" r:id="rId21"/>
    <p:sldId id="276" r:id="rId22"/>
    <p:sldId id="278" r:id="rId23"/>
    <p:sldId id="261" r:id="rId24"/>
    <p:sldId id="260"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BFC9DC-98AA-3947-9C0D-E002EF958776}">
          <p14:sldIdLst>
            <p14:sldId id="258"/>
            <p14:sldId id="264"/>
            <p14:sldId id="271"/>
            <p14:sldId id="272"/>
            <p14:sldId id="265"/>
            <p14:sldId id="270"/>
            <p14:sldId id="273"/>
            <p14:sldId id="279"/>
            <p14:sldId id="280"/>
            <p14:sldId id="281"/>
            <p14:sldId id="274"/>
            <p14:sldId id="282"/>
            <p14:sldId id="288"/>
            <p14:sldId id="283"/>
            <p14:sldId id="285"/>
            <p14:sldId id="289"/>
            <p14:sldId id="290"/>
            <p14:sldId id="286"/>
            <p14:sldId id="277"/>
            <p14:sldId id="275"/>
            <p14:sldId id="276"/>
            <p14:sldId id="278"/>
            <p14:sldId id="261"/>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2F"/>
    <a:srgbClr val="7C878E"/>
    <a:srgbClr val="091C5A"/>
    <a:srgbClr val="7476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9D87D-4FC0-46D7-8959-208E8FF9A067}" v="4" dt="2023-05-17T16:47:18.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108"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ai, Stuti (Document Accessibility Specialist)" userId="4466d87a-2609-4fc0-b808-d10f4f45e676" providerId="ADAL" clId="{2D19D87D-4FC0-46D7-8959-208E8FF9A067}"/>
    <pc:docChg chg="modSld">
      <pc:chgData name="Desai, Stuti (Document Accessibility Specialist)" userId="4466d87a-2609-4fc0-b808-d10f4f45e676" providerId="ADAL" clId="{2D19D87D-4FC0-46D7-8959-208E8FF9A067}" dt="2023-05-17T16:46:52.539" v="2220" actId="13244"/>
      <pc:docMkLst>
        <pc:docMk/>
      </pc:docMkLst>
      <pc:sldChg chg="modSp mod">
        <pc:chgData name="Desai, Stuti (Document Accessibility Specialist)" userId="4466d87a-2609-4fc0-b808-d10f4f45e676" providerId="ADAL" clId="{2D19D87D-4FC0-46D7-8959-208E8FF9A067}" dt="2023-05-17T16:43:46.312" v="2197" actId="13244"/>
        <pc:sldMkLst>
          <pc:docMk/>
          <pc:sldMk cId="714300357" sldId="258"/>
        </pc:sldMkLst>
        <pc:spChg chg="ord">
          <ac:chgData name="Desai, Stuti (Document Accessibility Specialist)" userId="4466d87a-2609-4fc0-b808-d10f4f45e676" providerId="ADAL" clId="{2D19D87D-4FC0-46D7-8959-208E8FF9A067}" dt="2023-05-17T16:43:46.312" v="2197" actId="13244"/>
          <ac:spMkLst>
            <pc:docMk/>
            <pc:sldMk cId="714300357" sldId="258"/>
            <ac:spMk id="2" creationId="{00000000-0000-0000-0000-000000000000}"/>
          </ac:spMkLst>
        </pc:spChg>
      </pc:sldChg>
      <pc:sldChg chg="modSp mod">
        <pc:chgData name="Desai, Stuti (Document Accessibility Specialist)" userId="4466d87a-2609-4fc0-b808-d10f4f45e676" providerId="ADAL" clId="{2D19D87D-4FC0-46D7-8959-208E8FF9A067}" dt="2023-05-17T16:46:09.636" v="2218" actId="13244"/>
        <pc:sldMkLst>
          <pc:docMk/>
          <pc:sldMk cId="274378230" sldId="260"/>
        </pc:sldMkLst>
        <pc:spChg chg="ord">
          <ac:chgData name="Desai, Stuti (Document Accessibility Specialist)" userId="4466d87a-2609-4fc0-b808-d10f4f45e676" providerId="ADAL" clId="{2D19D87D-4FC0-46D7-8959-208E8FF9A067}" dt="2023-05-17T16:46:09.636" v="2218" actId="13244"/>
          <ac:spMkLst>
            <pc:docMk/>
            <pc:sldMk cId="274378230" sldId="260"/>
            <ac:spMk id="3" creationId="{00000000-0000-0000-0000-000000000000}"/>
          </ac:spMkLst>
        </pc:spChg>
        <pc:grpChg chg="mod">
          <ac:chgData name="Desai, Stuti (Document Accessibility Specialist)" userId="4466d87a-2609-4fc0-b808-d10f4f45e676" providerId="ADAL" clId="{2D19D87D-4FC0-46D7-8959-208E8FF9A067}" dt="2023-05-17T16:40:53.480" v="1731" actId="962"/>
          <ac:grpSpMkLst>
            <pc:docMk/>
            <pc:sldMk cId="274378230" sldId="260"/>
            <ac:grpSpMk id="4" creationId="{00000000-0000-0000-0000-000000000000}"/>
          </ac:grpSpMkLst>
        </pc:grpChg>
      </pc:sldChg>
      <pc:sldChg chg="modSp mod">
        <pc:chgData name="Desai, Stuti (Document Accessibility Specialist)" userId="4466d87a-2609-4fc0-b808-d10f4f45e676" providerId="ADAL" clId="{2D19D87D-4FC0-46D7-8959-208E8FF9A067}" dt="2023-05-17T16:46:06.302" v="2217" actId="13244"/>
        <pc:sldMkLst>
          <pc:docMk/>
          <pc:sldMk cId="3066222240" sldId="261"/>
        </pc:sldMkLst>
        <pc:spChg chg="ord">
          <ac:chgData name="Desai, Stuti (Document Accessibility Specialist)" userId="4466d87a-2609-4fc0-b808-d10f4f45e676" providerId="ADAL" clId="{2D19D87D-4FC0-46D7-8959-208E8FF9A067}" dt="2023-05-17T16:46:06.302" v="2217" actId="13244"/>
          <ac:spMkLst>
            <pc:docMk/>
            <pc:sldMk cId="3066222240" sldId="261"/>
            <ac:spMk id="3" creationId="{00000000-0000-0000-0000-000000000000}"/>
          </ac:spMkLst>
        </pc:spChg>
        <pc:grpChg chg="mod">
          <ac:chgData name="Desai, Stuti (Document Accessibility Specialist)" userId="4466d87a-2609-4fc0-b808-d10f4f45e676" providerId="ADAL" clId="{2D19D87D-4FC0-46D7-8959-208E8FF9A067}" dt="2023-05-17T16:40:50.473" v="1730" actId="962"/>
          <ac:grpSpMkLst>
            <pc:docMk/>
            <pc:sldMk cId="3066222240" sldId="261"/>
            <ac:grpSpMk id="13" creationId="{00000000-0000-0000-0000-000000000000}"/>
          </ac:grpSpMkLst>
        </pc:grpChg>
      </pc:sldChg>
      <pc:sldChg chg="modSp mod">
        <pc:chgData name="Desai, Stuti (Document Accessibility Specialist)" userId="4466d87a-2609-4fc0-b808-d10f4f45e676" providerId="ADAL" clId="{2D19D87D-4FC0-46D7-8959-208E8FF9A067}" dt="2023-05-17T15:03:57.961" v="70" actId="962"/>
        <pc:sldMkLst>
          <pc:docMk/>
          <pc:sldMk cId="1277223406" sldId="264"/>
        </pc:sldMkLst>
        <pc:picChg chg="mod">
          <ac:chgData name="Desai, Stuti (Document Accessibility Specialist)" userId="4466d87a-2609-4fc0-b808-d10f4f45e676" providerId="ADAL" clId="{2D19D87D-4FC0-46D7-8959-208E8FF9A067}" dt="2023-05-17T15:03:51.135" v="69" actId="962"/>
          <ac:picMkLst>
            <pc:docMk/>
            <pc:sldMk cId="1277223406" sldId="264"/>
            <ac:picMk id="4" creationId="{00000000-0000-0000-0000-000000000000}"/>
          </ac:picMkLst>
        </pc:picChg>
        <pc:picChg chg="mod">
          <ac:chgData name="Desai, Stuti (Document Accessibility Specialist)" userId="4466d87a-2609-4fc0-b808-d10f4f45e676" providerId="ADAL" clId="{2D19D87D-4FC0-46D7-8959-208E8FF9A067}" dt="2023-05-17T15:03:57.961" v="70" actId="962"/>
          <ac:picMkLst>
            <pc:docMk/>
            <pc:sldMk cId="1277223406" sldId="264"/>
            <ac:picMk id="5" creationId="{00000000-0000-0000-0000-000000000000}"/>
          </ac:picMkLst>
        </pc:picChg>
      </pc:sldChg>
      <pc:sldChg chg="modSp mod">
        <pc:chgData name="Desai, Stuti (Document Accessibility Specialist)" userId="4466d87a-2609-4fc0-b808-d10f4f45e676" providerId="ADAL" clId="{2D19D87D-4FC0-46D7-8959-208E8FF9A067}" dt="2023-05-17T16:44:05.001" v="2198" actId="13244"/>
        <pc:sldMkLst>
          <pc:docMk/>
          <pc:sldMk cId="1387976272" sldId="265"/>
        </pc:sldMkLst>
        <pc:spChg chg="ord">
          <ac:chgData name="Desai, Stuti (Document Accessibility Specialist)" userId="4466d87a-2609-4fc0-b808-d10f4f45e676" providerId="ADAL" clId="{2D19D87D-4FC0-46D7-8959-208E8FF9A067}" dt="2023-05-17T16:44:05.001" v="2198" actId="13244"/>
          <ac:spMkLst>
            <pc:docMk/>
            <pc:sldMk cId="1387976272" sldId="265"/>
            <ac:spMk id="3" creationId="{00000000-0000-0000-0000-000000000000}"/>
          </ac:spMkLst>
        </pc:spChg>
        <pc:picChg chg="mod">
          <ac:chgData name="Desai, Stuti (Document Accessibility Specialist)" userId="4466d87a-2609-4fc0-b808-d10f4f45e676" providerId="ADAL" clId="{2D19D87D-4FC0-46D7-8959-208E8FF9A067}" dt="2023-05-17T15:14:38.773" v="513" actId="962"/>
          <ac:picMkLst>
            <pc:docMk/>
            <pc:sldMk cId="1387976272" sldId="265"/>
            <ac:picMk id="5" creationId="{00000000-0000-0000-0000-000000000000}"/>
          </ac:picMkLst>
        </pc:picChg>
      </pc:sldChg>
      <pc:sldChg chg="modSp mod">
        <pc:chgData name="Desai, Stuti (Document Accessibility Specialist)" userId="4466d87a-2609-4fc0-b808-d10f4f45e676" providerId="ADAL" clId="{2D19D87D-4FC0-46D7-8959-208E8FF9A067}" dt="2023-05-17T16:44:08.699" v="2199" actId="13244"/>
        <pc:sldMkLst>
          <pc:docMk/>
          <pc:sldMk cId="4205069255" sldId="270"/>
        </pc:sldMkLst>
        <pc:spChg chg="ord">
          <ac:chgData name="Desai, Stuti (Document Accessibility Specialist)" userId="4466d87a-2609-4fc0-b808-d10f4f45e676" providerId="ADAL" clId="{2D19D87D-4FC0-46D7-8959-208E8FF9A067}" dt="2023-05-17T16:44:08.699" v="2199" actId="13244"/>
          <ac:spMkLst>
            <pc:docMk/>
            <pc:sldMk cId="4205069255" sldId="270"/>
            <ac:spMk id="3" creationId="{00000000-0000-0000-0000-000000000000}"/>
          </ac:spMkLst>
        </pc:spChg>
        <pc:picChg chg="mod">
          <ac:chgData name="Desai, Stuti (Document Accessibility Specialist)" userId="4466d87a-2609-4fc0-b808-d10f4f45e676" providerId="ADAL" clId="{2D19D87D-4FC0-46D7-8959-208E8FF9A067}" dt="2023-05-17T15:14:40.513" v="514" actId="962"/>
          <ac:picMkLst>
            <pc:docMk/>
            <pc:sldMk cId="4205069255" sldId="270"/>
            <ac:picMk id="5" creationId="{00000000-0000-0000-0000-000000000000}"/>
          </ac:picMkLst>
        </pc:picChg>
      </pc:sldChg>
      <pc:sldChg chg="modSp mod">
        <pc:chgData name="Desai, Stuti (Document Accessibility Specialist)" userId="4466d87a-2609-4fc0-b808-d10f4f45e676" providerId="ADAL" clId="{2D19D87D-4FC0-46D7-8959-208E8FF9A067}" dt="2023-05-17T15:12:10.322" v="269" actId="962"/>
        <pc:sldMkLst>
          <pc:docMk/>
          <pc:sldMk cId="1503281606" sldId="271"/>
        </pc:sldMkLst>
        <pc:picChg chg="mod">
          <ac:chgData name="Desai, Stuti (Document Accessibility Specialist)" userId="4466d87a-2609-4fc0-b808-d10f4f45e676" providerId="ADAL" clId="{2D19D87D-4FC0-46D7-8959-208E8FF9A067}" dt="2023-05-17T15:04:01.487" v="71" actId="962"/>
          <ac:picMkLst>
            <pc:docMk/>
            <pc:sldMk cId="1503281606" sldId="271"/>
            <ac:picMk id="5" creationId="{00000000-0000-0000-0000-000000000000}"/>
          </ac:picMkLst>
        </pc:picChg>
        <pc:picChg chg="mod">
          <ac:chgData name="Desai, Stuti (Document Accessibility Specialist)" userId="4466d87a-2609-4fc0-b808-d10f4f45e676" providerId="ADAL" clId="{2D19D87D-4FC0-46D7-8959-208E8FF9A067}" dt="2023-05-17T15:12:10.322" v="269" actId="962"/>
          <ac:picMkLst>
            <pc:docMk/>
            <pc:sldMk cId="1503281606" sldId="271"/>
            <ac:picMk id="6" creationId="{00000000-0000-0000-0000-000000000000}"/>
          </ac:picMkLst>
        </pc:picChg>
      </pc:sldChg>
      <pc:sldChg chg="modSp mod">
        <pc:chgData name="Desai, Stuti (Document Accessibility Specialist)" userId="4466d87a-2609-4fc0-b808-d10f4f45e676" providerId="ADAL" clId="{2D19D87D-4FC0-46D7-8959-208E8FF9A067}" dt="2023-05-17T15:14:28.951" v="512" actId="962"/>
        <pc:sldMkLst>
          <pc:docMk/>
          <pc:sldMk cId="1323063764" sldId="272"/>
        </pc:sldMkLst>
        <pc:picChg chg="mod">
          <ac:chgData name="Desai, Stuti (Document Accessibility Specialist)" userId="4466d87a-2609-4fc0-b808-d10f4f45e676" providerId="ADAL" clId="{2D19D87D-4FC0-46D7-8959-208E8FF9A067}" dt="2023-05-17T15:14:04.105" v="430" actId="962"/>
          <ac:picMkLst>
            <pc:docMk/>
            <pc:sldMk cId="1323063764" sldId="272"/>
            <ac:picMk id="2" creationId="{00000000-0000-0000-0000-000000000000}"/>
          </ac:picMkLst>
        </pc:picChg>
        <pc:picChg chg="mod">
          <ac:chgData name="Desai, Stuti (Document Accessibility Specialist)" userId="4466d87a-2609-4fc0-b808-d10f4f45e676" providerId="ADAL" clId="{2D19D87D-4FC0-46D7-8959-208E8FF9A067}" dt="2023-05-17T15:12:17.788" v="270" actId="962"/>
          <ac:picMkLst>
            <pc:docMk/>
            <pc:sldMk cId="1323063764" sldId="272"/>
            <ac:picMk id="5" creationId="{00000000-0000-0000-0000-000000000000}"/>
          </ac:picMkLst>
        </pc:picChg>
        <pc:picChg chg="mod">
          <ac:chgData name="Desai, Stuti (Document Accessibility Specialist)" userId="4466d87a-2609-4fc0-b808-d10f4f45e676" providerId="ADAL" clId="{2D19D87D-4FC0-46D7-8959-208E8FF9A067}" dt="2023-05-17T15:14:28.951" v="512" actId="962"/>
          <ac:picMkLst>
            <pc:docMk/>
            <pc:sldMk cId="1323063764" sldId="272"/>
            <ac:picMk id="6" creationId="{00000000-0000-0000-0000-000000000000}"/>
          </ac:picMkLst>
        </pc:picChg>
      </pc:sldChg>
      <pc:sldChg chg="modSp mod">
        <pc:chgData name="Desai, Stuti (Document Accessibility Specialist)" userId="4466d87a-2609-4fc0-b808-d10f4f45e676" providerId="ADAL" clId="{2D19D87D-4FC0-46D7-8959-208E8FF9A067}" dt="2023-05-17T16:44:14.137" v="2200" actId="13244"/>
        <pc:sldMkLst>
          <pc:docMk/>
          <pc:sldMk cId="2154567001" sldId="273"/>
        </pc:sldMkLst>
        <pc:spChg chg="ord">
          <ac:chgData name="Desai, Stuti (Document Accessibility Specialist)" userId="4466d87a-2609-4fc0-b808-d10f4f45e676" providerId="ADAL" clId="{2D19D87D-4FC0-46D7-8959-208E8FF9A067}" dt="2023-05-17T16:44:14.137" v="2200" actId="13244"/>
          <ac:spMkLst>
            <pc:docMk/>
            <pc:sldMk cId="2154567001" sldId="273"/>
            <ac:spMk id="3" creationId="{00000000-0000-0000-0000-000000000000}"/>
          </ac:spMkLst>
        </pc:spChg>
      </pc:sldChg>
      <pc:sldChg chg="modSp mod">
        <pc:chgData name="Desai, Stuti (Document Accessibility Specialist)" userId="4466d87a-2609-4fc0-b808-d10f4f45e676" providerId="ADAL" clId="{2D19D87D-4FC0-46D7-8959-208E8FF9A067}" dt="2023-05-17T16:46:38.392" v="2219" actId="13244"/>
        <pc:sldMkLst>
          <pc:docMk/>
          <pc:sldMk cId="444603173" sldId="274"/>
        </pc:sldMkLst>
        <pc:spChg chg="ord">
          <ac:chgData name="Desai, Stuti (Document Accessibility Specialist)" userId="4466d87a-2609-4fc0-b808-d10f4f45e676" providerId="ADAL" clId="{2D19D87D-4FC0-46D7-8959-208E8FF9A067}" dt="2023-05-17T16:44:38.620" v="2204" actId="13244"/>
          <ac:spMkLst>
            <pc:docMk/>
            <pc:sldMk cId="444603173" sldId="274"/>
            <ac:spMk id="8" creationId="{00000000-0000-0000-0000-000000000000}"/>
          </ac:spMkLst>
        </pc:spChg>
        <pc:picChg chg="mod ord">
          <ac:chgData name="Desai, Stuti (Document Accessibility Specialist)" userId="4466d87a-2609-4fc0-b808-d10f4f45e676" providerId="ADAL" clId="{2D19D87D-4FC0-46D7-8959-208E8FF9A067}" dt="2023-05-17T16:46:38.392" v="2219" actId="13244"/>
          <ac:picMkLst>
            <pc:docMk/>
            <pc:sldMk cId="444603173" sldId="274"/>
            <ac:picMk id="5" creationId="{00000000-0000-0000-0000-000000000000}"/>
          </ac:picMkLst>
        </pc:picChg>
        <pc:picChg chg="mod">
          <ac:chgData name="Desai, Stuti (Document Accessibility Specialist)" userId="4466d87a-2609-4fc0-b808-d10f4f45e676" providerId="ADAL" clId="{2D19D87D-4FC0-46D7-8959-208E8FF9A067}" dt="2023-05-17T15:15:12.123" v="544" actId="962"/>
          <ac:picMkLst>
            <pc:docMk/>
            <pc:sldMk cId="444603173" sldId="274"/>
            <ac:picMk id="7" creationId="{00000000-0000-0000-0000-000000000000}"/>
          </ac:picMkLst>
        </pc:picChg>
      </pc:sldChg>
      <pc:sldChg chg="addSp modSp mod">
        <pc:chgData name="Desai, Stuti (Document Accessibility Specialist)" userId="4466d87a-2609-4fc0-b808-d10f4f45e676" providerId="ADAL" clId="{2D19D87D-4FC0-46D7-8959-208E8FF9A067}" dt="2023-05-17T16:45:51.556" v="2213" actId="13244"/>
        <pc:sldMkLst>
          <pc:docMk/>
          <pc:sldMk cId="2570936694" sldId="275"/>
        </pc:sldMkLst>
        <pc:spChg chg="mod">
          <ac:chgData name="Desai, Stuti (Document Accessibility Specialist)" userId="4466d87a-2609-4fc0-b808-d10f4f45e676" providerId="ADAL" clId="{2D19D87D-4FC0-46D7-8959-208E8FF9A067}" dt="2023-05-17T16:41:40.677" v="1732" actId="164"/>
          <ac:spMkLst>
            <pc:docMk/>
            <pc:sldMk cId="2570936694" sldId="275"/>
            <ac:spMk id="17" creationId="{00000000-0000-0000-0000-000000000000}"/>
          </ac:spMkLst>
        </pc:spChg>
        <pc:spChg chg="mod">
          <ac:chgData name="Desai, Stuti (Document Accessibility Specialist)" userId="4466d87a-2609-4fc0-b808-d10f4f45e676" providerId="ADAL" clId="{2D19D87D-4FC0-46D7-8959-208E8FF9A067}" dt="2023-05-17T16:41:40.677" v="1732" actId="164"/>
          <ac:spMkLst>
            <pc:docMk/>
            <pc:sldMk cId="2570936694" sldId="275"/>
            <ac:spMk id="18" creationId="{00000000-0000-0000-0000-000000000000}"/>
          </ac:spMkLst>
        </pc:spChg>
        <pc:spChg chg="ord">
          <ac:chgData name="Desai, Stuti (Document Accessibility Specialist)" userId="4466d87a-2609-4fc0-b808-d10f4f45e676" providerId="ADAL" clId="{2D19D87D-4FC0-46D7-8959-208E8FF9A067}" dt="2023-05-17T16:45:51.556" v="2213" actId="13244"/>
          <ac:spMkLst>
            <pc:docMk/>
            <pc:sldMk cId="2570936694" sldId="275"/>
            <ac:spMk id="22" creationId="{00000000-0000-0000-0000-000000000000}"/>
          </ac:spMkLst>
        </pc:spChg>
        <pc:grpChg chg="add mod">
          <ac:chgData name="Desai, Stuti (Document Accessibility Specialist)" userId="4466d87a-2609-4fc0-b808-d10f4f45e676" providerId="ADAL" clId="{2D19D87D-4FC0-46D7-8959-208E8FF9A067}" dt="2023-05-17T16:42:15.899" v="1832" actId="962"/>
          <ac:grpSpMkLst>
            <pc:docMk/>
            <pc:sldMk cId="2570936694" sldId="275"/>
            <ac:grpSpMk id="2" creationId="{02DFDFF0-9C3F-6813-016D-C5FB0F7C51E1}"/>
          </ac:grpSpMkLst>
        </pc:grpChg>
        <pc:grpChg chg="mod">
          <ac:chgData name="Desai, Stuti (Document Accessibility Specialist)" userId="4466d87a-2609-4fc0-b808-d10f4f45e676" providerId="ADAL" clId="{2D19D87D-4FC0-46D7-8959-208E8FF9A067}" dt="2023-05-17T16:40:38.356" v="1727" actId="962"/>
          <ac:grpSpMkLst>
            <pc:docMk/>
            <pc:sldMk cId="2570936694" sldId="275"/>
            <ac:grpSpMk id="4" creationId="{00000000-0000-0000-0000-000000000000}"/>
          </ac:grpSpMkLst>
        </pc:grpChg>
        <pc:cxnChg chg="mod">
          <ac:chgData name="Desai, Stuti (Document Accessibility Specialist)" userId="4466d87a-2609-4fc0-b808-d10f4f45e676" providerId="ADAL" clId="{2D19D87D-4FC0-46D7-8959-208E8FF9A067}" dt="2023-05-17T16:41:40.677" v="1732" actId="164"/>
          <ac:cxnSpMkLst>
            <pc:docMk/>
            <pc:sldMk cId="2570936694" sldId="275"/>
            <ac:cxnSpMk id="16" creationId="{00000000-0000-0000-0000-000000000000}"/>
          </ac:cxnSpMkLst>
        </pc:cxnChg>
      </pc:sldChg>
      <pc:sldChg chg="addSp modSp mod">
        <pc:chgData name="Desai, Stuti (Document Accessibility Specialist)" userId="4466d87a-2609-4fc0-b808-d10f4f45e676" providerId="ADAL" clId="{2D19D87D-4FC0-46D7-8959-208E8FF9A067}" dt="2023-05-17T16:45:55.332" v="2214" actId="13244"/>
        <pc:sldMkLst>
          <pc:docMk/>
          <pc:sldMk cId="3429083638" sldId="276"/>
        </pc:sldMkLst>
        <pc:spChg chg="mod">
          <ac:chgData name="Desai, Stuti (Document Accessibility Specialist)" userId="4466d87a-2609-4fc0-b808-d10f4f45e676" providerId="ADAL" clId="{2D19D87D-4FC0-46D7-8959-208E8FF9A067}" dt="2023-05-17T16:42:37.410" v="1833" actId="164"/>
          <ac:spMkLst>
            <pc:docMk/>
            <pc:sldMk cId="3429083638" sldId="276"/>
            <ac:spMk id="14" creationId="{00000000-0000-0000-0000-000000000000}"/>
          </ac:spMkLst>
        </pc:spChg>
        <pc:spChg chg="mod">
          <ac:chgData name="Desai, Stuti (Document Accessibility Specialist)" userId="4466d87a-2609-4fc0-b808-d10f4f45e676" providerId="ADAL" clId="{2D19D87D-4FC0-46D7-8959-208E8FF9A067}" dt="2023-05-17T16:42:37.410" v="1833" actId="164"/>
          <ac:spMkLst>
            <pc:docMk/>
            <pc:sldMk cId="3429083638" sldId="276"/>
            <ac:spMk id="15" creationId="{00000000-0000-0000-0000-000000000000}"/>
          </ac:spMkLst>
        </pc:spChg>
        <pc:spChg chg="mod">
          <ac:chgData name="Desai, Stuti (Document Accessibility Specialist)" userId="4466d87a-2609-4fc0-b808-d10f4f45e676" providerId="ADAL" clId="{2D19D87D-4FC0-46D7-8959-208E8FF9A067}" dt="2023-05-17T16:42:37.410" v="1833" actId="164"/>
          <ac:spMkLst>
            <pc:docMk/>
            <pc:sldMk cId="3429083638" sldId="276"/>
            <ac:spMk id="16" creationId="{00000000-0000-0000-0000-000000000000}"/>
          </ac:spMkLst>
        </pc:spChg>
        <pc:spChg chg="mod">
          <ac:chgData name="Desai, Stuti (Document Accessibility Specialist)" userId="4466d87a-2609-4fc0-b808-d10f4f45e676" providerId="ADAL" clId="{2D19D87D-4FC0-46D7-8959-208E8FF9A067}" dt="2023-05-17T16:42:37.410" v="1833" actId="164"/>
          <ac:spMkLst>
            <pc:docMk/>
            <pc:sldMk cId="3429083638" sldId="276"/>
            <ac:spMk id="17" creationId="{00000000-0000-0000-0000-000000000000}"/>
          </ac:spMkLst>
        </pc:spChg>
        <pc:spChg chg="ord">
          <ac:chgData name="Desai, Stuti (Document Accessibility Specialist)" userId="4466d87a-2609-4fc0-b808-d10f4f45e676" providerId="ADAL" clId="{2D19D87D-4FC0-46D7-8959-208E8FF9A067}" dt="2023-05-17T16:45:55.332" v="2214" actId="13244"/>
          <ac:spMkLst>
            <pc:docMk/>
            <pc:sldMk cId="3429083638" sldId="276"/>
            <ac:spMk id="19" creationId="{00000000-0000-0000-0000-000000000000}"/>
          </ac:spMkLst>
        </pc:spChg>
        <pc:grpChg chg="add mod">
          <ac:chgData name="Desai, Stuti (Document Accessibility Specialist)" userId="4466d87a-2609-4fc0-b808-d10f4f45e676" providerId="ADAL" clId="{2D19D87D-4FC0-46D7-8959-208E8FF9A067}" dt="2023-05-17T16:43:00.580" v="2009" actId="962"/>
          <ac:grpSpMkLst>
            <pc:docMk/>
            <pc:sldMk cId="3429083638" sldId="276"/>
            <ac:grpSpMk id="2" creationId="{94931499-570D-0FA5-2DDF-6E9605CC91E2}"/>
          </ac:grpSpMkLst>
        </pc:grpChg>
        <pc:grpChg chg="mod">
          <ac:chgData name="Desai, Stuti (Document Accessibility Specialist)" userId="4466d87a-2609-4fc0-b808-d10f4f45e676" providerId="ADAL" clId="{2D19D87D-4FC0-46D7-8959-208E8FF9A067}" dt="2023-05-17T16:40:43.961" v="1728" actId="962"/>
          <ac:grpSpMkLst>
            <pc:docMk/>
            <pc:sldMk cId="3429083638" sldId="276"/>
            <ac:grpSpMk id="4" creationId="{00000000-0000-0000-0000-000000000000}"/>
          </ac:grpSpMkLst>
        </pc:grpChg>
        <pc:cxnChg chg="mod">
          <ac:chgData name="Desai, Stuti (Document Accessibility Specialist)" userId="4466d87a-2609-4fc0-b808-d10f4f45e676" providerId="ADAL" clId="{2D19D87D-4FC0-46D7-8959-208E8FF9A067}" dt="2023-05-17T16:42:37.410" v="1833" actId="164"/>
          <ac:cxnSpMkLst>
            <pc:docMk/>
            <pc:sldMk cId="3429083638" sldId="276"/>
            <ac:cxnSpMk id="13" creationId="{00000000-0000-0000-0000-000000000000}"/>
          </ac:cxnSpMkLst>
        </pc:cxnChg>
      </pc:sldChg>
      <pc:sldChg chg="modSp mod">
        <pc:chgData name="Desai, Stuti (Document Accessibility Specialist)" userId="4466d87a-2609-4fc0-b808-d10f4f45e676" providerId="ADAL" clId="{2D19D87D-4FC0-46D7-8959-208E8FF9A067}" dt="2023-05-17T16:45:46.424" v="2212" actId="13244"/>
        <pc:sldMkLst>
          <pc:docMk/>
          <pc:sldMk cId="703258908" sldId="277"/>
        </pc:sldMkLst>
        <pc:spChg chg="ord">
          <ac:chgData name="Desai, Stuti (Document Accessibility Specialist)" userId="4466d87a-2609-4fc0-b808-d10f4f45e676" providerId="ADAL" clId="{2D19D87D-4FC0-46D7-8959-208E8FF9A067}" dt="2023-05-17T16:45:46.424" v="2212" actId="13244"/>
          <ac:spMkLst>
            <pc:docMk/>
            <pc:sldMk cId="703258908" sldId="277"/>
            <ac:spMk id="17" creationId="{00000000-0000-0000-0000-000000000000}"/>
          </ac:spMkLst>
        </pc:spChg>
        <pc:grpChg chg="mod">
          <ac:chgData name="Desai, Stuti (Document Accessibility Specialist)" userId="4466d87a-2609-4fc0-b808-d10f4f45e676" providerId="ADAL" clId="{2D19D87D-4FC0-46D7-8959-208E8FF9A067}" dt="2023-05-17T16:40:24.425" v="1726" actId="962"/>
          <ac:grpSpMkLst>
            <pc:docMk/>
            <pc:sldMk cId="703258908" sldId="277"/>
            <ac:grpSpMk id="4" creationId="{00000000-0000-0000-0000-000000000000}"/>
          </ac:grpSpMkLst>
        </pc:grpChg>
      </pc:sldChg>
      <pc:sldChg chg="addSp modSp mod">
        <pc:chgData name="Desai, Stuti (Document Accessibility Specialist)" userId="4466d87a-2609-4fc0-b808-d10f4f45e676" providerId="ADAL" clId="{2D19D87D-4FC0-46D7-8959-208E8FF9A067}" dt="2023-05-17T16:46:02.326" v="2216" actId="13244"/>
        <pc:sldMkLst>
          <pc:docMk/>
          <pc:sldMk cId="4278967843" sldId="278"/>
        </pc:sldMkLst>
        <pc:spChg chg="ord">
          <ac:chgData name="Desai, Stuti (Document Accessibility Specialist)" userId="4466d87a-2609-4fc0-b808-d10f4f45e676" providerId="ADAL" clId="{2D19D87D-4FC0-46D7-8959-208E8FF9A067}" dt="2023-05-17T16:45:59.644" v="2215" actId="13244"/>
          <ac:spMkLst>
            <pc:docMk/>
            <pc:sldMk cId="4278967843" sldId="278"/>
            <ac:spMk id="3" creationId="{00000000-0000-0000-0000-000000000000}"/>
          </ac:spMkLst>
        </pc:spChg>
        <pc:spChg chg="mod">
          <ac:chgData name="Desai, Stuti (Document Accessibility Specialist)" userId="4466d87a-2609-4fc0-b808-d10f4f45e676" providerId="ADAL" clId="{2D19D87D-4FC0-46D7-8959-208E8FF9A067}" dt="2023-05-17T16:43:11.910" v="2010" actId="164"/>
          <ac:spMkLst>
            <pc:docMk/>
            <pc:sldMk cId="4278967843" sldId="278"/>
            <ac:spMk id="14" creationId="{00000000-0000-0000-0000-000000000000}"/>
          </ac:spMkLst>
        </pc:spChg>
        <pc:spChg chg="mod">
          <ac:chgData name="Desai, Stuti (Document Accessibility Specialist)" userId="4466d87a-2609-4fc0-b808-d10f4f45e676" providerId="ADAL" clId="{2D19D87D-4FC0-46D7-8959-208E8FF9A067}" dt="2023-05-17T16:43:11.910" v="2010" actId="164"/>
          <ac:spMkLst>
            <pc:docMk/>
            <pc:sldMk cId="4278967843" sldId="278"/>
            <ac:spMk id="16" creationId="{00000000-0000-0000-0000-000000000000}"/>
          </ac:spMkLst>
        </pc:spChg>
        <pc:spChg chg="mod">
          <ac:chgData name="Desai, Stuti (Document Accessibility Specialist)" userId="4466d87a-2609-4fc0-b808-d10f4f45e676" providerId="ADAL" clId="{2D19D87D-4FC0-46D7-8959-208E8FF9A067}" dt="2023-05-17T16:43:11.910" v="2010" actId="164"/>
          <ac:spMkLst>
            <pc:docMk/>
            <pc:sldMk cId="4278967843" sldId="278"/>
            <ac:spMk id="17" creationId="{00000000-0000-0000-0000-000000000000}"/>
          </ac:spMkLst>
        </pc:spChg>
        <pc:grpChg chg="mod">
          <ac:chgData name="Desai, Stuti (Document Accessibility Specialist)" userId="4466d87a-2609-4fc0-b808-d10f4f45e676" providerId="ADAL" clId="{2D19D87D-4FC0-46D7-8959-208E8FF9A067}" dt="2023-05-17T16:40:47.308" v="1729" actId="962"/>
          <ac:grpSpMkLst>
            <pc:docMk/>
            <pc:sldMk cId="4278967843" sldId="278"/>
            <ac:grpSpMk id="4" creationId="{00000000-0000-0000-0000-000000000000}"/>
          </ac:grpSpMkLst>
        </pc:grpChg>
        <pc:grpChg chg="add mod ord">
          <ac:chgData name="Desai, Stuti (Document Accessibility Specialist)" userId="4466d87a-2609-4fc0-b808-d10f4f45e676" providerId="ADAL" clId="{2D19D87D-4FC0-46D7-8959-208E8FF9A067}" dt="2023-05-17T16:46:02.326" v="2216" actId="13244"/>
          <ac:grpSpMkLst>
            <pc:docMk/>
            <pc:sldMk cId="4278967843" sldId="278"/>
            <ac:grpSpMk id="12" creationId="{81C62352-7CD8-2BC0-4CE0-A98874B6E6CF}"/>
          </ac:grpSpMkLst>
        </pc:grpChg>
        <pc:cxnChg chg="mod">
          <ac:chgData name="Desai, Stuti (Document Accessibility Specialist)" userId="4466d87a-2609-4fc0-b808-d10f4f45e676" providerId="ADAL" clId="{2D19D87D-4FC0-46D7-8959-208E8FF9A067}" dt="2023-05-17T16:43:11.910" v="2010" actId="164"/>
          <ac:cxnSpMkLst>
            <pc:docMk/>
            <pc:sldMk cId="4278967843" sldId="278"/>
            <ac:cxnSpMk id="13" creationId="{00000000-0000-0000-0000-000000000000}"/>
          </ac:cxnSpMkLst>
        </pc:cxnChg>
      </pc:sldChg>
      <pc:sldChg chg="modSp mod">
        <pc:chgData name="Desai, Stuti (Document Accessibility Specialist)" userId="4466d87a-2609-4fc0-b808-d10f4f45e676" providerId="ADAL" clId="{2D19D87D-4FC0-46D7-8959-208E8FF9A067}" dt="2023-05-17T16:44:19.253" v="2201" actId="13244"/>
        <pc:sldMkLst>
          <pc:docMk/>
          <pc:sldMk cId="3603185970" sldId="279"/>
        </pc:sldMkLst>
        <pc:spChg chg="ord">
          <ac:chgData name="Desai, Stuti (Document Accessibility Specialist)" userId="4466d87a-2609-4fc0-b808-d10f4f45e676" providerId="ADAL" clId="{2D19D87D-4FC0-46D7-8959-208E8FF9A067}" dt="2023-05-17T16:44:19.253" v="2201" actId="13244"/>
          <ac:spMkLst>
            <pc:docMk/>
            <pc:sldMk cId="3603185970" sldId="279"/>
            <ac:spMk id="3" creationId="{00000000-0000-0000-0000-000000000000}"/>
          </ac:spMkLst>
        </pc:spChg>
      </pc:sldChg>
      <pc:sldChg chg="modSp mod">
        <pc:chgData name="Desai, Stuti (Document Accessibility Specialist)" userId="4466d87a-2609-4fc0-b808-d10f4f45e676" providerId="ADAL" clId="{2D19D87D-4FC0-46D7-8959-208E8FF9A067}" dt="2023-05-17T16:44:26.507" v="2202" actId="13244"/>
        <pc:sldMkLst>
          <pc:docMk/>
          <pc:sldMk cId="942347241" sldId="280"/>
        </pc:sldMkLst>
        <pc:spChg chg="ord">
          <ac:chgData name="Desai, Stuti (Document Accessibility Specialist)" userId="4466d87a-2609-4fc0-b808-d10f4f45e676" providerId="ADAL" clId="{2D19D87D-4FC0-46D7-8959-208E8FF9A067}" dt="2023-05-17T16:44:26.507" v="2202" actId="13244"/>
          <ac:spMkLst>
            <pc:docMk/>
            <pc:sldMk cId="942347241" sldId="280"/>
            <ac:spMk id="3" creationId="{00000000-0000-0000-0000-000000000000}"/>
          </ac:spMkLst>
        </pc:spChg>
      </pc:sldChg>
      <pc:sldChg chg="modSp mod">
        <pc:chgData name="Desai, Stuti (Document Accessibility Specialist)" userId="4466d87a-2609-4fc0-b808-d10f4f45e676" providerId="ADAL" clId="{2D19D87D-4FC0-46D7-8959-208E8FF9A067}" dt="2023-05-17T16:44:31.751" v="2203" actId="13244"/>
        <pc:sldMkLst>
          <pc:docMk/>
          <pc:sldMk cId="3362718942" sldId="281"/>
        </pc:sldMkLst>
        <pc:spChg chg="ord">
          <ac:chgData name="Desai, Stuti (Document Accessibility Specialist)" userId="4466d87a-2609-4fc0-b808-d10f4f45e676" providerId="ADAL" clId="{2D19D87D-4FC0-46D7-8959-208E8FF9A067}" dt="2023-05-17T16:44:31.751" v="2203" actId="13244"/>
          <ac:spMkLst>
            <pc:docMk/>
            <pc:sldMk cId="3362718942" sldId="281"/>
            <ac:spMk id="3" creationId="{00000000-0000-0000-0000-000000000000}"/>
          </ac:spMkLst>
        </pc:spChg>
        <pc:picChg chg="mod">
          <ac:chgData name="Desai, Stuti (Document Accessibility Specialist)" userId="4466d87a-2609-4fc0-b808-d10f4f45e676" providerId="ADAL" clId="{2D19D87D-4FC0-46D7-8959-208E8FF9A067}" dt="2023-05-17T15:14:49.546" v="515" actId="962"/>
          <ac:picMkLst>
            <pc:docMk/>
            <pc:sldMk cId="3362718942" sldId="281"/>
            <ac:picMk id="4" creationId="{00000000-0000-0000-0000-000000000000}"/>
          </ac:picMkLst>
        </pc:picChg>
      </pc:sldChg>
      <pc:sldChg chg="modSp mod">
        <pc:chgData name="Desai, Stuti (Document Accessibility Specialist)" userId="4466d87a-2609-4fc0-b808-d10f4f45e676" providerId="ADAL" clId="{2D19D87D-4FC0-46D7-8959-208E8FF9A067}" dt="2023-05-17T16:35:38.267" v="679" actId="962"/>
        <pc:sldMkLst>
          <pc:docMk/>
          <pc:sldMk cId="822507583" sldId="282"/>
        </pc:sldMkLst>
        <pc:picChg chg="mod">
          <ac:chgData name="Desai, Stuti (Document Accessibility Specialist)" userId="4466d87a-2609-4fc0-b808-d10f4f45e676" providerId="ADAL" clId="{2D19D87D-4FC0-46D7-8959-208E8FF9A067}" dt="2023-05-17T16:34:52.671" v="651" actId="962"/>
          <ac:picMkLst>
            <pc:docMk/>
            <pc:sldMk cId="822507583" sldId="282"/>
            <ac:picMk id="3" creationId="{00000000-0000-0000-0000-000000000000}"/>
          </ac:picMkLst>
        </pc:picChg>
        <pc:picChg chg="mod">
          <ac:chgData name="Desai, Stuti (Document Accessibility Specialist)" userId="4466d87a-2609-4fc0-b808-d10f4f45e676" providerId="ADAL" clId="{2D19D87D-4FC0-46D7-8959-208E8FF9A067}" dt="2023-05-17T15:15:16.046" v="545" actId="962"/>
          <ac:picMkLst>
            <pc:docMk/>
            <pc:sldMk cId="822507583" sldId="282"/>
            <ac:picMk id="5" creationId="{00000000-0000-0000-0000-000000000000}"/>
          </ac:picMkLst>
        </pc:picChg>
        <pc:picChg chg="mod">
          <ac:chgData name="Desai, Stuti (Document Accessibility Specialist)" userId="4466d87a-2609-4fc0-b808-d10f4f45e676" providerId="ADAL" clId="{2D19D87D-4FC0-46D7-8959-208E8FF9A067}" dt="2023-05-17T16:35:38.267" v="679" actId="962"/>
          <ac:picMkLst>
            <pc:docMk/>
            <pc:sldMk cId="822507583" sldId="282"/>
            <ac:picMk id="6" creationId="{00000000-0000-0000-0000-000000000000}"/>
          </ac:picMkLst>
        </pc:picChg>
      </pc:sldChg>
      <pc:sldChg chg="modSp mod">
        <pc:chgData name="Desai, Stuti (Document Accessibility Specialist)" userId="4466d87a-2609-4fc0-b808-d10f4f45e676" providerId="ADAL" clId="{2D19D87D-4FC0-46D7-8959-208E8FF9A067}" dt="2023-05-17T15:24:17.941" v="547" actId="962"/>
        <pc:sldMkLst>
          <pc:docMk/>
          <pc:sldMk cId="344344120" sldId="283"/>
        </pc:sldMkLst>
        <pc:picChg chg="mod">
          <ac:chgData name="Desai, Stuti (Document Accessibility Specialist)" userId="4466d87a-2609-4fc0-b808-d10f4f45e676" providerId="ADAL" clId="{2D19D87D-4FC0-46D7-8959-208E8FF9A067}" dt="2023-05-17T15:24:17.941" v="547" actId="962"/>
          <ac:picMkLst>
            <pc:docMk/>
            <pc:sldMk cId="344344120" sldId="283"/>
            <ac:picMk id="3" creationId="{00000000-0000-0000-0000-000000000000}"/>
          </ac:picMkLst>
        </pc:picChg>
      </pc:sldChg>
      <pc:sldChg chg="modSp mod">
        <pc:chgData name="Desai, Stuti (Document Accessibility Specialist)" userId="4466d87a-2609-4fc0-b808-d10f4f45e676" providerId="ADAL" clId="{2D19D87D-4FC0-46D7-8959-208E8FF9A067}" dt="2023-05-17T16:45:08.909" v="2207" actId="13244"/>
        <pc:sldMkLst>
          <pc:docMk/>
          <pc:sldMk cId="1340559761" sldId="285"/>
        </pc:sldMkLst>
        <pc:spChg chg="ord">
          <ac:chgData name="Desai, Stuti (Document Accessibility Specialist)" userId="4466d87a-2609-4fc0-b808-d10f4f45e676" providerId="ADAL" clId="{2D19D87D-4FC0-46D7-8959-208E8FF9A067}" dt="2023-05-17T16:44:54.013" v="2205" actId="13244"/>
          <ac:spMkLst>
            <pc:docMk/>
            <pc:sldMk cId="1340559761" sldId="285"/>
            <ac:spMk id="4" creationId="{00000000-0000-0000-0000-000000000000}"/>
          </ac:spMkLst>
        </pc:spChg>
        <pc:spChg chg="ord">
          <ac:chgData name="Desai, Stuti (Document Accessibility Specialist)" userId="4466d87a-2609-4fc0-b808-d10f4f45e676" providerId="ADAL" clId="{2D19D87D-4FC0-46D7-8959-208E8FF9A067}" dt="2023-05-17T16:45:08.909" v="2207" actId="13244"/>
          <ac:spMkLst>
            <pc:docMk/>
            <pc:sldMk cId="1340559761" sldId="285"/>
            <ac:spMk id="6" creationId="{00000000-0000-0000-0000-000000000000}"/>
          </ac:spMkLst>
        </pc:spChg>
        <pc:picChg chg="mod">
          <ac:chgData name="Desai, Stuti (Document Accessibility Specialist)" userId="4466d87a-2609-4fc0-b808-d10f4f45e676" providerId="ADAL" clId="{2D19D87D-4FC0-46D7-8959-208E8FF9A067}" dt="2023-05-17T16:38:28.444" v="1276" actId="962"/>
          <ac:picMkLst>
            <pc:docMk/>
            <pc:sldMk cId="1340559761" sldId="285"/>
            <ac:picMk id="5" creationId="{00000000-0000-0000-0000-000000000000}"/>
          </ac:picMkLst>
        </pc:picChg>
      </pc:sldChg>
      <pc:sldChg chg="modSp mod">
        <pc:chgData name="Desai, Stuti (Document Accessibility Specialist)" userId="4466d87a-2609-4fc0-b808-d10f4f45e676" providerId="ADAL" clId="{2D19D87D-4FC0-46D7-8959-208E8FF9A067}" dt="2023-05-17T16:46:52.539" v="2220" actId="13244"/>
        <pc:sldMkLst>
          <pc:docMk/>
          <pc:sldMk cId="2254887104" sldId="286"/>
        </pc:sldMkLst>
        <pc:spChg chg="ord">
          <ac:chgData name="Desai, Stuti (Document Accessibility Specialist)" userId="4466d87a-2609-4fc0-b808-d10f4f45e676" providerId="ADAL" clId="{2D19D87D-4FC0-46D7-8959-208E8FF9A067}" dt="2023-05-17T16:45:28.434" v="2210" actId="13244"/>
          <ac:spMkLst>
            <pc:docMk/>
            <pc:sldMk cId="2254887104" sldId="286"/>
            <ac:spMk id="9" creationId="{00000000-0000-0000-0000-000000000000}"/>
          </ac:spMkLst>
        </pc:spChg>
        <pc:picChg chg="mod">
          <ac:chgData name="Desai, Stuti (Document Accessibility Specialist)" userId="4466d87a-2609-4fc0-b808-d10f4f45e676" providerId="ADAL" clId="{2D19D87D-4FC0-46D7-8959-208E8FF9A067}" dt="2023-05-17T16:38:47.078" v="1372" actId="962"/>
          <ac:picMkLst>
            <pc:docMk/>
            <pc:sldMk cId="2254887104" sldId="286"/>
            <ac:picMk id="3" creationId="{00000000-0000-0000-0000-000000000000}"/>
          </ac:picMkLst>
        </pc:picChg>
        <pc:picChg chg="mod">
          <ac:chgData name="Desai, Stuti (Document Accessibility Specialist)" userId="4466d87a-2609-4fc0-b808-d10f4f45e676" providerId="ADAL" clId="{2D19D87D-4FC0-46D7-8959-208E8FF9A067}" dt="2023-05-17T16:39:02.611" v="1464" actId="962"/>
          <ac:picMkLst>
            <pc:docMk/>
            <pc:sldMk cId="2254887104" sldId="286"/>
            <ac:picMk id="5" creationId="{00000000-0000-0000-0000-000000000000}"/>
          </ac:picMkLst>
        </pc:picChg>
        <pc:picChg chg="mod">
          <ac:chgData name="Desai, Stuti (Document Accessibility Specialist)" userId="4466d87a-2609-4fc0-b808-d10f4f45e676" providerId="ADAL" clId="{2D19D87D-4FC0-46D7-8959-208E8FF9A067}" dt="2023-05-17T16:39:10.816" v="1498" actId="962"/>
          <ac:picMkLst>
            <pc:docMk/>
            <pc:sldMk cId="2254887104" sldId="286"/>
            <ac:picMk id="6" creationId="{00000000-0000-0000-0000-000000000000}"/>
          </ac:picMkLst>
        </pc:picChg>
        <pc:picChg chg="mod">
          <ac:chgData name="Desai, Stuti (Document Accessibility Specialist)" userId="4466d87a-2609-4fc0-b808-d10f4f45e676" providerId="ADAL" clId="{2D19D87D-4FC0-46D7-8959-208E8FF9A067}" dt="2023-05-17T16:45:38.944" v="2211" actId="962"/>
          <ac:picMkLst>
            <pc:docMk/>
            <pc:sldMk cId="2254887104" sldId="286"/>
            <ac:picMk id="7" creationId="{00000000-0000-0000-0000-000000000000}"/>
          </ac:picMkLst>
        </pc:picChg>
        <pc:picChg chg="mod ord">
          <ac:chgData name="Desai, Stuti (Document Accessibility Specialist)" userId="4466d87a-2609-4fc0-b808-d10f4f45e676" providerId="ADAL" clId="{2D19D87D-4FC0-46D7-8959-208E8FF9A067}" dt="2023-05-17T16:46:52.539" v="2220" actId="13244"/>
          <ac:picMkLst>
            <pc:docMk/>
            <pc:sldMk cId="2254887104" sldId="286"/>
            <ac:picMk id="8" creationId="{00000000-0000-0000-0000-000000000000}"/>
          </ac:picMkLst>
        </pc:picChg>
      </pc:sldChg>
      <pc:sldChg chg="modSp mod">
        <pc:chgData name="Desai, Stuti (Document Accessibility Specialist)" userId="4466d87a-2609-4fc0-b808-d10f4f45e676" providerId="ADAL" clId="{2D19D87D-4FC0-46D7-8959-208E8FF9A067}" dt="2023-05-17T16:38:07.960" v="1275" actId="962"/>
        <pc:sldMkLst>
          <pc:docMk/>
          <pc:sldMk cId="1730832913" sldId="288"/>
        </pc:sldMkLst>
        <pc:picChg chg="mod">
          <ac:chgData name="Desai, Stuti (Document Accessibility Specialist)" userId="4466d87a-2609-4fc0-b808-d10f4f45e676" providerId="ADAL" clId="{2D19D87D-4FC0-46D7-8959-208E8FF9A067}" dt="2023-05-17T16:38:07.960" v="1275" actId="962"/>
          <ac:picMkLst>
            <pc:docMk/>
            <pc:sldMk cId="1730832913" sldId="288"/>
            <ac:picMk id="2" creationId="{00000000-0000-0000-0000-000000000000}"/>
          </ac:picMkLst>
        </pc:picChg>
        <pc:picChg chg="mod">
          <ac:chgData name="Desai, Stuti (Document Accessibility Specialist)" userId="4466d87a-2609-4fc0-b808-d10f4f45e676" providerId="ADAL" clId="{2D19D87D-4FC0-46D7-8959-208E8FF9A067}" dt="2023-05-17T15:24:12.699" v="546" actId="962"/>
          <ac:picMkLst>
            <pc:docMk/>
            <pc:sldMk cId="1730832913" sldId="288"/>
            <ac:picMk id="5" creationId="{00000000-0000-0000-0000-000000000000}"/>
          </ac:picMkLst>
        </pc:picChg>
      </pc:sldChg>
      <pc:sldChg chg="modSp mod">
        <pc:chgData name="Desai, Stuti (Document Accessibility Specialist)" userId="4466d87a-2609-4fc0-b808-d10f4f45e676" providerId="ADAL" clId="{2D19D87D-4FC0-46D7-8959-208E8FF9A067}" dt="2023-05-17T16:45:15.088" v="2208" actId="13244"/>
        <pc:sldMkLst>
          <pc:docMk/>
          <pc:sldMk cId="153437282" sldId="289"/>
        </pc:sldMkLst>
        <pc:spChg chg="ord">
          <ac:chgData name="Desai, Stuti (Document Accessibility Specialist)" userId="4466d87a-2609-4fc0-b808-d10f4f45e676" providerId="ADAL" clId="{2D19D87D-4FC0-46D7-8959-208E8FF9A067}" dt="2023-05-17T16:45:15.088" v="2208" actId="13244"/>
          <ac:spMkLst>
            <pc:docMk/>
            <pc:sldMk cId="153437282" sldId="289"/>
            <ac:spMk id="4" creationId="{00000000-0000-0000-0000-000000000000}"/>
          </ac:spMkLst>
        </pc:spChg>
        <pc:picChg chg="mod">
          <ac:chgData name="Desai, Stuti (Document Accessibility Specialist)" userId="4466d87a-2609-4fc0-b808-d10f4f45e676" providerId="ADAL" clId="{2D19D87D-4FC0-46D7-8959-208E8FF9A067}" dt="2023-05-17T16:38:30.249" v="1277" actId="962"/>
          <ac:picMkLst>
            <pc:docMk/>
            <pc:sldMk cId="153437282" sldId="289"/>
            <ac:picMk id="5" creationId="{00000000-0000-0000-0000-000000000000}"/>
          </ac:picMkLst>
        </pc:picChg>
      </pc:sldChg>
      <pc:sldChg chg="modSp mod">
        <pc:chgData name="Desai, Stuti (Document Accessibility Specialist)" userId="4466d87a-2609-4fc0-b808-d10f4f45e676" providerId="ADAL" clId="{2D19D87D-4FC0-46D7-8959-208E8FF9A067}" dt="2023-05-17T16:45:18.773" v="2209" actId="13244"/>
        <pc:sldMkLst>
          <pc:docMk/>
          <pc:sldMk cId="223215554" sldId="290"/>
        </pc:sldMkLst>
        <pc:spChg chg="ord">
          <ac:chgData name="Desai, Stuti (Document Accessibility Specialist)" userId="4466d87a-2609-4fc0-b808-d10f4f45e676" providerId="ADAL" clId="{2D19D87D-4FC0-46D7-8959-208E8FF9A067}" dt="2023-05-17T16:45:18.773" v="2209" actId="13244"/>
          <ac:spMkLst>
            <pc:docMk/>
            <pc:sldMk cId="223215554" sldId="290"/>
            <ac:spMk id="4" creationId="{00000000-0000-0000-0000-000000000000}"/>
          </ac:spMkLst>
        </pc:spChg>
        <pc:picChg chg="mod">
          <ac:chgData name="Desai, Stuti (Document Accessibility Specialist)" userId="4466d87a-2609-4fc0-b808-d10f4f45e676" providerId="ADAL" clId="{2D19D87D-4FC0-46D7-8959-208E8FF9A067}" dt="2023-05-17T16:38:34.011" v="1278" actId="962"/>
          <ac:picMkLst>
            <pc:docMk/>
            <pc:sldMk cId="223215554" sldId="290"/>
            <ac:picMk id="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9214F1-96CE-436B-B6CE-BB70BB22494E}" type="datetimeFigureOut">
              <a:rPr lang="en-US" smtClean="0"/>
              <a:t>5/17/2023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0B9FE9-1230-48C6-84E8-3B99547DC85C}" type="slidenum">
              <a:rPr lang="en-US" smtClean="0"/>
              <a:t>‹#›</a:t>
            </a:fld>
            <a:endParaRPr lang="en-US"/>
          </a:p>
        </p:txBody>
      </p:sp>
    </p:spTree>
    <p:extLst>
      <p:ext uri="{BB962C8B-B14F-4D97-AF65-F5344CB8AC3E}">
        <p14:creationId xmlns:p14="http://schemas.microsoft.com/office/powerpoint/2010/main" val="3432367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AFCBA3-BBD2-E746-BC0A-5318CDA6FC73}" type="datetimeFigureOut">
              <a:rPr lang="en-US" smtClean="0"/>
              <a:t>5/17/2023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244277-945F-E145-924A-E11AFC7400D9}" type="slidenum">
              <a:rPr lang="en-US" smtClean="0"/>
              <a:t>‹#›</a:t>
            </a:fld>
            <a:endParaRPr lang="en-US"/>
          </a:p>
        </p:txBody>
      </p:sp>
    </p:spTree>
    <p:extLst>
      <p:ext uri="{BB962C8B-B14F-4D97-AF65-F5344CB8AC3E}">
        <p14:creationId xmlns:p14="http://schemas.microsoft.com/office/powerpoint/2010/main" val="37301432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0E2F"/>
                </a:solidFi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rgbClr val="74767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248" y="250814"/>
            <a:ext cx="2065131" cy="431711"/>
          </a:xfrm>
          <a:prstGeom prst="rect">
            <a:avLst/>
          </a:prstGeom>
        </p:spPr>
      </p:pic>
    </p:spTree>
    <p:extLst>
      <p:ext uri="{BB962C8B-B14F-4D97-AF65-F5344CB8AC3E}">
        <p14:creationId xmlns:p14="http://schemas.microsoft.com/office/powerpoint/2010/main" val="352542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dirty="0">
              <a:solidFill>
                <a:schemeClr val="bg1"/>
              </a:solidFill>
            </a:endParaRPr>
          </a:p>
        </p:txBody>
      </p:sp>
    </p:spTree>
    <p:extLst>
      <p:ext uri="{BB962C8B-B14F-4D97-AF65-F5344CB8AC3E}">
        <p14:creationId xmlns:p14="http://schemas.microsoft.com/office/powerpoint/2010/main" val="85374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dirty="0">
              <a:solidFill>
                <a:schemeClr val="bg1"/>
              </a:solidFill>
            </a:endParaRPr>
          </a:p>
        </p:txBody>
      </p:sp>
    </p:spTree>
    <p:extLst>
      <p:ext uri="{BB962C8B-B14F-4D97-AF65-F5344CB8AC3E}">
        <p14:creationId xmlns:p14="http://schemas.microsoft.com/office/powerpoint/2010/main" val="71943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2707"/>
            <a:ext cx="4040188"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39907"/>
            <a:ext cx="4040188"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82707"/>
            <a:ext cx="4041775"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39907"/>
            <a:ext cx="4041775"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7" name="TextBox 6"/>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dirty="0">
              <a:solidFill>
                <a:schemeClr val="bg1"/>
              </a:solidFill>
            </a:endParaRPr>
          </a:p>
        </p:txBody>
      </p:sp>
    </p:spTree>
    <p:extLst>
      <p:ext uri="{BB962C8B-B14F-4D97-AF65-F5344CB8AC3E}">
        <p14:creationId xmlns:p14="http://schemas.microsoft.com/office/powerpoint/2010/main" val="327373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3" name="TextBox 2"/>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dirty="0">
              <a:solidFill>
                <a:schemeClr val="bg1"/>
              </a:solidFill>
            </a:endParaRPr>
          </a:p>
        </p:txBody>
      </p:sp>
    </p:spTree>
    <p:extLst>
      <p:ext uri="{BB962C8B-B14F-4D97-AF65-F5344CB8AC3E}">
        <p14:creationId xmlns:p14="http://schemas.microsoft.com/office/powerpoint/2010/main" val="289964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22401"/>
            <a:ext cx="5486400" cy="41142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3667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dirty="0">
              <a:solidFill>
                <a:schemeClr val="bg1"/>
              </a:solidFill>
            </a:endParaRPr>
          </a:p>
        </p:txBody>
      </p:sp>
    </p:spTree>
    <p:extLst>
      <p:ext uri="{BB962C8B-B14F-4D97-AF65-F5344CB8AC3E}">
        <p14:creationId xmlns:p14="http://schemas.microsoft.com/office/powerpoint/2010/main" val="215527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4249"/>
            <a:ext cx="4040188" cy="45455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1"/>
            <a:ext cx="4040188" cy="457200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0"/>
          </p:nvPr>
        </p:nvSpPr>
        <p:spPr>
          <a:xfrm>
            <a:off x="4648199" y="1371602"/>
            <a:ext cx="4069821" cy="50292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dirty="0">
              <a:solidFill>
                <a:schemeClr val="bg1"/>
              </a:solidFill>
            </a:endParaRPr>
          </a:p>
        </p:txBody>
      </p:sp>
    </p:spTree>
    <p:extLst>
      <p:ext uri="{BB962C8B-B14F-4D97-AF65-F5344CB8AC3E}">
        <p14:creationId xmlns:p14="http://schemas.microsoft.com/office/powerpoint/2010/main" val="343157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914400"/>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6629400"/>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13493" y="875230"/>
            <a:ext cx="3113283" cy="292388"/>
          </a:xfrm>
          <a:prstGeom prst="rect">
            <a:avLst/>
          </a:prstGeom>
          <a:noFill/>
        </p:spPr>
        <p:txBody>
          <a:bodyPr wrap="square" rtlCol="0">
            <a:spAutoFit/>
          </a:bodyPr>
          <a:lstStyle/>
          <a:p>
            <a:r>
              <a:rPr lang="en-US" sz="1250" b="0" dirty="0">
                <a:solidFill>
                  <a:schemeClr val="bg1"/>
                </a:solidFill>
              </a:rPr>
              <a:t>Information</a:t>
            </a:r>
            <a:r>
              <a:rPr lang="en-US" sz="1250" dirty="0">
                <a:solidFill>
                  <a:schemeClr val="bg1"/>
                </a:solidFill>
              </a:rPr>
              <a:t> Technology Services</a:t>
            </a:r>
          </a:p>
        </p:txBody>
      </p:sp>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4142" y="196052"/>
            <a:ext cx="519568" cy="548640"/>
          </a:xfrm>
          <a:prstGeom prst="rect">
            <a:avLst/>
          </a:prstGeom>
        </p:spPr>
      </p:pic>
    </p:spTree>
    <p:extLst>
      <p:ext uri="{BB962C8B-B14F-4D97-AF65-F5344CB8AC3E}">
        <p14:creationId xmlns:p14="http://schemas.microsoft.com/office/powerpoint/2010/main" val="476199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 id="2147483660" r:id="rId7"/>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8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IT All Staff</a:t>
            </a:r>
          </a:p>
        </p:txBody>
      </p:sp>
      <p:sp>
        <p:nvSpPr>
          <p:cNvPr id="19" name="Subtitle 2"/>
          <p:cNvSpPr>
            <a:spLocks noGrp="1"/>
          </p:cNvSpPr>
          <p:nvPr>
            <p:ph type="subTitle" idx="1"/>
          </p:nvPr>
        </p:nvSpPr>
        <p:spPr>
          <a:xfrm>
            <a:off x="1371600" y="3886200"/>
            <a:ext cx="6400800" cy="1752600"/>
          </a:xfrm>
        </p:spPr>
        <p:txBody>
          <a:bodyPr/>
          <a:lstStyle/>
          <a:p>
            <a:r>
              <a:rPr lang="en-US" dirty="0"/>
              <a:t>M. Mundrane</a:t>
            </a:r>
          </a:p>
          <a:p>
            <a:r>
              <a:rPr lang="en-US" dirty="0"/>
              <a:t>16 March 2018</a:t>
            </a:r>
          </a:p>
        </p:txBody>
      </p:sp>
    </p:spTree>
    <p:extLst>
      <p:ext uri="{BB962C8B-B14F-4D97-AF65-F5344CB8AC3E}">
        <p14:creationId xmlns:p14="http://schemas.microsoft.com/office/powerpoint/2010/main" val="71430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Integrity</a:t>
            </a:r>
          </a:p>
        </p:txBody>
      </p:sp>
      <p:sp>
        <p:nvSpPr>
          <p:cNvPr id="2" name="Content Placeholder 1"/>
          <p:cNvSpPr>
            <a:spLocks noGrp="1"/>
          </p:cNvSpPr>
          <p:nvPr>
            <p:ph idx="1"/>
          </p:nvPr>
        </p:nvSpPr>
        <p:spPr>
          <a:xfrm>
            <a:off x="3455275" y="2304882"/>
            <a:ext cx="5320863" cy="2897735"/>
          </a:xfrm>
        </p:spPr>
        <p:txBody>
          <a:bodyPr/>
          <a:lstStyle/>
          <a:p>
            <a:pPr marL="0" indent="0" algn="ctr">
              <a:buNone/>
            </a:pPr>
            <a:r>
              <a:rPr lang="en-US" dirty="0"/>
              <a:t>A quality of being forthright, honest, and principled with statements and actions that are mutually consistent and clear despite personal costs.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40" y="2304883"/>
            <a:ext cx="2897735" cy="2897735"/>
          </a:xfrm>
          <a:prstGeom prst="rect">
            <a:avLst/>
          </a:prstGeom>
        </p:spPr>
      </p:pic>
    </p:spTree>
    <p:extLst>
      <p:ext uri="{BB962C8B-B14F-4D97-AF65-F5344CB8AC3E}">
        <p14:creationId xmlns:p14="http://schemas.microsoft.com/office/powerpoint/2010/main" val="336271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Consideration</a:t>
            </a:r>
          </a:p>
        </p:txBody>
      </p:sp>
      <p:pic>
        <p:nvPicPr>
          <p:cNvPr id="5" name="Picture 4" descr="Light Bul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785280"/>
            <a:ext cx="1600200" cy="2867025"/>
          </a:xfrm>
          <a:prstGeom prst="rect">
            <a:avLst/>
          </a:prstGeom>
        </p:spPr>
      </p:pic>
      <p:sp>
        <p:nvSpPr>
          <p:cNvPr id="8" name="Content Placeholder 1"/>
          <p:cNvSpPr>
            <a:spLocks noGrp="1"/>
          </p:cNvSpPr>
          <p:nvPr>
            <p:ph idx="1"/>
          </p:nvPr>
        </p:nvSpPr>
        <p:spPr>
          <a:xfrm>
            <a:off x="2908737" y="1785280"/>
            <a:ext cx="2829911" cy="704851"/>
          </a:xfrm>
        </p:spPr>
        <p:txBody>
          <a:bodyPr/>
          <a:lstStyle/>
          <a:p>
            <a:pPr marL="0" indent="0">
              <a:buNone/>
            </a:pPr>
            <a:r>
              <a:rPr lang="en-US" dirty="0"/>
              <a:t>January 1, 2014</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017" y="3297426"/>
            <a:ext cx="2441739" cy="3201668"/>
          </a:xfrm>
          <a:prstGeom prst="rect">
            <a:avLst/>
          </a:prstGeom>
        </p:spPr>
      </p:pic>
    </p:spTree>
    <p:extLst>
      <p:ext uri="{BB962C8B-B14F-4D97-AF65-F5344CB8AC3E}">
        <p14:creationId xmlns:p14="http://schemas.microsoft.com/office/powerpoint/2010/main" val="44460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Outcomes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017" y="3297426"/>
            <a:ext cx="2441739" cy="3201668"/>
          </a:xfrm>
          <a:prstGeom prst="rect">
            <a:avLst/>
          </a:prstGeom>
        </p:spPr>
      </p:pic>
      <p:pic>
        <p:nvPicPr>
          <p:cNvPr id="3" name="Picture 2" descr="Definity 7506 landline 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44" y="1443037"/>
            <a:ext cx="3086922" cy="3086922"/>
          </a:xfrm>
          <a:prstGeom prst="rect">
            <a:avLst/>
          </a:prstGeom>
        </p:spPr>
      </p:pic>
      <p:pic>
        <p:nvPicPr>
          <p:cNvPr id="6" name="Picture 5" descr="voicemail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542" y="4347593"/>
            <a:ext cx="2143125" cy="2143125"/>
          </a:xfrm>
          <a:prstGeom prst="rect">
            <a:avLst/>
          </a:prstGeom>
        </p:spPr>
      </p:pic>
    </p:spTree>
    <p:extLst>
      <p:ext uri="{BB962C8B-B14F-4D97-AF65-F5344CB8AC3E}">
        <p14:creationId xmlns:p14="http://schemas.microsoft.com/office/powerpoint/2010/main" val="82250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Service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017" y="3297426"/>
            <a:ext cx="2441739" cy="3201668"/>
          </a:xfrm>
          <a:prstGeom prst="rect">
            <a:avLst/>
          </a:prstGeom>
        </p:spPr>
      </p:pic>
      <p:pic>
        <p:nvPicPr>
          <p:cNvPr id="2" name="Picture 1" descr="CoreCT Portal in the My HR Section. Has different sections related to Personal Information, Benefits, Leave Management, Time and Labor, PayRoll, Manager Self Service, CoreCT News, and My Report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27" y="1408385"/>
            <a:ext cx="6090501" cy="4996115"/>
          </a:xfrm>
          <a:prstGeom prst="rect">
            <a:avLst/>
          </a:prstGeom>
        </p:spPr>
      </p:pic>
    </p:spTree>
    <p:extLst>
      <p:ext uri="{BB962C8B-B14F-4D97-AF65-F5344CB8AC3E}">
        <p14:creationId xmlns:p14="http://schemas.microsoft.com/office/powerpoint/2010/main" val="173083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Contribution</a:t>
            </a:r>
          </a:p>
        </p:txBody>
      </p:sp>
      <p:sp>
        <p:nvSpPr>
          <p:cNvPr id="5" name="Content Placeholder 1"/>
          <p:cNvSpPr>
            <a:spLocks noGrp="1"/>
          </p:cNvSpPr>
          <p:nvPr>
            <p:ph idx="1"/>
          </p:nvPr>
        </p:nvSpPr>
        <p:spPr>
          <a:xfrm>
            <a:off x="794843" y="2304882"/>
            <a:ext cx="5320863" cy="2897735"/>
          </a:xfrm>
        </p:spPr>
        <p:txBody>
          <a:bodyPr/>
          <a:lstStyle/>
          <a:p>
            <a:pPr marL="0" indent="0" algn="ctr">
              <a:buNone/>
            </a:pPr>
            <a:r>
              <a:rPr lang="en-US" dirty="0"/>
              <a:t>A positive contribution is one that produces a beneficial or useful outcome from the perspective of the recipients.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808" y="4173264"/>
            <a:ext cx="2552700" cy="1790700"/>
          </a:xfrm>
          <a:prstGeom prst="rect">
            <a:avLst/>
          </a:prstGeom>
        </p:spPr>
      </p:pic>
    </p:spTree>
    <p:extLst>
      <p:ext uri="{BB962C8B-B14F-4D97-AF65-F5344CB8AC3E}">
        <p14:creationId xmlns:p14="http://schemas.microsoft.com/office/powerpoint/2010/main" val="34434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Attitude</a:t>
            </a:r>
          </a:p>
        </p:txBody>
      </p:sp>
      <p:sp>
        <p:nvSpPr>
          <p:cNvPr id="2" name="Content Placeholder 1"/>
          <p:cNvSpPr>
            <a:spLocks noGrp="1"/>
          </p:cNvSpPr>
          <p:nvPr>
            <p:ph idx="1"/>
          </p:nvPr>
        </p:nvSpPr>
        <p:spPr>
          <a:xfrm>
            <a:off x="6740005" y="3225221"/>
            <a:ext cx="2143124" cy="669448"/>
          </a:xfrm>
        </p:spPr>
        <p:txBody>
          <a:bodyPr/>
          <a:lstStyle/>
          <a:p>
            <a:pPr marL="0" indent="0" algn="ctr">
              <a:buNone/>
            </a:pPr>
            <a:r>
              <a:rPr lang="en-US" dirty="0"/>
              <a:t>Staff</a:t>
            </a:r>
          </a:p>
        </p:txBody>
      </p:sp>
      <p:sp>
        <p:nvSpPr>
          <p:cNvPr id="6" name="Content Placeholder 1"/>
          <p:cNvSpPr txBox="1">
            <a:spLocks/>
          </p:cNvSpPr>
          <p:nvPr/>
        </p:nvSpPr>
        <p:spPr>
          <a:xfrm>
            <a:off x="659771" y="1688264"/>
            <a:ext cx="5846132" cy="43495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Personally invest in providing the best practical outcome for the group, the organization, and the institution.</a:t>
            </a:r>
          </a:p>
        </p:txBody>
      </p:sp>
      <p:pic>
        <p:nvPicPr>
          <p:cNvPr id="5" name="Content Placeholder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005" y="3894669"/>
            <a:ext cx="2143125" cy="2143125"/>
          </a:xfrm>
          <a:prstGeom prst="rect">
            <a:avLst/>
          </a:prstGeom>
        </p:spPr>
      </p:pic>
    </p:spTree>
    <p:extLst>
      <p:ext uri="{BB962C8B-B14F-4D97-AF65-F5344CB8AC3E}">
        <p14:creationId xmlns:p14="http://schemas.microsoft.com/office/powerpoint/2010/main" val="134055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Attitude</a:t>
            </a:r>
          </a:p>
        </p:txBody>
      </p:sp>
      <p:sp>
        <p:nvSpPr>
          <p:cNvPr id="2" name="Content Placeholder 1"/>
          <p:cNvSpPr>
            <a:spLocks noGrp="1"/>
          </p:cNvSpPr>
          <p:nvPr>
            <p:ph idx="1"/>
          </p:nvPr>
        </p:nvSpPr>
        <p:spPr>
          <a:xfrm>
            <a:off x="6740006" y="3225221"/>
            <a:ext cx="2143124" cy="669448"/>
          </a:xfrm>
        </p:spPr>
        <p:txBody>
          <a:bodyPr/>
          <a:lstStyle/>
          <a:p>
            <a:pPr marL="0" indent="0" algn="ctr">
              <a:buNone/>
            </a:pPr>
            <a:r>
              <a:rPr lang="en-US" dirty="0"/>
              <a:t>Manager</a:t>
            </a:r>
          </a:p>
        </p:txBody>
      </p:sp>
      <p:pic>
        <p:nvPicPr>
          <p:cNvPr id="5" name="Content Placeholder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005" y="3894669"/>
            <a:ext cx="2143125" cy="2143125"/>
          </a:xfrm>
          <a:prstGeom prst="rect">
            <a:avLst/>
          </a:prstGeom>
        </p:spPr>
      </p:pic>
      <p:sp>
        <p:nvSpPr>
          <p:cNvPr id="6" name="Content Placeholder 1"/>
          <p:cNvSpPr txBox="1">
            <a:spLocks/>
          </p:cNvSpPr>
          <p:nvPr/>
        </p:nvSpPr>
        <p:spPr>
          <a:xfrm>
            <a:off x="659771" y="1688264"/>
            <a:ext cx="5846132" cy="43495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Actively ensure the success of each and every individual.</a:t>
            </a:r>
          </a:p>
        </p:txBody>
      </p:sp>
    </p:spTree>
    <p:extLst>
      <p:ext uri="{BB962C8B-B14F-4D97-AF65-F5344CB8AC3E}">
        <p14:creationId xmlns:p14="http://schemas.microsoft.com/office/powerpoint/2010/main" val="1534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Attitude</a:t>
            </a:r>
          </a:p>
        </p:txBody>
      </p:sp>
      <p:sp>
        <p:nvSpPr>
          <p:cNvPr id="2" name="Content Placeholder 1"/>
          <p:cNvSpPr>
            <a:spLocks noGrp="1"/>
          </p:cNvSpPr>
          <p:nvPr>
            <p:ph idx="1"/>
          </p:nvPr>
        </p:nvSpPr>
        <p:spPr>
          <a:xfrm>
            <a:off x="6740006" y="3225221"/>
            <a:ext cx="2143124" cy="669448"/>
          </a:xfrm>
        </p:spPr>
        <p:txBody>
          <a:bodyPr/>
          <a:lstStyle/>
          <a:p>
            <a:pPr marL="0" indent="0" algn="ctr">
              <a:buNone/>
            </a:pPr>
            <a:r>
              <a:rPr lang="en-US" dirty="0"/>
              <a:t>Leader</a:t>
            </a:r>
          </a:p>
        </p:txBody>
      </p:sp>
      <p:pic>
        <p:nvPicPr>
          <p:cNvPr id="5" name="Content Placeholder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005" y="3894669"/>
            <a:ext cx="2143125" cy="2143125"/>
          </a:xfrm>
          <a:prstGeom prst="rect">
            <a:avLst/>
          </a:prstGeom>
        </p:spPr>
      </p:pic>
      <p:sp>
        <p:nvSpPr>
          <p:cNvPr id="6" name="Content Placeholder 1"/>
          <p:cNvSpPr txBox="1">
            <a:spLocks/>
          </p:cNvSpPr>
          <p:nvPr/>
        </p:nvSpPr>
        <p:spPr>
          <a:xfrm>
            <a:off x="659771" y="1688264"/>
            <a:ext cx="5846132" cy="43495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Envision a better future that is attainable and do what is needed to bring the organization there.</a:t>
            </a:r>
          </a:p>
        </p:txBody>
      </p:sp>
    </p:spTree>
    <p:extLst>
      <p:ext uri="{BB962C8B-B14F-4D97-AF65-F5344CB8AC3E}">
        <p14:creationId xmlns:p14="http://schemas.microsoft.com/office/powerpoint/2010/main" val="22321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Attitude</a:t>
            </a:r>
          </a:p>
        </p:txBody>
      </p:sp>
      <p:sp>
        <p:nvSpPr>
          <p:cNvPr id="9" name="Content Placeholder 1"/>
          <p:cNvSpPr>
            <a:spLocks noGrp="1"/>
          </p:cNvSpPr>
          <p:nvPr>
            <p:ph idx="1"/>
          </p:nvPr>
        </p:nvSpPr>
        <p:spPr>
          <a:xfrm>
            <a:off x="941624" y="1448642"/>
            <a:ext cx="3162419" cy="873252"/>
          </a:xfrm>
        </p:spPr>
        <p:txBody>
          <a:bodyPr/>
          <a:lstStyle/>
          <a:p>
            <a:pPr marL="0" indent="0" algn="ctr">
              <a:buNone/>
            </a:pPr>
            <a:r>
              <a:rPr lang="en-US" dirty="0"/>
              <a:t>Christine </a:t>
            </a:r>
            <a:r>
              <a:rPr lang="en-US" dirty="0" err="1"/>
              <a:t>Haska</a:t>
            </a:r>
            <a:endParaRPr lang="en-US" dirty="0"/>
          </a:p>
          <a:p>
            <a:pPr marL="0" indent="0" algn="ctr">
              <a:buNone/>
            </a:pPr>
            <a:r>
              <a:rPr lang="en-US" sz="1600" dirty="0"/>
              <a:t>April 1951 – July 2017</a:t>
            </a:r>
          </a:p>
        </p:txBody>
      </p:sp>
      <p:pic>
        <p:nvPicPr>
          <p:cNvPr id="3" name="Picture 2" descr="Headshot of Christine Hask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272" y="2473708"/>
            <a:ext cx="2143125" cy="2133600"/>
          </a:xfrm>
          <a:prstGeom prst="rect">
            <a:avLst/>
          </a:prstGeom>
        </p:spPr>
      </p:pic>
      <p:pic>
        <p:nvPicPr>
          <p:cNvPr id="8" name="Picture 7" descr="Naval Postgraduate Sch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02" y="5104622"/>
            <a:ext cx="3924300" cy="1162050"/>
          </a:xfrm>
          <a:prstGeom prst="rect">
            <a:avLst/>
          </a:prstGeom>
        </p:spPr>
      </p:pic>
      <p:pic>
        <p:nvPicPr>
          <p:cNvPr id="5" name="Picture 4" descr="The University of Arizona, College of Medic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827" y="1627625"/>
            <a:ext cx="2992538" cy="1171903"/>
          </a:xfrm>
          <a:prstGeom prst="rect">
            <a:avLst/>
          </a:prstGeom>
        </p:spPr>
      </p:pic>
      <p:pic>
        <p:nvPicPr>
          <p:cNvPr id="6" name="Picture 5" descr="Tulane Universit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6559" y="3207133"/>
            <a:ext cx="3267075" cy="1400175"/>
          </a:xfrm>
          <a:prstGeom prst="rect">
            <a:avLst/>
          </a:prstGeom>
        </p:spPr>
      </p:pic>
      <p:pic>
        <p:nvPicPr>
          <p:cNvPr id="7" name="Picture 6" descr="Rutgers Universit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6065" y="5104622"/>
            <a:ext cx="3924300" cy="1162050"/>
          </a:xfrm>
          <a:prstGeom prst="rect">
            <a:avLst/>
          </a:prstGeom>
        </p:spPr>
      </p:pic>
    </p:spTree>
    <p:extLst>
      <p:ext uri="{BB962C8B-B14F-4D97-AF65-F5344CB8AC3E}">
        <p14:creationId xmlns:p14="http://schemas.microsoft.com/office/powerpoint/2010/main" val="22548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Future</a:t>
            </a:r>
          </a:p>
        </p:txBody>
      </p:sp>
      <p:sp>
        <p:nvSpPr>
          <p:cNvPr id="17" name="Content Placeholder 1"/>
          <p:cNvSpPr>
            <a:spLocks noGrp="1"/>
          </p:cNvSpPr>
          <p:nvPr>
            <p:ph idx="1"/>
          </p:nvPr>
        </p:nvSpPr>
        <p:spPr>
          <a:xfrm>
            <a:off x="457200" y="1380069"/>
            <a:ext cx="8229600" cy="2701737"/>
          </a:xfrm>
        </p:spPr>
        <p:txBody>
          <a:bodyPr/>
          <a:lstStyle/>
          <a:p>
            <a:pPr marL="0" indent="0">
              <a:buNone/>
            </a:pPr>
            <a:r>
              <a:rPr lang="en-US" dirty="0"/>
              <a:t>Identify, implement, facilitate, operate, and evolve impactful enterprise systems, services, and capabilities that effectively support all aspects of the institutional mission: research, teaching, learning, clinical care, and outreach.</a:t>
            </a:r>
          </a:p>
        </p:txBody>
      </p:sp>
      <p:grpSp>
        <p:nvGrpSpPr>
          <p:cNvPr id="4" name="Group 3" descr="Community, Integrity, Contribution, Attitude"/>
          <p:cNvGrpSpPr/>
          <p:nvPr/>
        </p:nvGrpSpPr>
        <p:grpSpPr>
          <a:xfrm>
            <a:off x="2020539" y="6599855"/>
            <a:ext cx="5102921" cy="276999"/>
            <a:chOff x="2020539" y="6599855"/>
            <a:chExt cx="5102921" cy="276999"/>
          </a:xfrm>
        </p:grpSpPr>
        <p:sp>
          <p:nvSpPr>
            <p:cNvPr id="5" name="TextBox 4"/>
            <p:cNvSpPr txBox="1"/>
            <p:nvPr/>
          </p:nvSpPr>
          <p:spPr>
            <a:xfrm>
              <a:off x="2020539" y="6599855"/>
              <a:ext cx="930063" cy="276999"/>
            </a:xfrm>
            <a:prstGeom prst="rect">
              <a:avLst/>
            </a:prstGeom>
            <a:noFill/>
          </p:spPr>
          <p:txBody>
            <a:bodyPr wrap="none" rtlCol="0">
              <a:spAutoFit/>
            </a:bodyPr>
            <a:lstStyle/>
            <a:p>
              <a:r>
                <a:rPr lang="en-US" sz="1200" dirty="0">
                  <a:solidFill>
                    <a:schemeClr val="bg1"/>
                  </a:solidFill>
                </a:rPr>
                <a:t>Community</a:t>
              </a:r>
            </a:p>
          </p:txBody>
        </p:sp>
        <p:sp>
          <p:nvSpPr>
            <p:cNvPr id="6" name="TextBox 5"/>
            <p:cNvSpPr txBox="1"/>
            <p:nvPr/>
          </p:nvSpPr>
          <p:spPr>
            <a:xfrm>
              <a:off x="3527442" y="6599855"/>
              <a:ext cx="728020" cy="276999"/>
            </a:xfrm>
            <a:prstGeom prst="rect">
              <a:avLst/>
            </a:prstGeom>
            <a:noFill/>
          </p:spPr>
          <p:txBody>
            <a:bodyPr wrap="none" rtlCol="0">
              <a:spAutoFit/>
            </a:bodyPr>
            <a:lstStyle/>
            <a:p>
              <a:r>
                <a:rPr lang="en-US" sz="1200" dirty="0">
                  <a:solidFill>
                    <a:schemeClr val="bg1"/>
                  </a:solidFill>
                </a:rPr>
                <a:t>Integrity</a:t>
              </a:r>
            </a:p>
          </p:txBody>
        </p:sp>
        <p:sp>
          <p:nvSpPr>
            <p:cNvPr id="7" name="TextBox 6"/>
            <p:cNvSpPr txBox="1"/>
            <p:nvPr/>
          </p:nvSpPr>
          <p:spPr>
            <a:xfrm>
              <a:off x="4832302" y="6599855"/>
              <a:ext cx="1002390" cy="276999"/>
            </a:xfrm>
            <a:prstGeom prst="rect">
              <a:avLst/>
            </a:prstGeom>
            <a:noFill/>
          </p:spPr>
          <p:txBody>
            <a:bodyPr wrap="none" rtlCol="0">
              <a:spAutoFit/>
            </a:bodyPr>
            <a:lstStyle/>
            <a:p>
              <a:r>
                <a:rPr lang="en-US" sz="1200" dirty="0">
                  <a:solidFill>
                    <a:schemeClr val="bg1"/>
                  </a:solidFill>
                </a:rPr>
                <a:t>Contribution</a:t>
              </a:r>
            </a:p>
          </p:txBody>
        </p:sp>
        <p:sp>
          <p:nvSpPr>
            <p:cNvPr id="8" name="TextBox 7"/>
            <p:cNvSpPr txBox="1"/>
            <p:nvPr/>
          </p:nvSpPr>
          <p:spPr>
            <a:xfrm>
              <a:off x="6411534" y="6599855"/>
              <a:ext cx="711926" cy="276999"/>
            </a:xfrm>
            <a:prstGeom prst="rect">
              <a:avLst/>
            </a:prstGeom>
            <a:noFill/>
          </p:spPr>
          <p:txBody>
            <a:bodyPr wrap="none" rtlCol="0">
              <a:spAutoFit/>
            </a:bodyPr>
            <a:lstStyle/>
            <a:p>
              <a:r>
                <a:rPr lang="en-US" sz="1200" dirty="0">
                  <a:solidFill>
                    <a:schemeClr val="bg1"/>
                  </a:solidFill>
                </a:rPr>
                <a:t>Attitude</a:t>
              </a:r>
            </a:p>
          </p:txBody>
        </p:sp>
        <p:sp>
          <p:nvSpPr>
            <p:cNvPr id="9" name="Oval 8"/>
            <p:cNvSpPr/>
            <p:nvPr/>
          </p:nvSpPr>
          <p:spPr>
            <a:xfrm>
              <a:off x="318415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8901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06824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325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Customer</a:t>
            </a:r>
          </a:p>
        </p:txBody>
      </p:sp>
      <p:pic>
        <p:nvPicPr>
          <p:cNvPr id="4" name="Picture 3" descr="Logo of Dunkin Donu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62" y="1583311"/>
            <a:ext cx="5251340" cy="2404228"/>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017" y="3297426"/>
            <a:ext cx="2441739" cy="3201668"/>
          </a:xfrm>
          <a:prstGeom prst="rect">
            <a:avLst/>
          </a:prstGeom>
        </p:spPr>
      </p:pic>
    </p:spTree>
    <p:extLst>
      <p:ext uri="{BB962C8B-B14F-4D97-AF65-F5344CB8AC3E}">
        <p14:creationId xmlns:p14="http://schemas.microsoft.com/office/powerpoint/2010/main" val="1277223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Future</a:t>
            </a:r>
          </a:p>
        </p:txBody>
      </p:sp>
      <p:grpSp>
        <p:nvGrpSpPr>
          <p:cNvPr id="4" name="Group 3">
            <a:extLst>
              <a:ext uri="{C183D7F6-B498-43B3-948B-1728B52AA6E4}">
                <adec:decorative xmlns:adec="http://schemas.microsoft.com/office/drawing/2017/decorative" val="1"/>
              </a:ext>
            </a:extLst>
          </p:cNvPr>
          <p:cNvGrpSpPr/>
          <p:nvPr/>
        </p:nvGrpSpPr>
        <p:grpSpPr>
          <a:xfrm>
            <a:off x="2020539" y="6599855"/>
            <a:ext cx="5102921" cy="276999"/>
            <a:chOff x="2020539" y="6599855"/>
            <a:chExt cx="5102921" cy="276999"/>
          </a:xfrm>
        </p:grpSpPr>
        <p:sp>
          <p:nvSpPr>
            <p:cNvPr id="5" name="TextBox 4"/>
            <p:cNvSpPr txBox="1"/>
            <p:nvPr/>
          </p:nvSpPr>
          <p:spPr>
            <a:xfrm>
              <a:off x="2020539" y="6599855"/>
              <a:ext cx="930063" cy="276999"/>
            </a:xfrm>
            <a:prstGeom prst="rect">
              <a:avLst/>
            </a:prstGeom>
            <a:noFill/>
          </p:spPr>
          <p:txBody>
            <a:bodyPr wrap="none" rtlCol="0">
              <a:spAutoFit/>
            </a:bodyPr>
            <a:lstStyle/>
            <a:p>
              <a:r>
                <a:rPr lang="en-US" sz="1200" dirty="0">
                  <a:solidFill>
                    <a:schemeClr val="bg1"/>
                  </a:solidFill>
                </a:rPr>
                <a:t>Community</a:t>
              </a:r>
            </a:p>
          </p:txBody>
        </p:sp>
        <p:sp>
          <p:nvSpPr>
            <p:cNvPr id="6" name="TextBox 5"/>
            <p:cNvSpPr txBox="1"/>
            <p:nvPr/>
          </p:nvSpPr>
          <p:spPr>
            <a:xfrm>
              <a:off x="3527442" y="6599855"/>
              <a:ext cx="728020" cy="276999"/>
            </a:xfrm>
            <a:prstGeom prst="rect">
              <a:avLst/>
            </a:prstGeom>
            <a:noFill/>
          </p:spPr>
          <p:txBody>
            <a:bodyPr wrap="none" rtlCol="0">
              <a:spAutoFit/>
            </a:bodyPr>
            <a:lstStyle/>
            <a:p>
              <a:r>
                <a:rPr lang="en-US" sz="1200" dirty="0">
                  <a:solidFill>
                    <a:schemeClr val="bg1"/>
                  </a:solidFill>
                </a:rPr>
                <a:t>Integrity</a:t>
              </a:r>
            </a:p>
          </p:txBody>
        </p:sp>
        <p:sp>
          <p:nvSpPr>
            <p:cNvPr id="7" name="TextBox 6"/>
            <p:cNvSpPr txBox="1"/>
            <p:nvPr/>
          </p:nvSpPr>
          <p:spPr>
            <a:xfrm>
              <a:off x="4832302" y="6599855"/>
              <a:ext cx="1002390" cy="276999"/>
            </a:xfrm>
            <a:prstGeom prst="rect">
              <a:avLst/>
            </a:prstGeom>
            <a:noFill/>
          </p:spPr>
          <p:txBody>
            <a:bodyPr wrap="none" rtlCol="0">
              <a:spAutoFit/>
            </a:bodyPr>
            <a:lstStyle/>
            <a:p>
              <a:r>
                <a:rPr lang="en-US" sz="1200" dirty="0">
                  <a:solidFill>
                    <a:schemeClr val="bg1"/>
                  </a:solidFill>
                </a:rPr>
                <a:t>Contribution</a:t>
              </a:r>
            </a:p>
          </p:txBody>
        </p:sp>
        <p:sp>
          <p:nvSpPr>
            <p:cNvPr id="8" name="TextBox 7"/>
            <p:cNvSpPr txBox="1"/>
            <p:nvPr/>
          </p:nvSpPr>
          <p:spPr>
            <a:xfrm>
              <a:off x="6411534" y="6599855"/>
              <a:ext cx="711926" cy="276999"/>
            </a:xfrm>
            <a:prstGeom prst="rect">
              <a:avLst/>
            </a:prstGeom>
            <a:noFill/>
          </p:spPr>
          <p:txBody>
            <a:bodyPr wrap="none" rtlCol="0">
              <a:spAutoFit/>
            </a:bodyPr>
            <a:lstStyle/>
            <a:p>
              <a:r>
                <a:rPr lang="en-US" sz="1200" dirty="0">
                  <a:solidFill>
                    <a:schemeClr val="bg1"/>
                  </a:solidFill>
                </a:rPr>
                <a:t>Attitude</a:t>
              </a:r>
            </a:p>
          </p:txBody>
        </p:sp>
        <p:sp>
          <p:nvSpPr>
            <p:cNvPr id="9" name="Oval 8"/>
            <p:cNvSpPr/>
            <p:nvPr/>
          </p:nvSpPr>
          <p:spPr>
            <a:xfrm>
              <a:off x="318415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8901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06824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Content Placeholder 1"/>
          <p:cNvSpPr>
            <a:spLocks noGrp="1"/>
          </p:cNvSpPr>
          <p:nvPr>
            <p:ph idx="1"/>
          </p:nvPr>
        </p:nvSpPr>
        <p:spPr>
          <a:xfrm>
            <a:off x="457200" y="1380069"/>
            <a:ext cx="8229600" cy="2701737"/>
          </a:xfrm>
        </p:spPr>
        <p:txBody>
          <a:bodyPr/>
          <a:lstStyle/>
          <a:p>
            <a:pPr marL="0" indent="0">
              <a:buNone/>
            </a:pPr>
            <a:r>
              <a:rPr lang="en-US" dirty="0"/>
              <a:t>Identify, implement, facilitate, operate, and evolve impactful enterprise systems, services, and capabilities that effectively support all aspects of the institutional mission: research, teaching, learning, clinical care, and outreach.</a:t>
            </a:r>
          </a:p>
        </p:txBody>
      </p:sp>
      <p:grpSp>
        <p:nvGrpSpPr>
          <p:cNvPr id="2" name="Group 1" descr="Central and Independent are both needed">
            <a:extLst>
              <a:ext uri="{FF2B5EF4-FFF2-40B4-BE49-F238E27FC236}">
                <a16:creationId xmlns:a16="http://schemas.microsoft.com/office/drawing/2014/main" id="{02DFDFF0-9C3F-6813-016D-C5FB0F7C51E1}"/>
              </a:ext>
            </a:extLst>
          </p:cNvPr>
          <p:cNvGrpSpPr/>
          <p:nvPr/>
        </p:nvGrpSpPr>
        <p:grpSpPr>
          <a:xfrm>
            <a:off x="457200" y="4817789"/>
            <a:ext cx="8229600" cy="668082"/>
            <a:chOff x="457200" y="4817789"/>
            <a:chExt cx="8229600" cy="668082"/>
          </a:xfrm>
        </p:grpSpPr>
        <p:cxnSp>
          <p:nvCxnSpPr>
            <p:cNvPr id="16" name="Straight Connector 15"/>
            <p:cNvCxnSpPr/>
            <p:nvPr/>
          </p:nvCxnSpPr>
          <p:spPr>
            <a:xfrm>
              <a:off x="457200" y="5472992"/>
              <a:ext cx="8229600" cy="12879"/>
            </a:xfrm>
            <a:prstGeom prst="line">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57200" y="4817789"/>
              <a:ext cx="1384353" cy="584775"/>
            </a:xfrm>
            <a:prstGeom prst="rect">
              <a:avLst/>
            </a:prstGeom>
            <a:noFill/>
          </p:spPr>
          <p:txBody>
            <a:bodyPr wrap="none" rtlCol="0">
              <a:spAutoFit/>
            </a:bodyPr>
            <a:lstStyle/>
            <a:p>
              <a:r>
                <a:rPr lang="en-US" sz="3200" dirty="0"/>
                <a:t>Central</a:t>
              </a:r>
            </a:p>
          </p:txBody>
        </p:sp>
        <p:sp>
          <p:nvSpPr>
            <p:cNvPr id="18" name="TextBox 17"/>
            <p:cNvSpPr txBox="1"/>
            <p:nvPr/>
          </p:nvSpPr>
          <p:spPr>
            <a:xfrm>
              <a:off x="6335604" y="4817789"/>
              <a:ext cx="2332113" cy="584775"/>
            </a:xfrm>
            <a:prstGeom prst="rect">
              <a:avLst/>
            </a:prstGeom>
            <a:noFill/>
          </p:spPr>
          <p:txBody>
            <a:bodyPr wrap="none" rtlCol="0">
              <a:spAutoFit/>
            </a:bodyPr>
            <a:lstStyle/>
            <a:p>
              <a:r>
                <a:rPr lang="en-US" sz="3200" dirty="0"/>
                <a:t>Independent</a:t>
              </a:r>
            </a:p>
          </p:txBody>
        </p:sp>
      </p:grpSp>
    </p:spTree>
    <p:extLst>
      <p:ext uri="{BB962C8B-B14F-4D97-AF65-F5344CB8AC3E}">
        <p14:creationId xmlns:p14="http://schemas.microsoft.com/office/powerpoint/2010/main" val="2570936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Future</a:t>
            </a:r>
          </a:p>
        </p:txBody>
      </p:sp>
      <p:grpSp>
        <p:nvGrpSpPr>
          <p:cNvPr id="4" name="Group 3">
            <a:extLst>
              <a:ext uri="{C183D7F6-B498-43B3-948B-1728B52AA6E4}">
                <adec:decorative xmlns:adec="http://schemas.microsoft.com/office/drawing/2017/decorative" val="1"/>
              </a:ext>
            </a:extLst>
          </p:cNvPr>
          <p:cNvGrpSpPr/>
          <p:nvPr/>
        </p:nvGrpSpPr>
        <p:grpSpPr>
          <a:xfrm>
            <a:off x="2020539" y="6599855"/>
            <a:ext cx="5102921" cy="276999"/>
            <a:chOff x="2020539" y="6599855"/>
            <a:chExt cx="5102921" cy="276999"/>
          </a:xfrm>
        </p:grpSpPr>
        <p:sp>
          <p:nvSpPr>
            <p:cNvPr id="5" name="TextBox 4"/>
            <p:cNvSpPr txBox="1"/>
            <p:nvPr/>
          </p:nvSpPr>
          <p:spPr>
            <a:xfrm>
              <a:off x="2020539" y="6599855"/>
              <a:ext cx="930063" cy="276999"/>
            </a:xfrm>
            <a:prstGeom prst="rect">
              <a:avLst/>
            </a:prstGeom>
            <a:noFill/>
          </p:spPr>
          <p:txBody>
            <a:bodyPr wrap="none" rtlCol="0">
              <a:spAutoFit/>
            </a:bodyPr>
            <a:lstStyle/>
            <a:p>
              <a:r>
                <a:rPr lang="en-US" sz="1200" dirty="0">
                  <a:solidFill>
                    <a:schemeClr val="bg1"/>
                  </a:solidFill>
                </a:rPr>
                <a:t>Community</a:t>
              </a:r>
            </a:p>
          </p:txBody>
        </p:sp>
        <p:sp>
          <p:nvSpPr>
            <p:cNvPr id="6" name="TextBox 5"/>
            <p:cNvSpPr txBox="1"/>
            <p:nvPr/>
          </p:nvSpPr>
          <p:spPr>
            <a:xfrm>
              <a:off x="3527442" y="6599855"/>
              <a:ext cx="728020" cy="276999"/>
            </a:xfrm>
            <a:prstGeom prst="rect">
              <a:avLst/>
            </a:prstGeom>
            <a:noFill/>
          </p:spPr>
          <p:txBody>
            <a:bodyPr wrap="none" rtlCol="0">
              <a:spAutoFit/>
            </a:bodyPr>
            <a:lstStyle/>
            <a:p>
              <a:r>
                <a:rPr lang="en-US" sz="1200" dirty="0">
                  <a:solidFill>
                    <a:schemeClr val="bg1"/>
                  </a:solidFill>
                </a:rPr>
                <a:t>Integrity</a:t>
              </a:r>
            </a:p>
          </p:txBody>
        </p:sp>
        <p:sp>
          <p:nvSpPr>
            <p:cNvPr id="7" name="TextBox 6"/>
            <p:cNvSpPr txBox="1"/>
            <p:nvPr/>
          </p:nvSpPr>
          <p:spPr>
            <a:xfrm>
              <a:off x="4832302" y="6599855"/>
              <a:ext cx="1002390" cy="276999"/>
            </a:xfrm>
            <a:prstGeom prst="rect">
              <a:avLst/>
            </a:prstGeom>
            <a:noFill/>
          </p:spPr>
          <p:txBody>
            <a:bodyPr wrap="none" rtlCol="0">
              <a:spAutoFit/>
            </a:bodyPr>
            <a:lstStyle/>
            <a:p>
              <a:r>
                <a:rPr lang="en-US" sz="1200" dirty="0">
                  <a:solidFill>
                    <a:schemeClr val="bg1"/>
                  </a:solidFill>
                </a:rPr>
                <a:t>Contribution</a:t>
              </a:r>
            </a:p>
          </p:txBody>
        </p:sp>
        <p:sp>
          <p:nvSpPr>
            <p:cNvPr id="8" name="TextBox 7"/>
            <p:cNvSpPr txBox="1"/>
            <p:nvPr/>
          </p:nvSpPr>
          <p:spPr>
            <a:xfrm>
              <a:off x="6411534" y="6599855"/>
              <a:ext cx="711926" cy="276999"/>
            </a:xfrm>
            <a:prstGeom prst="rect">
              <a:avLst/>
            </a:prstGeom>
            <a:noFill/>
          </p:spPr>
          <p:txBody>
            <a:bodyPr wrap="none" rtlCol="0">
              <a:spAutoFit/>
            </a:bodyPr>
            <a:lstStyle/>
            <a:p>
              <a:r>
                <a:rPr lang="en-US" sz="1200" dirty="0">
                  <a:solidFill>
                    <a:schemeClr val="bg1"/>
                  </a:solidFill>
                </a:rPr>
                <a:t>Attitude</a:t>
              </a:r>
            </a:p>
          </p:txBody>
        </p:sp>
        <p:sp>
          <p:nvSpPr>
            <p:cNvPr id="9" name="Oval 8"/>
            <p:cNvSpPr/>
            <p:nvPr/>
          </p:nvSpPr>
          <p:spPr>
            <a:xfrm>
              <a:off x="318415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8901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06824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Content Placeholder 1"/>
          <p:cNvSpPr txBox="1">
            <a:spLocks/>
          </p:cNvSpPr>
          <p:nvPr/>
        </p:nvSpPr>
        <p:spPr>
          <a:xfrm>
            <a:off x="457200" y="1380069"/>
            <a:ext cx="8229600" cy="27017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Identify, implement, facilitate, operate, and evolve impactful enterprise systems, services, and capabilities that effectively support all aspects of the institutional mission: research, teaching, learning, clinical care, and outreach.</a:t>
            </a:r>
            <a:endParaRPr lang="en-US" dirty="0"/>
          </a:p>
        </p:txBody>
      </p:sp>
      <p:grpSp>
        <p:nvGrpSpPr>
          <p:cNvPr id="2" name="Group 1" descr="Central, Embedded, Directed, and Independent are all important. ">
            <a:extLst>
              <a:ext uri="{FF2B5EF4-FFF2-40B4-BE49-F238E27FC236}">
                <a16:creationId xmlns:a16="http://schemas.microsoft.com/office/drawing/2014/main" id="{94931499-570D-0FA5-2DDF-6E9605CC91E2}"/>
              </a:ext>
            </a:extLst>
          </p:cNvPr>
          <p:cNvGrpSpPr/>
          <p:nvPr/>
        </p:nvGrpSpPr>
        <p:grpSpPr>
          <a:xfrm>
            <a:off x="457200" y="4817789"/>
            <a:ext cx="8229600" cy="668082"/>
            <a:chOff x="457200" y="4817789"/>
            <a:chExt cx="8229600" cy="668082"/>
          </a:xfrm>
        </p:grpSpPr>
        <p:cxnSp>
          <p:nvCxnSpPr>
            <p:cNvPr id="13" name="Straight Connector 12"/>
            <p:cNvCxnSpPr/>
            <p:nvPr/>
          </p:nvCxnSpPr>
          <p:spPr>
            <a:xfrm>
              <a:off x="457200" y="5472992"/>
              <a:ext cx="8229600" cy="12879"/>
            </a:xfrm>
            <a:prstGeom prst="line">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200" y="4817789"/>
              <a:ext cx="1384353" cy="584775"/>
            </a:xfrm>
            <a:prstGeom prst="rect">
              <a:avLst/>
            </a:prstGeom>
            <a:noFill/>
          </p:spPr>
          <p:txBody>
            <a:bodyPr wrap="none" rtlCol="0">
              <a:spAutoFit/>
            </a:bodyPr>
            <a:lstStyle/>
            <a:p>
              <a:r>
                <a:rPr lang="en-US" sz="3200" dirty="0"/>
                <a:t>Central</a:t>
              </a:r>
            </a:p>
          </p:txBody>
        </p:sp>
        <p:sp>
          <p:nvSpPr>
            <p:cNvPr id="15" name="TextBox 14"/>
            <p:cNvSpPr txBox="1"/>
            <p:nvPr/>
          </p:nvSpPr>
          <p:spPr>
            <a:xfrm>
              <a:off x="6335604" y="4817789"/>
              <a:ext cx="2332113" cy="584775"/>
            </a:xfrm>
            <a:prstGeom prst="rect">
              <a:avLst/>
            </a:prstGeom>
            <a:noFill/>
          </p:spPr>
          <p:txBody>
            <a:bodyPr wrap="none" rtlCol="0">
              <a:spAutoFit/>
            </a:bodyPr>
            <a:lstStyle/>
            <a:p>
              <a:r>
                <a:rPr lang="en-US" sz="3200" dirty="0"/>
                <a:t>Independent</a:t>
              </a:r>
            </a:p>
          </p:txBody>
        </p:sp>
        <p:sp>
          <p:nvSpPr>
            <p:cNvPr id="16" name="TextBox 15"/>
            <p:cNvSpPr txBox="1"/>
            <p:nvPr/>
          </p:nvSpPr>
          <p:spPr>
            <a:xfrm>
              <a:off x="2144115" y="4817789"/>
              <a:ext cx="1986441" cy="584775"/>
            </a:xfrm>
            <a:prstGeom prst="rect">
              <a:avLst/>
            </a:prstGeom>
            <a:noFill/>
          </p:spPr>
          <p:txBody>
            <a:bodyPr wrap="none" rtlCol="0">
              <a:spAutoFit/>
            </a:bodyPr>
            <a:lstStyle/>
            <a:p>
              <a:r>
                <a:rPr lang="en-US" sz="3200" dirty="0"/>
                <a:t>Embedded</a:t>
              </a:r>
            </a:p>
          </p:txBody>
        </p:sp>
        <p:sp>
          <p:nvSpPr>
            <p:cNvPr id="17" name="TextBox 16"/>
            <p:cNvSpPr txBox="1"/>
            <p:nvPr/>
          </p:nvSpPr>
          <p:spPr>
            <a:xfrm>
              <a:off x="4433118" y="4817789"/>
              <a:ext cx="1599925" cy="584775"/>
            </a:xfrm>
            <a:prstGeom prst="rect">
              <a:avLst/>
            </a:prstGeom>
            <a:noFill/>
          </p:spPr>
          <p:txBody>
            <a:bodyPr wrap="none" rtlCol="0">
              <a:spAutoFit/>
            </a:bodyPr>
            <a:lstStyle/>
            <a:p>
              <a:r>
                <a:rPr lang="en-US" sz="3200" dirty="0"/>
                <a:t>Directed</a:t>
              </a:r>
            </a:p>
          </p:txBody>
        </p:sp>
      </p:grpSp>
    </p:spTree>
    <p:extLst>
      <p:ext uri="{BB962C8B-B14F-4D97-AF65-F5344CB8AC3E}">
        <p14:creationId xmlns:p14="http://schemas.microsoft.com/office/powerpoint/2010/main" val="342908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Future</a:t>
            </a:r>
          </a:p>
        </p:txBody>
      </p:sp>
      <p:sp>
        <p:nvSpPr>
          <p:cNvPr id="2" name="Content Placeholder 1"/>
          <p:cNvSpPr>
            <a:spLocks noGrp="1"/>
          </p:cNvSpPr>
          <p:nvPr>
            <p:ph idx="1"/>
          </p:nvPr>
        </p:nvSpPr>
        <p:spPr>
          <a:xfrm>
            <a:off x="457200" y="1380069"/>
            <a:ext cx="8229600" cy="2701737"/>
          </a:xfrm>
        </p:spPr>
        <p:txBody>
          <a:bodyPr/>
          <a:lstStyle/>
          <a:p>
            <a:pPr marL="0" indent="0">
              <a:buNone/>
            </a:pPr>
            <a:r>
              <a:rPr lang="en-US" dirty="0"/>
              <a:t>Identify, implement, facilitate, operate, and evolve impactful enterprise systems, services, and capabilities that effectively support all aspects of the institutional mission: research, teaching, learning, clinical care, and outreach.</a:t>
            </a:r>
          </a:p>
        </p:txBody>
      </p:sp>
      <p:grpSp>
        <p:nvGrpSpPr>
          <p:cNvPr id="12" name="Group 11" descr="Central, Embedded, and Directed are needed.">
            <a:extLst>
              <a:ext uri="{FF2B5EF4-FFF2-40B4-BE49-F238E27FC236}">
                <a16:creationId xmlns:a16="http://schemas.microsoft.com/office/drawing/2014/main" id="{81C62352-7CD8-2BC0-4CE0-A98874B6E6CF}"/>
              </a:ext>
            </a:extLst>
          </p:cNvPr>
          <p:cNvGrpSpPr/>
          <p:nvPr/>
        </p:nvGrpSpPr>
        <p:grpSpPr>
          <a:xfrm>
            <a:off x="457200" y="4817788"/>
            <a:ext cx="8229600" cy="668083"/>
            <a:chOff x="457200" y="4817788"/>
            <a:chExt cx="8229600" cy="668083"/>
          </a:xfrm>
        </p:grpSpPr>
        <p:cxnSp>
          <p:nvCxnSpPr>
            <p:cNvPr id="13" name="Straight Connector 12"/>
            <p:cNvCxnSpPr/>
            <p:nvPr/>
          </p:nvCxnSpPr>
          <p:spPr>
            <a:xfrm>
              <a:off x="457200" y="5472992"/>
              <a:ext cx="8229600" cy="12879"/>
            </a:xfrm>
            <a:prstGeom prst="line">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200" y="4817789"/>
              <a:ext cx="1384353" cy="584775"/>
            </a:xfrm>
            <a:prstGeom prst="rect">
              <a:avLst/>
            </a:prstGeom>
            <a:noFill/>
          </p:spPr>
          <p:txBody>
            <a:bodyPr wrap="none" rtlCol="0">
              <a:spAutoFit/>
            </a:bodyPr>
            <a:lstStyle/>
            <a:p>
              <a:r>
                <a:rPr lang="en-US" sz="3200" dirty="0"/>
                <a:t>Central</a:t>
              </a:r>
            </a:p>
          </p:txBody>
        </p:sp>
        <p:sp>
          <p:nvSpPr>
            <p:cNvPr id="16" name="TextBox 15"/>
            <p:cNvSpPr txBox="1"/>
            <p:nvPr/>
          </p:nvSpPr>
          <p:spPr>
            <a:xfrm>
              <a:off x="3578779" y="4817789"/>
              <a:ext cx="1986441" cy="584775"/>
            </a:xfrm>
            <a:prstGeom prst="rect">
              <a:avLst/>
            </a:prstGeom>
            <a:noFill/>
          </p:spPr>
          <p:txBody>
            <a:bodyPr wrap="none" rtlCol="0">
              <a:spAutoFit/>
            </a:bodyPr>
            <a:lstStyle/>
            <a:p>
              <a:r>
                <a:rPr lang="en-US" sz="3200" dirty="0"/>
                <a:t>Embedded</a:t>
              </a:r>
            </a:p>
          </p:txBody>
        </p:sp>
        <p:sp>
          <p:nvSpPr>
            <p:cNvPr id="17" name="TextBox 16"/>
            <p:cNvSpPr txBox="1"/>
            <p:nvPr/>
          </p:nvSpPr>
          <p:spPr>
            <a:xfrm>
              <a:off x="7086875" y="4817788"/>
              <a:ext cx="1599925" cy="584775"/>
            </a:xfrm>
            <a:prstGeom prst="rect">
              <a:avLst/>
            </a:prstGeom>
            <a:noFill/>
          </p:spPr>
          <p:txBody>
            <a:bodyPr wrap="none" rtlCol="0">
              <a:spAutoFit/>
            </a:bodyPr>
            <a:lstStyle/>
            <a:p>
              <a:r>
                <a:rPr lang="en-US" sz="3200" dirty="0"/>
                <a:t>Directed</a:t>
              </a:r>
            </a:p>
          </p:txBody>
        </p:sp>
      </p:grpSp>
      <p:grpSp>
        <p:nvGrpSpPr>
          <p:cNvPr id="4" name="Group 3">
            <a:extLst>
              <a:ext uri="{C183D7F6-B498-43B3-948B-1728B52AA6E4}">
                <adec:decorative xmlns:adec="http://schemas.microsoft.com/office/drawing/2017/decorative" val="1"/>
              </a:ext>
            </a:extLst>
          </p:cNvPr>
          <p:cNvGrpSpPr/>
          <p:nvPr/>
        </p:nvGrpSpPr>
        <p:grpSpPr>
          <a:xfrm>
            <a:off x="2020539" y="6599855"/>
            <a:ext cx="5102921" cy="276999"/>
            <a:chOff x="2020539" y="6599855"/>
            <a:chExt cx="5102921" cy="276999"/>
          </a:xfrm>
        </p:grpSpPr>
        <p:sp>
          <p:nvSpPr>
            <p:cNvPr id="5" name="TextBox 4"/>
            <p:cNvSpPr txBox="1"/>
            <p:nvPr/>
          </p:nvSpPr>
          <p:spPr>
            <a:xfrm>
              <a:off x="2020539" y="6599855"/>
              <a:ext cx="930063" cy="276999"/>
            </a:xfrm>
            <a:prstGeom prst="rect">
              <a:avLst/>
            </a:prstGeom>
            <a:noFill/>
          </p:spPr>
          <p:txBody>
            <a:bodyPr wrap="none" rtlCol="0">
              <a:spAutoFit/>
            </a:bodyPr>
            <a:lstStyle/>
            <a:p>
              <a:r>
                <a:rPr lang="en-US" sz="1200" dirty="0">
                  <a:solidFill>
                    <a:schemeClr val="bg1"/>
                  </a:solidFill>
                </a:rPr>
                <a:t>Community</a:t>
              </a:r>
            </a:p>
          </p:txBody>
        </p:sp>
        <p:sp>
          <p:nvSpPr>
            <p:cNvPr id="6" name="TextBox 5"/>
            <p:cNvSpPr txBox="1"/>
            <p:nvPr/>
          </p:nvSpPr>
          <p:spPr>
            <a:xfrm>
              <a:off x="3527442" y="6599855"/>
              <a:ext cx="728020" cy="276999"/>
            </a:xfrm>
            <a:prstGeom prst="rect">
              <a:avLst/>
            </a:prstGeom>
            <a:noFill/>
          </p:spPr>
          <p:txBody>
            <a:bodyPr wrap="none" rtlCol="0">
              <a:spAutoFit/>
            </a:bodyPr>
            <a:lstStyle/>
            <a:p>
              <a:r>
                <a:rPr lang="en-US" sz="1200" dirty="0">
                  <a:solidFill>
                    <a:schemeClr val="bg1"/>
                  </a:solidFill>
                </a:rPr>
                <a:t>Integrity</a:t>
              </a:r>
            </a:p>
          </p:txBody>
        </p:sp>
        <p:sp>
          <p:nvSpPr>
            <p:cNvPr id="7" name="TextBox 6"/>
            <p:cNvSpPr txBox="1"/>
            <p:nvPr/>
          </p:nvSpPr>
          <p:spPr>
            <a:xfrm>
              <a:off x="4832302" y="6599855"/>
              <a:ext cx="1002390" cy="276999"/>
            </a:xfrm>
            <a:prstGeom prst="rect">
              <a:avLst/>
            </a:prstGeom>
            <a:noFill/>
          </p:spPr>
          <p:txBody>
            <a:bodyPr wrap="none" rtlCol="0">
              <a:spAutoFit/>
            </a:bodyPr>
            <a:lstStyle/>
            <a:p>
              <a:r>
                <a:rPr lang="en-US" sz="1200" dirty="0">
                  <a:solidFill>
                    <a:schemeClr val="bg1"/>
                  </a:solidFill>
                </a:rPr>
                <a:t>Contribution</a:t>
              </a:r>
            </a:p>
          </p:txBody>
        </p:sp>
        <p:sp>
          <p:nvSpPr>
            <p:cNvPr id="8" name="TextBox 7"/>
            <p:cNvSpPr txBox="1"/>
            <p:nvPr/>
          </p:nvSpPr>
          <p:spPr>
            <a:xfrm>
              <a:off x="6411534" y="6599855"/>
              <a:ext cx="711926" cy="276999"/>
            </a:xfrm>
            <a:prstGeom prst="rect">
              <a:avLst/>
            </a:prstGeom>
            <a:noFill/>
          </p:spPr>
          <p:txBody>
            <a:bodyPr wrap="none" rtlCol="0">
              <a:spAutoFit/>
            </a:bodyPr>
            <a:lstStyle/>
            <a:p>
              <a:r>
                <a:rPr lang="en-US" sz="1200" dirty="0">
                  <a:solidFill>
                    <a:schemeClr val="bg1"/>
                  </a:solidFill>
                </a:rPr>
                <a:t>Attitude</a:t>
              </a:r>
            </a:p>
          </p:txBody>
        </p:sp>
        <p:sp>
          <p:nvSpPr>
            <p:cNvPr id="9" name="Oval 8"/>
            <p:cNvSpPr/>
            <p:nvPr/>
          </p:nvSpPr>
          <p:spPr>
            <a:xfrm>
              <a:off x="318415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8901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06824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896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000" dirty="0"/>
              <a:t>Questions?</a:t>
            </a:r>
          </a:p>
        </p:txBody>
      </p:sp>
      <p:grpSp>
        <p:nvGrpSpPr>
          <p:cNvPr id="13" name="Group 12">
            <a:extLst>
              <a:ext uri="{C183D7F6-B498-43B3-948B-1728B52AA6E4}">
                <adec:decorative xmlns:adec="http://schemas.microsoft.com/office/drawing/2017/decorative" val="1"/>
              </a:ext>
            </a:extLst>
          </p:cNvPr>
          <p:cNvGrpSpPr/>
          <p:nvPr/>
        </p:nvGrpSpPr>
        <p:grpSpPr>
          <a:xfrm>
            <a:off x="2020539" y="6599855"/>
            <a:ext cx="5102921" cy="276999"/>
            <a:chOff x="2020539" y="6599855"/>
            <a:chExt cx="5102921" cy="276999"/>
          </a:xfrm>
        </p:grpSpPr>
        <p:sp>
          <p:nvSpPr>
            <p:cNvPr id="4" name="TextBox 3"/>
            <p:cNvSpPr txBox="1"/>
            <p:nvPr/>
          </p:nvSpPr>
          <p:spPr>
            <a:xfrm>
              <a:off x="2020539" y="6599855"/>
              <a:ext cx="930063" cy="276999"/>
            </a:xfrm>
            <a:prstGeom prst="rect">
              <a:avLst/>
            </a:prstGeom>
            <a:noFill/>
          </p:spPr>
          <p:txBody>
            <a:bodyPr wrap="none" rtlCol="0">
              <a:spAutoFit/>
            </a:bodyPr>
            <a:lstStyle/>
            <a:p>
              <a:r>
                <a:rPr lang="en-US" sz="1200" dirty="0">
                  <a:solidFill>
                    <a:schemeClr val="bg1"/>
                  </a:solidFill>
                </a:rPr>
                <a:t>Community</a:t>
              </a:r>
            </a:p>
          </p:txBody>
        </p:sp>
        <p:sp>
          <p:nvSpPr>
            <p:cNvPr id="5" name="TextBox 4"/>
            <p:cNvSpPr txBox="1"/>
            <p:nvPr/>
          </p:nvSpPr>
          <p:spPr>
            <a:xfrm>
              <a:off x="3527442" y="6599855"/>
              <a:ext cx="728020" cy="276999"/>
            </a:xfrm>
            <a:prstGeom prst="rect">
              <a:avLst/>
            </a:prstGeom>
            <a:noFill/>
          </p:spPr>
          <p:txBody>
            <a:bodyPr wrap="none" rtlCol="0">
              <a:spAutoFit/>
            </a:bodyPr>
            <a:lstStyle/>
            <a:p>
              <a:r>
                <a:rPr lang="en-US" sz="1200" dirty="0">
                  <a:solidFill>
                    <a:schemeClr val="bg1"/>
                  </a:solidFill>
                </a:rPr>
                <a:t>Integrity</a:t>
              </a:r>
            </a:p>
          </p:txBody>
        </p:sp>
        <p:sp>
          <p:nvSpPr>
            <p:cNvPr id="6" name="TextBox 5"/>
            <p:cNvSpPr txBox="1"/>
            <p:nvPr/>
          </p:nvSpPr>
          <p:spPr>
            <a:xfrm>
              <a:off x="4832302" y="6599855"/>
              <a:ext cx="1002390" cy="276999"/>
            </a:xfrm>
            <a:prstGeom prst="rect">
              <a:avLst/>
            </a:prstGeom>
            <a:noFill/>
          </p:spPr>
          <p:txBody>
            <a:bodyPr wrap="none" rtlCol="0">
              <a:spAutoFit/>
            </a:bodyPr>
            <a:lstStyle/>
            <a:p>
              <a:r>
                <a:rPr lang="en-US" sz="1200" dirty="0">
                  <a:solidFill>
                    <a:schemeClr val="bg1"/>
                  </a:solidFill>
                </a:rPr>
                <a:t>Contribution</a:t>
              </a:r>
            </a:p>
          </p:txBody>
        </p:sp>
        <p:sp>
          <p:nvSpPr>
            <p:cNvPr id="7" name="TextBox 6"/>
            <p:cNvSpPr txBox="1"/>
            <p:nvPr/>
          </p:nvSpPr>
          <p:spPr>
            <a:xfrm>
              <a:off x="6411534" y="6599855"/>
              <a:ext cx="711926" cy="276999"/>
            </a:xfrm>
            <a:prstGeom prst="rect">
              <a:avLst/>
            </a:prstGeom>
            <a:noFill/>
          </p:spPr>
          <p:txBody>
            <a:bodyPr wrap="none" rtlCol="0">
              <a:spAutoFit/>
            </a:bodyPr>
            <a:lstStyle/>
            <a:p>
              <a:r>
                <a:rPr lang="en-US" sz="1200" dirty="0">
                  <a:solidFill>
                    <a:schemeClr val="bg1"/>
                  </a:solidFill>
                </a:rPr>
                <a:t>Attitude</a:t>
              </a:r>
            </a:p>
          </p:txBody>
        </p:sp>
        <p:sp>
          <p:nvSpPr>
            <p:cNvPr id="8" name="Oval 7"/>
            <p:cNvSpPr/>
            <p:nvPr/>
          </p:nvSpPr>
          <p:spPr>
            <a:xfrm>
              <a:off x="318415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48901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06824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6222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Copyright</a:t>
            </a:r>
          </a:p>
        </p:txBody>
      </p:sp>
      <p:sp>
        <p:nvSpPr>
          <p:cNvPr id="2" name="Content Placeholder 1"/>
          <p:cNvSpPr>
            <a:spLocks noGrp="1"/>
          </p:cNvSpPr>
          <p:nvPr>
            <p:ph idx="1"/>
          </p:nvPr>
        </p:nvSpPr>
        <p:spPr/>
        <p:txBody>
          <a:bodyPr/>
          <a:lstStyle/>
          <a:p>
            <a:pPr marL="0" indent="0" algn="just">
              <a:buNone/>
            </a:pPr>
            <a:endParaRPr lang="en-US" altLang="en-US" sz="1800" dirty="0"/>
          </a:p>
          <a:p>
            <a:pPr marL="0" indent="0" algn="just">
              <a:buNone/>
            </a:pPr>
            <a:r>
              <a:rPr lang="en-US" altLang="en-US" sz="1800" dirty="0"/>
              <a:t>Copyright © Michael R. Mundrane 2018.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marL="0" indent="0">
              <a:buNone/>
            </a:pPr>
            <a:endParaRPr lang="en-US" sz="1600" dirty="0"/>
          </a:p>
        </p:txBody>
      </p:sp>
      <p:grpSp>
        <p:nvGrpSpPr>
          <p:cNvPr id="4" name="Group 3">
            <a:extLst>
              <a:ext uri="{C183D7F6-B498-43B3-948B-1728B52AA6E4}">
                <adec:decorative xmlns:adec="http://schemas.microsoft.com/office/drawing/2017/decorative" val="1"/>
              </a:ext>
            </a:extLst>
          </p:cNvPr>
          <p:cNvGrpSpPr/>
          <p:nvPr/>
        </p:nvGrpSpPr>
        <p:grpSpPr>
          <a:xfrm>
            <a:off x="2020539" y="6599855"/>
            <a:ext cx="5102921" cy="276999"/>
            <a:chOff x="2020539" y="6599855"/>
            <a:chExt cx="5102921" cy="276999"/>
          </a:xfrm>
        </p:grpSpPr>
        <p:sp>
          <p:nvSpPr>
            <p:cNvPr id="5" name="TextBox 4"/>
            <p:cNvSpPr txBox="1"/>
            <p:nvPr/>
          </p:nvSpPr>
          <p:spPr>
            <a:xfrm>
              <a:off x="2020539" y="6599855"/>
              <a:ext cx="930063" cy="276999"/>
            </a:xfrm>
            <a:prstGeom prst="rect">
              <a:avLst/>
            </a:prstGeom>
            <a:noFill/>
          </p:spPr>
          <p:txBody>
            <a:bodyPr wrap="none" rtlCol="0">
              <a:spAutoFit/>
            </a:bodyPr>
            <a:lstStyle/>
            <a:p>
              <a:r>
                <a:rPr lang="en-US" sz="1200" dirty="0">
                  <a:solidFill>
                    <a:schemeClr val="bg1"/>
                  </a:solidFill>
                </a:rPr>
                <a:t>Community</a:t>
              </a:r>
            </a:p>
          </p:txBody>
        </p:sp>
        <p:sp>
          <p:nvSpPr>
            <p:cNvPr id="6" name="TextBox 5"/>
            <p:cNvSpPr txBox="1"/>
            <p:nvPr/>
          </p:nvSpPr>
          <p:spPr>
            <a:xfrm>
              <a:off x="3527442" y="6599855"/>
              <a:ext cx="728020" cy="276999"/>
            </a:xfrm>
            <a:prstGeom prst="rect">
              <a:avLst/>
            </a:prstGeom>
            <a:noFill/>
          </p:spPr>
          <p:txBody>
            <a:bodyPr wrap="none" rtlCol="0">
              <a:spAutoFit/>
            </a:bodyPr>
            <a:lstStyle/>
            <a:p>
              <a:r>
                <a:rPr lang="en-US" sz="1200" dirty="0">
                  <a:solidFill>
                    <a:schemeClr val="bg1"/>
                  </a:solidFill>
                </a:rPr>
                <a:t>Integrity</a:t>
              </a:r>
            </a:p>
          </p:txBody>
        </p:sp>
        <p:sp>
          <p:nvSpPr>
            <p:cNvPr id="7" name="TextBox 6"/>
            <p:cNvSpPr txBox="1"/>
            <p:nvPr/>
          </p:nvSpPr>
          <p:spPr>
            <a:xfrm>
              <a:off x="4832302" y="6599855"/>
              <a:ext cx="1002390" cy="276999"/>
            </a:xfrm>
            <a:prstGeom prst="rect">
              <a:avLst/>
            </a:prstGeom>
            <a:noFill/>
          </p:spPr>
          <p:txBody>
            <a:bodyPr wrap="none" rtlCol="0">
              <a:spAutoFit/>
            </a:bodyPr>
            <a:lstStyle/>
            <a:p>
              <a:r>
                <a:rPr lang="en-US" sz="1200" dirty="0">
                  <a:solidFill>
                    <a:schemeClr val="bg1"/>
                  </a:solidFill>
                </a:rPr>
                <a:t>Contribution</a:t>
              </a:r>
            </a:p>
          </p:txBody>
        </p:sp>
        <p:sp>
          <p:nvSpPr>
            <p:cNvPr id="8" name="TextBox 7"/>
            <p:cNvSpPr txBox="1"/>
            <p:nvPr/>
          </p:nvSpPr>
          <p:spPr>
            <a:xfrm>
              <a:off x="6411534" y="6599855"/>
              <a:ext cx="711926" cy="276999"/>
            </a:xfrm>
            <a:prstGeom prst="rect">
              <a:avLst/>
            </a:prstGeom>
            <a:noFill/>
          </p:spPr>
          <p:txBody>
            <a:bodyPr wrap="none" rtlCol="0">
              <a:spAutoFit/>
            </a:bodyPr>
            <a:lstStyle/>
            <a:p>
              <a:r>
                <a:rPr lang="en-US" sz="1200" dirty="0">
                  <a:solidFill>
                    <a:schemeClr val="bg1"/>
                  </a:solidFill>
                </a:rPr>
                <a:t>Attitude</a:t>
              </a:r>
            </a:p>
          </p:txBody>
        </p:sp>
        <p:sp>
          <p:nvSpPr>
            <p:cNvPr id="9" name="Oval 8"/>
            <p:cNvSpPr/>
            <p:nvPr/>
          </p:nvSpPr>
          <p:spPr>
            <a:xfrm>
              <a:off x="318415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8901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068248" y="6681794"/>
              <a:ext cx="109728" cy="113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37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Parking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017" y="3297426"/>
            <a:ext cx="2441739" cy="3201668"/>
          </a:xfrm>
          <a:prstGeom prst="rect">
            <a:avLst/>
          </a:prstGeom>
        </p:spPr>
      </p:pic>
      <p:pic>
        <p:nvPicPr>
          <p:cNvPr id="6" name="Picture 5" descr="Parking is on Edgewood Roa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04" y="1637155"/>
            <a:ext cx="4029637" cy="3753374"/>
          </a:xfrm>
          <a:prstGeom prst="rect">
            <a:avLst/>
          </a:prstGeom>
        </p:spPr>
      </p:pic>
    </p:spTree>
    <p:extLst>
      <p:ext uri="{BB962C8B-B14F-4D97-AF65-F5344CB8AC3E}">
        <p14:creationId xmlns:p14="http://schemas.microsoft.com/office/powerpoint/2010/main" val="150328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Conference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017" y="3297426"/>
            <a:ext cx="2441739" cy="3201668"/>
          </a:xfrm>
          <a:prstGeom prst="rect">
            <a:avLst/>
          </a:prstGeom>
        </p:spPr>
      </p:pic>
      <p:pic>
        <p:nvPicPr>
          <p:cNvPr id="2" name="Picture 1" descr="Conference Hal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 y="1554351"/>
            <a:ext cx="3957343" cy="2633432"/>
          </a:xfrm>
          <a:prstGeom prst="rect">
            <a:avLst/>
          </a:prstGeom>
        </p:spPr>
      </p:pic>
      <p:pic>
        <p:nvPicPr>
          <p:cNvPr id="6" name="Picture 5" descr="Gartner Inc. Symposium ITXPO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280" y="1554351"/>
            <a:ext cx="2809875" cy="1628775"/>
          </a:xfrm>
          <a:prstGeom prst="rect">
            <a:avLst/>
          </a:prstGeom>
        </p:spPr>
      </p:pic>
    </p:spTree>
    <p:extLst>
      <p:ext uri="{BB962C8B-B14F-4D97-AF65-F5344CB8AC3E}">
        <p14:creationId xmlns:p14="http://schemas.microsoft.com/office/powerpoint/2010/main" val="132306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Community</a:t>
            </a:r>
          </a:p>
        </p:txBody>
      </p:sp>
      <p:sp>
        <p:nvSpPr>
          <p:cNvPr id="2" name="Content Placeholder 1"/>
          <p:cNvSpPr>
            <a:spLocks noGrp="1"/>
          </p:cNvSpPr>
          <p:nvPr>
            <p:ph idx="1"/>
          </p:nvPr>
        </p:nvSpPr>
        <p:spPr>
          <a:xfrm>
            <a:off x="457200" y="1380070"/>
            <a:ext cx="8229600" cy="1131902"/>
          </a:xfrm>
        </p:spPr>
        <p:txBody>
          <a:bodyPr/>
          <a:lstStyle/>
          <a:p>
            <a:pPr marL="0" indent="0">
              <a:buNone/>
            </a:pPr>
            <a:r>
              <a:rPr lang="en-US" dirty="0"/>
              <a:t>Common history? … policy? … interests? … characteristics?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715" y="2847484"/>
            <a:ext cx="6108569" cy="3436070"/>
          </a:xfrm>
          <a:prstGeom prst="rect">
            <a:avLst/>
          </a:prstGeom>
        </p:spPr>
      </p:pic>
    </p:spTree>
    <p:extLst>
      <p:ext uri="{BB962C8B-B14F-4D97-AF65-F5344CB8AC3E}">
        <p14:creationId xmlns:p14="http://schemas.microsoft.com/office/powerpoint/2010/main" val="138797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Community</a:t>
            </a:r>
          </a:p>
        </p:txBody>
      </p:sp>
      <p:sp>
        <p:nvSpPr>
          <p:cNvPr id="2" name="Content Placeholder 1"/>
          <p:cNvSpPr>
            <a:spLocks noGrp="1"/>
          </p:cNvSpPr>
          <p:nvPr>
            <p:ph idx="1"/>
          </p:nvPr>
        </p:nvSpPr>
        <p:spPr>
          <a:xfrm>
            <a:off x="457200" y="1380070"/>
            <a:ext cx="8229600" cy="1604868"/>
          </a:xfrm>
        </p:spPr>
        <p:txBody>
          <a:bodyPr/>
          <a:lstStyle/>
          <a:p>
            <a:pPr marL="0" indent="0">
              <a:buNone/>
            </a:pPr>
            <a:r>
              <a:rPr lang="en-US" dirty="0"/>
              <a:t>A group of people with a deference to individual value and a shared commitment to common, beneficial outcomes.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715" y="2847484"/>
            <a:ext cx="6108569" cy="3436070"/>
          </a:xfrm>
          <a:prstGeom prst="rect">
            <a:avLst/>
          </a:prstGeom>
        </p:spPr>
      </p:pic>
    </p:spTree>
    <p:extLst>
      <p:ext uri="{BB962C8B-B14F-4D97-AF65-F5344CB8AC3E}">
        <p14:creationId xmlns:p14="http://schemas.microsoft.com/office/powerpoint/2010/main" val="420506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Integrity</a:t>
            </a:r>
          </a:p>
        </p:txBody>
      </p:sp>
      <p:sp>
        <p:nvSpPr>
          <p:cNvPr id="2" name="Content Placeholder 1"/>
          <p:cNvSpPr>
            <a:spLocks noGrp="1"/>
          </p:cNvSpPr>
          <p:nvPr>
            <p:ph idx="1"/>
          </p:nvPr>
        </p:nvSpPr>
        <p:spPr>
          <a:xfrm>
            <a:off x="457200" y="1380070"/>
            <a:ext cx="8229600" cy="731534"/>
          </a:xfrm>
        </p:spPr>
        <p:txBody>
          <a:bodyPr/>
          <a:lstStyle/>
          <a:p>
            <a:pPr marL="0" indent="0" algn="ctr">
              <a:buNone/>
            </a:pPr>
            <a:r>
              <a:rPr lang="en-US" dirty="0"/>
              <a:t>Visible vs. Hidden</a:t>
            </a:r>
          </a:p>
        </p:txBody>
      </p:sp>
      <p:sp>
        <p:nvSpPr>
          <p:cNvPr id="5" name="TextBox 4"/>
          <p:cNvSpPr txBox="1"/>
          <p:nvPr/>
        </p:nvSpPr>
        <p:spPr>
          <a:xfrm>
            <a:off x="914400" y="3451401"/>
            <a:ext cx="7315200" cy="1077218"/>
          </a:xfrm>
          <a:prstGeom prst="rect">
            <a:avLst/>
          </a:prstGeom>
          <a:noFill/>
        </p:spPr>
        <p:txBody>
          <a:bodyPr wrap="square" rtlCol="0">
            <a:spAutoFit/>
          </a:bodyPr>
          <a:lstStyle/>
          <a:p>
            <a:pPr algn="ctr"/>
            <a:r>
              <a:rPr lang="en-US" sz="3200" dirty="0"/>
              <a:t>It is easy to appear virtuous when your actions take place in secret.</a:t>
            </a:r>
          </a:p>
        </p:txBody>
      </p:sp>
    </p:spTree>
    <p:extLst>
      <p:ext uri="{BB962C8B-B14F-4D97-AF65-F5344CB8AC3E}">
        <p14:creationId xmlns:p14="http://schemas.microsoft.com/office/powerpoint/2010/main" val="215456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Integrity</a:t>
            </a:r>
          </a:p>
        </p:txBody>
      </p:sp>
      <p:sp>
        <p:nvSpPr>
          <p:cNvPr id="2" name="Content Placeholder 1"/>
          <p:cNvSpPr>
            <a:spLocks noGrp="1"/>
          </p:cNvSpPr>
          <p:nvPr>
            <p:ph idx="1"/>
          </p:nvPr>
        </p:nvSpPr>
        <p:spPr>
          <a:xfrm>
            <a:off x="457200" y="1380070"/>
            <a:ext cx="8229600" cy="731534"/>
          </a:xfrm>
        </p:spPr>
        <p:txBody>
          <a:bodyPr/>
          <a:lstStyle/>
          <a:p>
            <a:pPr marL="0" indent="0" algn="ctr">
              <a:buNone/>
            </a:pPr>
            <a:r>
              <a:rPr lang="en-US" dirty="0"/>
              <a:t>Right vs. Wrong</a:t>
            </a:r>
          </a:p>
        </p:txBody>
      </p:sp>
      <p:sp>
        <p:nvSpPr>
          <p:cNvPr id="5" name="TextBox 4"/>
          <p:cNvSpPr txBox="1"/>
          <p:nvPr/>
        </p:nvSpPr>
        <p:spPr>
          <a:xfrm>
            <a:off x="914400" y="3451401"/>
            <a:ext cx="7315200" cy="1077218"/>
          </a:xfrm>
          <a:prstGeom prst="rect">
            <a:avLst/>
          </a:prstGeom>
          <a:noFill/>
        </p:spPr>
        <p:txBody>
          <a:bodyPr wrap="square" rtlCol="0">
            <a:spAutoFit/>
          </a:bodyPr>
          <a:lstStyle/>
          <a:p>
            <a:pPr algn="ctr"/>
            <a:r>
              <a:rPr lang="en-US" sz="3200" dirty="0"/>
              <a:t>It is easy to do the right thing when it costs you nothing.</a:t>
            </a:r>
          </a:p>
        </p:txBody>
      </p:sp>
    </p:spTree>
    <p:extLst>
      <p:ext uri="{BB962C8B-B14F-4D97-AF65-F5344CB8AC3E}">
        <p14:creationId xmlns:p14="http://schemas.microsoft.com/office/powerpoint/2010/main" val="360318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Integrity</a:t>
            </a:r>
          </a:p>
        </p:txBody>
      </p:sp>
      <p:sp>
        <p:nvSpPr>
          <p:cNvPr id="2" name="Content Placeholder 1"/>
          <p:cNvSpPr>
            <a:spLocks noGrp="1"/>
          </p:cNvSpPr>
          <p:nvPr>
            <p:ph idx="1"/>
          </p:nvPr>
        </p:nvSpPr>
        <p:spPr>
          <a:xfrm>
            <a:off x="457200" y="1380070"/>
            <a:ext cx="8229600" cy="731534"/>
          </a:xfrm>
        </p:spPr>
        <p:txBody>
          <a:bodyPr/>
          <a:lstStyle/>
          <a:p>
            <a:pPr marL="0" indent="0" algn="ctr">
              <a:buNone/>
            </a:pPr>
            <a:r>
              <a:rPr lang="en-US" dirty="0"/>
              <a:t>Ego vs. Outcome</a:t>
            </a:r>
          </a:p>
        </p:txBody>
      </p:sp>
      <p:sp>
        <p:nvSpPr>
          <p:cNvPr id="5" name="TextBox 4"/>
          <p:cNvSpPr txBox="1"/>
          <p:nvPr/>
        </p:nvSpPr>
        <p:spPr>
          <a:xfrm>
            <a:off x="914400" y="3451401"/>
            <a:ext cx="7315200" cy="1077218"/>
          </a:xfrm>
          <a:prstGeom prst="rect">
            <a:avLst/>
          </a:prstGeom>
          <a:noFill/>
        </p:spPr>
        <p:txBody>
          <a:bodyPr wrap="square" rtlCol="0">
            <a:spAutoFit/>
          </a:bodyPr>
          <a:lstStyle/>
          <a:p>
            <a:pPr algn="ctr"/>
            <a:r>
              <a:rPr lang="en-US" sz="3200" dirty="0"/>
              <a:t>It is easy to advocate for things that benefit you personally.</a:t>
            </a:r>
          </a:p>
        </p:txBody>
      </p:sp>
    </p:spTree>
    <p:extLst>
      <p:ext uri="{BB962C8B-B14F-4D97-AF65-F5344CB8AC3E}">
        <p14:creationId xmlns:p14="http://schemas.microsoft.com/office/powerpoint/2010/main" val="942347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1" ma:contentTypeDescription="Create a new document." ma:contentTypeScope="" ma:versionID="6675100bffdc880fa50666c10fae4684">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1908526212f68361f2375f4185336654"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B2192D-D0E4-4116-8646-03D3F808AC4E}"/>
</file>

<file path=customXml/itemProps2.xml><?xml version="1.0" encoding="utf-8"?>
<ds:datastoreItem xmlns:ds="http://schemas.openxmlformats.org/officeDocument/2006/customXml" ds:itemID="{569F9BDB-B82E-4396-8067-EBA3E6D92403}"/>
</file>

<file path=customXml/itemProps3.xml><?xml version="1.0" encoding="utf-8"?>
<ds:datastoreItem xmlns:ds="http://schemas.openxmlformats.org/officeDocument/2006/customXml" ds:itemID="{E001F138-C730-4FEA-85C8-D0B954F787D3}"/>
</file>

<file path=docProps/app.xml><?xml version="1.0" encoding="utf-8"?>
<Properties xmlns="http://schemas.openxmlformats.org/officeDocument/2006/extended-properties" xmlns:vt="http://schemas.openxmlformats.org/officeDocument/2006/docPropsVTypes">
  <TotalTime>2731</TotalTime>
  <Words>485</Words>
  <Application>Microsoft Office PowerPoint</Application>
  <PresentationFormat>On-screen Show (4:3)</PresentationFormat>
  <Paragraphs>88</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IT All Staff</vt:lpstr>
      <vt:lpstr>Customer</vt:lpstr>
      <vt:lpstr>Parking</vt:lpstr>
      <vt:lpstr>Conference</vt:lpstr>
      <vt:lpstr>Community</vt:lpstr>
      <vt:lpstr>Community</vt:lpstr>
      <vt:lpstr>Integrity</vt:lpstr>
      <vt:lpstr>Integrity</vt:lpstr>
      <vt:lpstr>Integrity</vt:lpstr>
      <vt:lpstr>Integrity</vt:lpstr>
      <vt:lpstr>Consideration</vt:lpstr>
      <vt:lpstr>Outcomes</vt:lpstr>
      <vt:lpstr>Service</vt:lpstr>
      <vt:lpstr>Contribution</vt:lpstr>
      <vt:lpstr>Attitude</vt:lpstr>
      <vt:lpstr>Attitude</vt:lpstr>
      <vt:lpstr>Attitude</vt:lpstr>
      <vt:lpstr>Attitude</vt:lpstr>
      <vt:lpstr>Future</vt:lpstr>
      <vt:lpstr>Future</vt:lpstr>
      <vt:lpstr>Future</vt:lpstr>
      <vt:lpstr>Future</vt:lpstr>
      <vt:lpstr>Thank You</vt:lpstr>
      <vt:lpstr>Copyright</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All Staff</dc:title>
  <dc:creator>Michael Mundrane</dc:creator>
  <cp:lastModifiedBy>Desai, Stuti (Document Accessibility Specialist)</cp:lastModifiedBy>
  <cp:revision>106</cp:revision>
  <cp:lastPrinted>2014-03-11T14:03:07Z</cp:lastPrinted>
  <dcterms:created xsi:type="dcterms:W3CDTF">2014-03-10T15:50:37Z</dcterms:created>
  <dcterms:modified xsi:type="dcterms:W3CDTF">2023-05-17T16:47:20Z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ies>
</file>