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3004800" cy="9753600"/>
  <p:notesSz cx="6858000" cy="9144000"/>
  <p:defaultTextStyle>
    <a:lvl1pPr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1pPr>
    <a:lvl2pPr indent="228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2pPr>
    <a:lvl3pPr indent="457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3pPr>
    <a:lvl4pPr indent="685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4pPr>
    <a:lvl5pPr indent="9144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5pPr>
    <a:lvl6pPr indent="11430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6pPr>
    <a:lvl7pPr indent="13716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7pPr>
    <a:lvl8pPr indent="16002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8pPr>
    <a:lvl9pPr indent="1828800" algn="ctr" defTabSz="584200">
      <a:defRPr sz="2400">
        <a:solidFill>
          <a:srgbClr val="414141"/>
        </a:solidFill>
        <a:latin typeface="Palatino"/>
        <a:ea typeface="Palatino"/>
        <a:cs typeface="Palatino"/>
        <a:sym typeface="Palatino"/>
      </a:defRPr>
    </a:lvl9pPr>
  </p:defaultTextStyle>
  <p:extLst>
    <p:ext uri="{EFAFB233-063F-42B5-8137-9DF3F51BA10A}">
      <p15:sldGuideLst xmlns:p15="http://schemas.microsoft.com/office/powerpoint/2012/main">
        <p15:guide id="1" orient="horz" pos="3072">
          <p15:clr>
            <a:srgbClr val="A4A3A4"/>
          </p15:clr>
        </p15:guide>
        <p15:guide id="2" pos="409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F596F2A-D180-4FE7-897F-3BAFA1EF500C}" v="38" dt="2023-05-15T18:55:00.737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B0564E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left>
          <a:right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right>
          <a:top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top>
          <a:bottom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bottom>
          <a:insideH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H>
          <a:insideV>
            <a:ln w="25400" cap="rnd">
              <a:solidFill>
                <a:srgbClr val="C9C3BA"/>
              </a:solidFill>
              <a:custDash>
                <a:ds d="1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7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V>
        </a:tcBdr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FFFFFF">
                  <a:alpha val="50000"/>
                </a:srgbClr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</a:tcStyle>
    </a:firstRow>
  </a:tblStyle>
  <a:tblStyle styleId="{EEE7283C-3CF3-47DC-8721-378D4A62B228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39D60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52525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C7C4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A8C3DF"/>
              </a:solidFill>
              <a:prstDash val="solid"/>
              <a:miter lim="400000"/>
            </a:ln>
          </a:left>
          <a:right>
            <a:ln w="12700" cap="flat">
              <a:solidFill>
                <a:srgbClr val="A8C3DF"/>
              </a:solidFill>
              <a:prstDash val="solid"/>
              <a:miter lim="400000"/>
            </a:ln>
          </a:right>
          <a:top>
            <a:ln w="12700" cap="flat">
              <a:solidFill>
                <a:srgbClr val="A8C3DF"/>
              </a:solidFill>
              <a:prstDash val="solid"/>
              <a:miter lim="400000"/>
            </a:ln>
          </a:top>
          <a:bottom>
            <a:ln w="12700" cap="flat">
              <a:solidFill>
                <a:srgbClr val="A8C3DF"/>
              </a:solidFill>
              <a:prstDash val="solid"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solidFill>
                <a:srgbClr val="A8C3D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A8C3DF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38AA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14975"/>
          </a:solidFill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8C3D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96392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solidFill>
                <a:srgbClr val="C9C3BA"/>
              </a:solidFill>
              <a:prstDash val="solid"/>
              <a:miter lim="400000"/>
            </a:ln>
          </a:left>
          <a:right>
            <a:ln w="12700" cap="flat">
              <a:solidFill>
                <a:srgbClr val="C9C3BA"/>
              </a:solidFill>
              <a:prstDash val="solid"/>
              <a:miter lim="400000"/>
            </a:ln>
          </a:right>
          <a:top>
            <a:ln w="12700" cap="flat">
              <a:solidFill>
                <a:srgbClr val="C9C3BA"/>
              </a:solidFill>
              <a:prstDash val="solid"/>
              <a:miter lim="400000"/>
            </a:ln>
          </a:top>
          <a:bottom>
            <a:ln w="12700" cap="flat">
              <a:solidFill>
                <a:srgbClr val="C9C3BA"/>
              </a:solidFill>
              <a:prstDash val="solid"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solidFill>
                <a:srgbClr val="C9C3B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50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6635F"/>
          </a:solidFill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C9C3BA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9847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C9C3BA">
              <a:alpha val="35000"/>
            </a:srgbClr>
          </a:solidFill>
        </a:fill>
      </a:tcStyle>
    </a:band2H>
    <a:firstCol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89847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Palatino"/>
          <a:ea typeface="Palatino"/>
          <a:cs typeface="Palatino"/>
        </a:font>
        <a:srgbClr val="414141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89847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62" autoAdjust="0"/>
    <p:restoredTop sz="86371" autoAdjust="0"/>
  </p:normalViewPr>
  <p:slideViewPr>
    <p:cSldViewPr snapToGrid="0" snapToObjects="1">
      <p:cViewPr>
        <p:scale>
          <a:sx n="75" d="100"/>
          <a:sy n="75" d="100"/>
        </p:scale>
        <p:origin x="-16" y="664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-1288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sai, Stuti (Document Accessibility Specialist)" userId="4466d87a-2609-4fc0-b808-d10f4f45e676" providerId="ADAL" clId="{2F596F2A-D180-4FE7-897F-3BAFA1EF500C}"/>
    <pc:docChg chg="undo custSel modSld">
      <pc:chgData name="Desai, Stuti (Document Accessibility Specialist)" userId="4466d87a-2609-4fc0-b808-d10f4f45e676" providerId="ADAL" clId="{2F596F2A-D180-4FE7-897F-3BAFA1EF500C}" dt="2023-05-15T18:55:00.735" v="191" actId="13244"/>
      <pc:docMkLst>
        <pc:docMk/>
      </pc:docMkLst>
      <pc:sldChg chg="modSp mod">
        <pc:chgData name="Desai, Stuti (Document Accessibility Specialist)" userId="4466d87a-2609-4fc0-b808-d10f4f45e676" providerId="ADAL" clId="{2F596F2A-D180-4FE7-897F-3BAFA1EF500C}" dt="2023-05-15T18:54:17.433" v="159" actId="13244"/>
        <pc:sldMkLst>
          <pc:docMk/>
          <pc:sldMk cId="0" sldId="256"/>
        </pc:sldMkLst>
        <pc:spChg chg="ord">
          <ac:chgData name="Desai, Stuti (Document Accessibility Specialist)" userId="4466d87a-2609-4fc0-b808-d10f4f45e676" providerId="ADAL" clId="{2F596F2A-D180-4FE7-897F-3BAFA1EF500C}" dt="2023-05-15T18:54:17.433" v="159" actId="13244"/>
          <ac:spMkLst>
            <pc:docMk/>
            <pc:sldMk cId="0" sldId="256"/>
            <ac:spMk id="47" creationId="{00000000-0000-0000-0000-000000000000}"/>
          </ac:spMkLst>
        </pc:spChg>
        <pc:spChg chg="mod ord">
          <ac:chgData name="Desai, Stuti (Document Accessibility Specialist)" userId="4466d87a-2609-4fc0-b808-d10f4f45e676" providerId="ADAL" clId="{2F596F2A-D180-4FE7-897F-3BAFA1EF500C}" dt="2023-05-15T18:54:04.079" v="157" actId="13244"/>
          <ac:spMkLst>
            <pc:docMk/>
            <pc:sldMk cId="0" sldId="256"/>
            <ac:spMk id="48" creationId="{00000000-0000-0000-0000-000000000000}"/>
          </ac:spMkLst>
        </pc:spChg>
        <pc:grpChg chg="mod">
          <ac:chgData name="Desai, Stuti (Document Accessibility Specialist)" userId="4466d87a-2609-4fc0-b808-d10f4f45e676" providerId="ADAL" clId="{2F596F2A-D180-4FE7-897F-3BAFA1EF500C}" dt="2023-05-15T15:32:59.289" v="0" actId="962"/>
          <ac:grpSpMkLst>
            <pc:docMk/>
            <pc:sldMk cId="0" sldId="256"/>
            <ac:grpSpMk id="46" creationId="{00000000-0000-0000-0000-000000000000}"/>
          </ac:grpSpMkLst>
        </pc:grpChg>
      </pc:sldChg>
      <pc:sldChg chg="addSp modSp modAnim">
        <pc:chgData name="Desai, Stuti (Document Accessibility Specialist)" userId="4466d87a-2609-4fc0-b808-d10f4f45e676" providerId="ADAL" clId="{2F596F2A-D180-4FE7-897F-3BAFA1EF500C}" dt="2023-05-15T18:51:25.282" v="155" actId="164"/>
        <pc:sldMkLst>
          <pc:docMk/>
          <pc:sldMk cId="0" sldId="257"/>
        </pc:sldMkLst>
        <pc:spChg chg="mod">
          <ac:chgData name="Desai, Stuti (Document Accessibility Specialist)" userId="4466d87a-2609-4fc0-b808-d10f4f45e676" providerId="ADAL" clId="{2F596F2A-D180-4FE7-897F-3BAFA1EF500C}" dt="2023-05-15T18:51:25.282" v="155" actId="164"/>
          <ac:spMkLst>
            <pc:docMk/>
            <pc:sldMk cId="0" sldId="257"/>
            <ac:spMk id="51" creationId="{00000000-0000-0000-0000-000000000000}"/>
          </ac:spMkLst>
        </pc:spChg>
        <pc:spChg chg="mod">
          <ac:chgData name="Desai, Stuti (Document Accessibility Specialist)" userId="4466d87a-2609-4fc0-b808-d10f4f45e676" providerId="ADAL" clId="{2F596F2A-D180-4FE7-897F-3BAFA1EF500C}" dt="2023-05-15T18:51:25.282" v="155" actId="164"/>
          <ac:spMkLst>
            <pc:docMk/>
            <pc:sldMk cId="0" sldId="257"/>
            <ac:spMk id="52" creationId="{00000000-0000-0000-0000-000000000000}"/>
          </ac:spMkLst>
        </pc:spChg>
        <pc:grpChg chg="add mod">
          <ac:chgData name="Desai, Stuti (Document Accessibility Specialist)" userId="4466d87a-2609-4fc0-b808-d10f4f45e676" providerId="ADAL" clId="{2F596F2A-D180-4FE7-897F-3BAFA1EF500C}" dt="2023-05-15T18:51:25.282" v="155" actId="164"/>
          <ac:grpSpMkLst>
            <pc:docMk/>
            <pc:sldMk cId="0" sldId="257"/>
            <ac:grpSpMk id="2" creationId="{AFEBF829-D7B0-07E1-E635-2D038376CD68}"/>
          </ac:grpSpMkLst>
        </pc:grpChg>
      </pc:sldChg>
      <pc:sldChg chg="modSp mod">
        <pc:chgData name="Desai, Stuti (Document Accessibility Specialist)" userId="4466d87a-2609-4fc0-b808-d10f4f45e676" providerId="ADAL" clId="{2F596F2A-D180-4FE7-897F-3BAFA1EF500C}" dt="2023-05-15T18:49:46.869" v="145" actId="962"/>
        <pc:sldMkLst>
          <pc:docMk/>
          <pc:sldMk cId="0" sldId="258"/>
        </pc:sldMkLst>
        <pc:grpChg chg="mod">
          <ac:chgData name="Desai, Stuti (Document Accessibility Specialist)" userId="4466d87a-2609-4fc0-b808-d10f4f45e676" providerId="ADAL" clId="{2F596F2A-D180-4FE7-897F-3BAFA1EF500C}" dt="2023-05-15T18:49:46.869" v="145" actId="962"/>
          <ac:grpSpMkLst>
            <pc:docMk/>
            <pc:sldMk cId="0" sldId="258"/>
            <ac:grpSpMk id="56" creationId="{00000000-0000-0000-0000-000000000000}"/>
          </ac:grpSpMkLst>
        </pc:grpChg>
      </pc:sldChg>
      <pc:sldChg chg="modSp mod">
        <pc:chgData name="Desai, Stuti (Document Accessibility Specialist)" userId="4466d87a-2609-4fc0-b808-d10f4f45e676" providerId="ADAL" clId="{2F596F2A-D180-4FE7-897F-3BAFA1EF500C}" dt="2023-05-15T15:33:26.026" v="1" actId="962"/>
        <pc:sldMkLst>
          <pc:docMk/>
          <pc:sldMk cId="0" sldId="261"/>
        </pc:sldMkLst>
        <pc:picChg chg="mod">
          <ac:chgData name="Desai, Stuti (Document Accessibility Specialist)" userId="4466d87a-2609-4fc0-b808-d10f4f45e676" providerId="ADAL" clId="{2F596F2A-D180-4FE7-897F-3BAFA1EF500C}" dt="2023-05-15T15:33:26.026" v="1" actId="962"/>
          <ac:picMkLst>
            <pc:docMk/>
            <pc:sldMk cId="0" sldId="261"/>
            <ac:picMk id="68" creationId="{00000000-0000-0000-0000-000000000000}"/>
          </ac:picMkLst>
        </pc:picChg>
      </pc:sldChg>
      <pc:sldChg chg="modSp mod">
        <pc:chgData name="Desai, Stuti (Document Accessibility Specialist)" userId="4466d87a-2609-4fc0-b808-d10f4f45e676" providerId="ADAL" clId="{2F596F2A-D180-4FE7-897F-3BAFA1EF500C}" dt="2023-05-15T18:49:55.716" v="148" actId="962"/>
        <pc:sldMkLst>
          <pc:docMk/>
          <pc:sldMk cId="0" sldId="262"/>
        </pc:sldMkLst>
        <pc:grpChg chg="mod">
          <ac:chgData name="Desai, Stuti (Document Accessibility Specialist)" userId="4466d87a-2609-4fc0-b808-d10f4f45e676" providerId="ADAL" clId="{2F596F2A-D180-4FE7-897F-3BAFA1EF500C}" dt="2023-05-15T18:49:55.716" v="148" actId="962"/>
          <ac:grpSpMkLst>
            <pc:docMk/>
            <pc:sldMk cId="0" sldId="262"/>
            <ac:grpSpMk id="73" creationId="{00000000-0000-0000-0000-000000000000}"/>
          </ac:grpSpMkLst>
        </pc:grpChg>
        <pc:grpChg chg="mod">
          <ac:chgData name="Desai, Stuti (Document Accessibility Specialist)" userId="4466d87a-2609-4fc0-b808-d10f4f45e676" providerId="ADAL" clId="{2F596F2A-D180-4FE7-897F-3BAFA1EF500C}" dt="2023-05-15T18:49:54.065" v="147" actId="962"/>
          <ac:grpSpMkLst>
            <pc:docMk/>
            <pc:sldMk cId="0" sldId="262"/>
            <ac:grpSpMk id="76" creationId="{00000000-0000-0000-0000-000000000000}"/>
          </ac:grpSpMkLst>
        </pc:grpChg>
        <pc:picChg chg="mod">
          <ac:chgData name="Desai, Stuti (Document Accessibility Specialist)" userId="4466d87a-2609-4fc0-b808-d10f4f45e676" providerId="ADAL" clId="{2F596F2A-D180-4FE7-897F-3BAFA1EF500C}" dt="2023-05-15T18:49:52.375" v="146" actId="962"/>
          <ac:picMkLst>
            <pc:docMk/>
            <pc:sldMk cId="0" sldId="262"/>
            <ac:picMk id="70" creationId="{00000000-0000-0000-0000-000000000000}"/>
          </ac:picMkLst>
        </pc:picChg>
      </pc:sldChg>
      <pc:sldChg chg="modSp mod">
        <pc:chgData name="Desai, Stuti (Document Accessibility Specialist)" userId="4466d87a-2609-4fc0-b808-d10f4f45e676" providerId="ADAL" clId="{2F596F2A-D180-4FE7-897F-3BAFA1EF500C}" dt="2023-05-15T18:50:01.832" v="151" actId="962"/>
        <pc:sldMkLst>
          <pc:docMk/>
          <pc:sldMk cId="0" sldId="263"/>
        </pc:sldMkLst>
        <pc:grpChg chg="mod">
          <ac:chgData name="Desai, Stuti (Document Accessibility Specialist)" userId="4466d87a-2609-4fc0-b808-d10f4f45e676" providerId="ADAL" clId="{2F596F2A-D180-4FE7-897F-3BAFA1EF500C}" dt="2023-05-15T18:49:59.038" v="149" actId="962"/>
          <ac:grpSpMkLst>
            <pc:docMk/>
            <pc:sldMk cId="0" sldId="263"/>
            <ac:grpSpMk id="80" creationId="{00000000-0000-0000-0000-000000000000}"/>
          </ac:grpSpMkLst>
        </pc:grpChg>
        <pc:grpChg chg="mod">
          <ac:chgData name="Desai, Stuti (Document Accessibility Specialist)" userId="4466d87a-2609-4fc0-b808-d10f4f45e676" providerId="ADAL" clId="{2F596F2A-D180-4FE7-897F-3BAFA1EF500C}" dt="2023-05-15T18:50:01.832" v="151" actId="962"/>
          <ac:grpSpMkLst>
            <pc:docMk/>
            <pc:sldMk cId="0" sldId="263"/>
            <ac:grpSpMk id="83" creationId="{00000000-0000-0000-0000-000000000000}"/>
          </ac:grpSpMkLst>
        </pc:grpChg>
        <pc:grpChg chg="mod">
          <ac:chgData name="Desai, Stuti (Document Accessibility Specialist)" userId="4466d87a-2609-4fc0-b808-d10f4f45e676" providerId="ADAL" clId="{2F596F2A-D180-4FE7-897F-3BAFA1EF500C}" dt="2023-05-15T18:50:00.277" v="150" actId="962"/>
          <ac:grpSpMkLst>
            <pc:docMk/>
            <pc:sldMk cId="0" sldId="263"/>
            <ac:grpSpMk id="86" creationId="{00000000-0000-0000-0000-000000000000}"/>
          </ac:grpSpMkLst>
        </pc:grpChg>
      </pc:sldChg>
      <pc:sldChg chg="addSp modSp mod">
        <pc:chgData name="Desai, Stuti (Document Accessibility Specialist)" userId="4466d87a-2609-4fc0-b808-d10f4f45e676" providerId="ADAL" clId="{2F596F2A-D180-4FE7-897F-3BAFA1EF500C}" dt="2023-05-15T18:55:00.735" v="191" actId="13244"/>
        <pc:sldMkLst>
          <pc:docMk/>
          <pc:sldMk cId="0" sldId="264"/>
        </pc:sldMkLst>
        <pc:spChg chg="add mod">
          <ac:chgData name="Desai, Stuti (Document Accessibility Specialist)" userId="4466d87a-2609-4fc0-b808-d10f4f45e676" providerId="ADAL" clId="{2F596F2A-D180-4FE7-897F-3BAFA1EF500C}" dt="2023-05-15T18:55:00.735" v="191" actId="13244"/>
          <ac:spMkLst>
            <pc:docMk/>
            <pc:sldMk cId="0" sldId="264"/>
            <ac:spMk id="2" creationId="{43175826-111E-4C95-B143-26CA0844D4F7}"/>
          </ac:spMkLst>
        </pc:spChg>
        <pc:spChg chg="mod">
          <ac:chgData name="Desai, Stuti (Document Accessibility Specialist)" userId="4466d87a-2609-4fc0-b808-d10f4f45e676" providerId="ADAL" clId="{2F596F2A-D180-4FE7-897F-3BAFA1EF500C}" dt="2023-05-15T18:53:42.113" v="156" actId="962"/>
          <ac:spMkLst>
            <pc:docMk/>
            <pc:sldMk cId="0" sldId="264"/>
            <ac:spMk id="89" creationId="{00000000-0000-0000-0000-000000000000}"/>
          </ac:spMkLst>
        </pc:spChg>
        <pc:picChg chg="mod">
          <ac:chgData name="Desai, Stuti (Document Accessibility Specialist)" userId="4466d87a-2609-4fc0-b808-d10f4f45e676" providerId="ADAL" clId="{2F596F2A-D180-4FE7-897F-3BAFA1EF500C}" dt="2023-05-15T18:22:22.087" v="144" actId="962"/>
          <ac:picMkLst>
            <pc:docMk/>
            <pc:sldMk cId="0" sldId="264"/>
            <ac:picMk id="88" creationId="{00000000-0000-0000-0000-000000000000}"/>
          </ac:picMkLst>
        </pc:picChg>
      </pc:sldChg>
      <pc:sldChg chg="modSp mod">
        <pc:chgData name="Desai, Stuti (Document Accessibility Specialist)" userId="4466d87a-2609-4fc0-b808-d10f4f45e676" providerId="ADAL" clId="{2F596F2A-D180-4FE7-897F-3BAFA1EF500C}" dt="2023-05-15T18:50:09.157" v="152" actId="962"/>
        <pc:sldMkLst>
          <pc:docMk/>
          <pc:sldMk cId="0" sldId="265"/>
        </pc:sldMkLst>
        <pc:grpChg chg="mod">
          <ac:chgData name="Desai, Stuti (Document Accessibility Specialist)" userId="4466d87a-2609-4fc0-b808-d10f4f45e676" providerId="ADAL" clId="{2F596F2A-D180-4FE7-897F-3BAFA1EF500C}" dt="2023-05-15T18:50:09.157" v="152" actId="962"/>
          <ac:grpSpMkLst>
            <pc:docMk/>
            <pc:sldMk cId="0" sldId="265"/>
            <ac:grpSpMk id="93" creationId="{00000000-0000-0000-0000-000000000000}"/>
          </ac:grpSpMkLst>
        </pc:grpChg>
      </pc:sldChg>
      <pc:sldChg chg="modSp mod">
        <pc:chgData name="Desai, Stuti (Document Accessibility Specialist)" userId="4466d87a-2609-4fc0-b808-d10f4f45e676" providerId="ADAL" clId="{2F596F2A-D180-4FE7-897F-3BAFA1EF500C}" dt="2023-05-15T18:50:11.797" v="153" actId="962"/>
        <pc:sldMkLst>
          <pc:docMk/>
          <pc:sldMk cId="0" sldId="266"/>
        </pc:sldMkLst>
        <pc:grpChg chg="mod">
          <ac:chgData name="Desai, Stuti (Document Accessibility Specialist)" userId="4466d87a-2609-4fc0-b808-d10f4f45e676" providerId="ADAL" clId="{2F596F2A-D180-4FE7-897F-3BAFA1EF500C}" dt="2023-05-15T18:50:11.797" v="153" actId="962"/>
          <ac:grpSpMkLst>
            <pc:docMk/>
            <pc:sldMk cId="0" sldId="266"/>
            <ac:grpSpMk id="99" creationId="{00000000-0000-0000-0000-000000000000}"/>
          </ac:grpSpMkLst>
        </pc:grpChg>
      </pc:sldChg>
      <pc:sldChg chg="modSp mod">
        <pc:chgData name="Desai, Stuti (Document Accessibility Specialist)" userId="4466d87a-2609-4fc0-b808-d10f4f45e676" providerId="ADAL" clId="{2F596F2A-D180-4FE7-897F-3BAFA1EF500C}" dt="2023-05-15T15:42:15.719" v="7" actId="13244"/>
        <pc:sldMkLst>
          <pc:docMk/>
          <pc:sldMk cId="0" sldId="267"/>
        </pc:sldMkLst>
        <pc:grpChg chg="mod">
          <ac:chgData name="Desai, Stuti (Document Accessibility Specialist)" userId="4466d87a-2609-4fc0-b808-d10f4f45e676" providerId="ADAL" clId="{2F596F2A-D180-4FE7-897F-3BAFA1EF500C}" dt="2023-05-15T15:42:15.719" v="7" actId="13244"/>
          <ac:grpSpMkLst>
            <pc:docMk/>
            <pc:sldMk cId="0" sldId="267"/>
            <ac:grpSpMk id="105" creationId="{00000000-0000-0000-0000-000000000000}"/>
          </ac:grpSpMkLst>
        </pc:gr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  <p:sp>
        <p:nvSpPr>
          <p:cNvPr id="41" name="Shape 41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3080327972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1pPr>
    <a:lvl2pPr indent="228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2pPr>
    <a:lvl3pPr indent="457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3pPr>
    <a:lvl4pPr indent="685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4pPr>
    <a:lvl5pPr indent="9144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5pPr>
    <a:lvl6pPr indent="11430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6pPr>
    <a:lvl7pPr indent="13716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7pPr>
    <a:lvl8pPr indent="16002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8pPr>
    <a:lvl9pPr indent="1828800" defTabSz="457200">
      <a:lnSpc>
        <a:spcPct val="125000"/>
      </a:lnSpc>
      <a:defRPr sz="2400">
        <a:latin typeface="Avenir Roman"/>
        <a:ea typeface="Avenir Roman"/>
        <a:cs typeface="Avenir Roman"/>
        <a:sym typeface="Avenir Roman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7"/>
          <p:cNvSpPr/>
          <p:nvPr/>
        </p:nvSpPr>
        <p:spPr>
          <a:xfrm>
            <a:off x="508000" y="659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" name="Shape 8"/>
          <p:cNvSpPr/>
          <p:nvPr/>
        </p:nvSpPr>
        <p:spPr>
          <a:xfrm>
            <a:off x="508000" y="408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" name="Shape 9"/>
          <p:cNvSpPr/>
          <p:nvPr/>
        </p:nvSpPr>
        <p:spPr>
          <a:xfrm rot="16200000">
            <a:off x="7172923" y="53476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0" name="Shape 10"/>
          <p:cNvSpPr>
            <a:spLocks noGrp="1"/>
          </p:cNvSpPr>
          <p:nvPr>
            <p:ph type="title"/>
          </p:nvPr>
        </p:nvSpPr>
        <p:spPr>
          <a:xfrm>
            <a:off x="508000" y="414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1" name="Shape 11"/>
          <p:cNvSpPr>
            <a:spLocks noGrp="1"/>
          </p:cNvSpPr>
          <p:nvPr>
            <p:ph type="body" idx="1"/>
          </p:nvPr>
        </p:nvSpPr>
        <p:spPr>
          <a:xfrm>
            <a:off x="8280400" y="414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4" name="Shape 14"/>
          <p:cNvSpPr/>
          <p:nvPr/>
        </p:nvSpPr>
        <p:spPr>
          <a:xfrm>
            <a:off x="508000" y="9131300"/>
            <a:ext cx="11999453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5" name="Shape 15"/>
          <p:cNvSpPr/>
          <p:nvPr/>
        </p:nvSpPr>
        <p:spPr>
          <a:xfrm>
            <a:off x="508000" y="6629400"/>
            <a:ext cx="12000019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6" name="Shape 16"/>
          <p:cNvSpPr/>
          <p:nvPr/>
        </p:nvSpPr>
        <p:spPr>
          <a:xfrm rot="16200000">
            <a:off x="7172923" y="7874934"/>
            <a:ext cx="1642759" cy="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7" name="Shape 17"/>
          <p:cNvSpPr>
            <a:spLocks noGrp="1"/>
          </p:cNvSpPr>
          <p:nvPr>
            <p:ph type="title"/>
          </p:nvPr>
        </p:nvSpPr>
        <p:spPr>
          <a:xfrm>
            <a:off x="508000" y="6680200"/>
            <a:ext cx="7200900" cy="2413000"/>
          </a:xfrm>
          <a:prstGeom prst="rect">
            <a:avLst/>
          </a:prstGeom>
        </p:spPr>
        <p:txBody>
          <a:bodyPr/>
          <a:lstStyle>
            <a:lvl1pPr algn="l"/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18" name="Shape 18"/>
          <p:cNvSpPr>
            <a:spLocks noGrp="1"/>
          </p:cNvSpPr>
          <p:nvPr>
            <p:ph type="body" idx="1"/>
          </p:nvPr>
        </p:nvSpPr>
        <p:spPr>
          <a:xfrm>
            <a:off x="8280400" y="6680200"/>
            <a:ext cx="4241800" cy="241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title"/>
          </p:nvPr>
        </p:nvSpPr>
        <p:spPr>
          <a:xfrm>
            <a:off x="508000" y="3670300"/>
            <a:ext cx="11988800" cy="24130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/>
          <p:nvPr/>
        </p:nvSpPr>
        <p:spPr>
          <a:xfrm>
            <a:off x="508000" y="4876800"/>
            <a:ext cx="5676374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Shape 23"/>
          <p:cNvSpPr/>
          <p:nvPr/>
        </p:nvSpPr>
        <p:spPr>
          <a:xfrm>
            <a:off x="508000" y="2768600"/>
            <a:ext cx="5676316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title"/>
          </p:nvPr>
        </p:nvSpPr>
        <p:spPr>
          <a:xfrm>
            <a:off x="508000" y="2806700"/>
            <a:ext cx="5676900" cy="2032000"/>
          </a:xfrm>
          <a:prstGeom prst="rect">
            <a:avLst/>
          </a:prstGeom>
        </p:spPr>
        <p:txBody>
          <a:bodyPr/>
          <a:lstStyle>
            <a:lvl1pPr algn="l">
              <a:defRPr sz="56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6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25" name="Shape 25"/>
          <p:cNvSpPr>
            <a:spLocks noGrp="1"/>
          </p:cNvSpPr>
          <p:nvPr>
            <p:ph type="body" idx="1"/>
          </p:nvPr>
        </p:nvSpPr>
        <p:spPr>
          <a:xfrm>
            <a:off x="508000" y="5029200"/>
            <a:ext cx="5676900" cy="4013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ClrTx/>
              <a:buSzTx/>
              <a:buFontTx/>
              <a:buNone/>
              <a:defRPr sz="2400"/>
            </a:lvl1pPr>
            <a:lvl2pPr marL="0" indent="228600">
              <a:spcBef>
                <a:spcPts val="0"/>
              </a:spcBef>
              <a:buClrTx/>
              <a:buSzTx/>
              <a:buFontTx/>
              <a:buNone/>
              <a:defRPr sz="2400"/>
            </a:lvl2pPr>
            <a:lvl3pPr marL="0" indent="457200">
              <a:spcBef>
                <a:spcPts val="0"/>
              </a:spcBef>
              <a:buClrTx/>
              <a:buSzTx/>
              <a:buFontTx/>
              <a:buNone/>
              <a:defRPr sz="2400"/>
            </a:lvl3pPr>
            <a:lvl4pPr marL="0" indent="685800">
              <a:spcBef>
                <a:spcPts val="0"/>
              </a:spcBef>
              <a:buClrTx/>
              <a:buSzTx/>
              <a:buFontTx/>
              <a:buNone/>
              <a:defRPr sz="2400"/>
            </a:lvl4pPr>
            <a:lvl5pPr marL="0" indent="914400">
              <a:spcBef>
                <a:spcPts val="0"/>
              </a:spcBef>
              <a:buClrTx/>
              <a:buSzTx/>
              <a:buFontTx/>
              <a:buNone/>
              <a:defRPr sz="24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4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33" name="Shape 33"/>
          <p:cNvSpPr>
            <a:spLocks noGrp="1"/>
          </p:cNvSpPr>
          <p:nvPr>
            <p:ph type="body" idx="1"/>
          </p:nvPr>
        </p:nvSpPr>
        <p:spPr>
          <a:xfrm>
            <a:off x="508000" y="2730500"/>
            <a:ext cx="5816600" cy="6350000"/>
          </a:xfrm>
          <a:prstGeom prst="rect">
            <a:avLst/>
          </a:prstGeom>
        </p:spPr>
        <p:txBody>
          <a:bodyPr/>
          <a:lstStyle>
            <a:lvl1pPr marL="393700" indent="-393700">
              <a:spcBef>
                <a:spcPts val="1800"/>
              </a:spcBef>
              <a:buSzPct val="65000"/>
              <a:defRPr sz="3000"/>
            </a:lvl1pPr>
            <a:lvl2pPr marL="787400" indent="-393700">
              <a:spcBef>
                <a:spcPts val="1800"/>
              </a:spcBef>
              <a:buSzPct val="65000"/>
              <a:defRPr sz="3000"/>
            </a:lvl2pPr>
            <a:lvl3pPr marL="1181100" indent="-393700">
              <a:spcBef>
                <a:spcPts val="1800"/>
              </a:spcBef>
              <a:buSzPct val="65000"/>
              <a:defRPr sz="3000"/>
            </a:lvl3pPr>
            <a:lvl4pPr marL="1574800" indent="-393700">
              <a:spcBef>
                <a:spcPts val="1800"/>
              </a:spcBef>
              <a:buSzPct val="65000"/>
              <a:defRPr sz="3000"/>
            </a:lvl4pPr>
            <a:lvl5pPr marL="1968500" indent="-393700">
              <a:spcBef>
                <a:spcPts val="1800"/>
              </a:spcBef>
              <a:buSzPct val="65000"/>
              <a:defRPr sz="30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0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>
            <a:spLocks noGrp="1"/>
          </p:cNvSpPr>
          <p:nvPr>
            <p:ph type="body" idx="1"/>
          </p:nvPr>
        </p:nvSpPr>
        <p:spPr>
          <a:xfrm>
            <a:off x="508000" y="1270000"/>
            <a:ext cx="11988800" cy="7213600"/>
          </a:xfrm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508000" y="21717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Shape 3"/>
          <p:cNvSpPr/>
          <p:nvPr/>
        </p:nvSpPr>
        <p:spPr>
          <a:xfrm>
            <a:off x="508000" y="635000"/>
            <a:ext cx="11997292" cy="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extrusionOk="0">
                <a:moveTo>
                  <a:pt x="0" y="0"/>
                </a:moveTo>
                <a:lnTo>
                  <a:pt x="21600" y="0"/>
                </a:lnTo>
                <a:lnTo>
                  <a:pt x="21600" y="0"/>
                </a:lnTo>
                <a:lnTo>
                  <a:pt x="0" y="0"/>
                </a:lnTo>
                <a:close/>
              </a:path>
            </a:pathLst>
          </a:custGeom>
          <a:ln w="12700">
            <a:solidFill>
              <a:srgbClr val="444444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lvl="0" algn="l" defTabSz="457200">
              <a:defRPr sz="1200">
                <a:solidFill>
                  <a:srgbClr val="0000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" name="Shape 4"/>
          <p:cNvSpPr>
            <a:spLocks noGrp="1"/>
          </p:cNvSpPr>
          <p:nvPr>
            <p:ph type="title"/>
          </p:nvPr>
        </p:nvSpPr>
        <p:spPr>
          <a:xfrm>
            <a:off x="508000" y="800100"/>
            <a:ext cx="11988800" cy="1219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>
                <a:solidFill>
                  <a:srgbClr val="D93E2B"/>
                </a:solidFill>
              </a:rPr>
              <a:t>Title Text</a:t>
            </a:r>
          </a:p>
        </p:txBody>
      </p:sp>
      <p:sp>
        <p:nvSpPr>
          <p:cNvPr id="5" name="Shape 5"/>
          <p:cNvSpPr>
            <a:spLocks noGrp="1"/>
          </p:cNvSpPr>
          <p:nvPr>
            <p:ph type="body" idx="1"/>
          </p:nvPr>
        </p:nvSpPr>
        <p:spPr>
          <a:xfrm>
            <a:off x="508000" y="2628900"/>
            <a:ext cx="11988800" cy="6096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normAutofit/>
          </a:bodyPr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3600">
                <a:solidFill>
                  <a:srgbClr val="414141"/>
                </a:solidFill>
              </a:rPr>
              <a:t>Body Level Five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1pPr>
      <a:lvl2pPr indent="228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2pPr>
      <a:lvl3pPr indent="457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3pPr>
      <a:lvl4pPr indent="685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4pPr>
      <a:lvl5pPr indent="9144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5pPr>
      <a:lvl6pPr indent="11430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6pPr>
      <a:lvl7pPr indent="13716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7pPr>
      <a:lvl8pPr indent="16002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8pPr>
      <a:lvl9pPr indent="1828800" algn="ctr" defTabSz="584200">
        <a:lnSpc>
          <a:spcPct val="90000"/>
        </a:lnSpc>
        <a:spcBef>
          <a:spcPts val="1600"/>
        </a:spcBef>
        <a:defRPr sz="7000">
          <a:solidFill>
            <a:srgbClr val="D93E2B"/>
          </a:solidFill>
          <a:latin typeface="+mn-lt"/>
          <a:ea typeface="+mn-ea"/>
          <a:cs typeface="+mn-cs"/>
          <a:sym typeface="Bodoni SvtyTwo ITC TT-Book"/>
        </a:defRPr>
      </a:lvl9pPr>
    </p:titleStyle>
    <p:bodyStyle>
      <a:lvl1pPr marL="4699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1pPr>
      <a:lvl2pPr marL="9398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2pPr>
      <a:lvl3pPr marL="14097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3pPr>
      <a:lvl4pPr marL="18796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4pPr>
      <a:lvl5pPr marL="23495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5pPr>
      <a:lvl6pPr marL="28194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6pPr>
      <a:lvl7pPr marL="32893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7pPr>
      <a:lvl8pPr marL="37592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8pPr>
      <a:lvl9pPr marL="4229100" indent="-469900" defTabSz="584200">
        <a:spcBef>
          <a:spcPts val="2400"/>
        </a:spcBef>
        <a:buClr>
          <a:srgbClr val="929292"/>
        </a:buClr>
        <a:buSzPct val="60000"/>
        <a:buFont typeface="Zapf Dingbats"/>
        <a:buChar char="❖"/>
        <a:defRPr sz="3600">
          <a:solidFill>
            <a:srgbClr val="414141"/>
          </a:solidFill>
          <a:latin typeface="Palatino"/>
          <a:ea typeface="Palatino"/>
          <a:cs typeface="Palatino"/>
          <a:sym typeface="Palatino"/>
        </a:defRPr>
      </a:lvl9pPr>
    </p:bodyStyle>
    <p:otherStyle>
      <a:lvl1pPr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1pPr>
      <a:lvl2pPr indent="228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2pPr>
      <a:lvl3pPr indent="457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3pPr>
      <a:lvl4pPr indent="685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4pPr>
      <a:lvl5pPr indent="9144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5pPr>
      <a:lvl6pPr indent="11430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6pPr>
      <a:lvl7pPr indent="13716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7pPr>
      <a:lvl8pPr indent="16002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8pPr>
      <a:lvl9pPr indent="1828800" algn="ctr" defTabSz="584200">
        <a:defRPr>
          <a:solidFill>
            <a:schemeClr val="tx1"/>
          </a:solidFill>
          <a:latin typeface="+mn-lt"/>
          <a:ea typeface="+mn-ea"/>
          <a:cs typeface="+mn-cs"/>
          <a:sym typeface="Palatino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t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t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jpeg"/><Relationship Id="rId5" Type="http://schemas.openxmlformats.org/officeDocument/2006/relationships/image" Target="../media/image10.pn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High Availability Strategy</a:t>
            </a:r>
          </a:p>
        </p:txBody>
      </p:sp>
      <p:sp>
        <p:nvSpPr>
          <p:cNvPr id="43" name="Shape 43"/>
          <p:cNvSpPr/>
          <p:nvPr/>
        </p:nvSpPr>
        <p:spPr>
          <a:xfrm>
            <a:off x="508000" y="6096000"/>
            <a:ext cx="7200900" cy="508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0" tIns="0" rIns="0" bIns="0" anchor="ctr">
            <a:spAutoFit/>
          </a:bodyPr>
          <a:lstStyle>
            <a:lvl1pPr algn="l">
              <a:lnSpc>
                <a:spcPct val="110000"/>
              </a:lnSpc>
              <a:defRPr i="1"/>
            </a:lvl1pPr>
          </a:lstStyle>
          <a:p>
            <a:pPr lvl="0">
              <a:defRPr sz="1800" i="0">
                <a:solidFill>
                  <a:srgbClr val="000000"/>
                </a:solidFill>
              </a:defRPr>
            </a:pPr>
            <a:r>
              <a:rPr sz="2400" i="1">
                <a:solidFill>
                  <a:srgbClr val="414141"/>
                </a:solidFill>
              </a:rPr>
              <a:t>September 29, 2014</a:t>
            </a:r>
          </a:p>
        </p:txBody>
      </p:sp>
      <p:sp>
        <p:nvSpPr>
          <p:cNvPr id="47" name="Shape 4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2400" dirty="0">
                <a:solidFill>
                  <a:srgbClr val="414141"/>
                </a:solidFill>
              </a:rPr>
              <a:t>Improving Service Through Diversification</a:t>
            </a:r>
          </a:p>
        </p:txBody>
      </p:sp>
      <p:grpSp>
        <p:nvGrpSpPr>
          <p:cNvPr id="46" name="Group 4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69900" y="544561"/>
            <a:ext cx="12065000" cy="5537201"/>
            <a:chOff x="-127000" y="-88900"/>
            <a:chExt cx="12065000" cy="5537200"/>
          </a:xfrm>
        </p:grpSpPr>
        <p:pic>
          <p:nvPicPr>
            <p:cNvPr id="45" name="pasted-image.tif"/>
            <p:cNvPicPr/>
            <p:nvPr/>
          </p:nvPicPr>
          <p:blipFill>
            <a:blip r:embed="rId2"/>
            <a:srcRect t="2522" b="2522"/>
            <a:stretch>
              <a:fillRect/>
            </a:stretch>
          </p:blipFill>
          <p:spPr>
            <a:xfrm>
              <a:off x="0" y="0"/>
              <a:ext cx="11811000" cy="5207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44" name="Picture 4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27000" y="-88900"/>
              <a:ext cx="12065000" cy="5537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Current Equipment</a:t>
            </a:r>
          </a:p>
        </p:txBody>
      </p:sp>
      <p:sp>
        <p:nvSpPr>
          <p:cNvPr id="95" name="Shape 9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IBM H-Series Blade Center Chassis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6 IBM HS23 Blades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IBM Power 750 Express server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138 TB block storage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1 Gbps network links to </a:t>
            </a:r>
            <a:r>
              <a:rPr sz="3000" dirty="0" err="1">
                <a:solidFill>
                  <a:srgbClr val="414141"/>
                </a:solidFill>
              </a:rPr>
              <a:t>BladeCenter</a:t>
            </a:r>
            <a:r>
              <a:rPr sz="3000" dirty="0">
                <a:solidFill>
                  <a:srgbClr val="414141"/>
                </a:solidFill>
              </a:rPr>
              <a:t> (10 Gbps network infrastructure)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VMWare </a:t>
            </a:r>
            <a:r>
              <a:rPr sz="3000" dirty="0" err="1">
                <a:solidFill>
                  <a:srgbClr val="414141"/>
                </a:solidFill>
              </a:rPr>
              <a:t>VSphere</a:t>
            </a:r>
            <a:r>
              <a:rPr sz="3000" dirty="0">
                <a:solidFill>
                  <a:srgbClr val="414141"/>
                </a:solidFill>
              </a:rPr>
              <a:t> 5.1 update 2</a:t>
            </a:r>
          </a:p>
        </p:txBody>
      </p:sp>
      <p:grpSp>
        <p:nvGrpSpPr>
          <p:cNvPr id="93" name="Group 9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92900" y="2565400"/>
            <a:ext cx="5842000" cy="6680200"/>
            <a:chOff x="-127000" y="-88900"/>
            <a:chExt cx="5842000" cy="6680200"/>
          </a:xfrm>
        </p:grpSpPr>
        <p:pic>
          <p:nvPicPr>
            <p:cNvPr id="92" name="image-filtered.jpeg"/>
            <p:cNvPicPr/>
            <p:nvPr/>
          </p:nvPicPr>
          <p:blipFill>
            <a:blip r:embed="rId2"/>
            <a:srcRect l="17135" r="17135"/>
            <a:stretch>
              <a:fillRect/>
            </a:stretch>
          </p:blipFill>
          <p:spPr>
            <a:xfrm>
              <a:off x="0" y="0"/>
              <a:ext cx="55880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1" name="Picture 90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lang="en-US" sz="7000" dirty="0">
                <a:solidFill>
                  <a:srgbClr val="D93E2B"/>
                </a:solidFill>
              </a:rPr>
              <a:t>Timeline</a:t>
            </a:r>
            <a:endParaRPr sz="7000" dirty="0">
              <a:solidFill>
                <a:srgbClr val="D93E2B"/>
              </a:solidFill>
            </a:endParaRPr>
          </a:p>
        </p:txBody>
      </p:sp>
      <p:sp>
        <p:nvSpPr>
          <p:cNvPr id="101" name="Shape 10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259842" lvl="0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b="1" dirty="0">
                <a:solidFill>
                  <a:srgbClr val="414141"/>
                </a:solidFill>
              </a:rPr>
              <a:t>Currently:</a:t>
            </a:r>
            <a:r>
              <a:rPr sz="1980" dirty="0">
                <a:solidFill>
                  <a:srgbClr val="414141"/>
                </a:solidFill>
              </a:rPr>
              <a:t> Exchange</a:t>
            </a:r>
          </a:p>
          <a:p>
            <a:pPr marL="259842" lvl="0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b="1" dirty="0">
                <a:solidFill>
                  <a:srgbClr val="414141"/>
                </a:solidFill>
              </a:rPr>
              <a:t>October:</a:t>
            </a:r>
          </a:p>
          <a:p>
            <a:pPr marL="519684" lvl="1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dirty="0" err="1">
                <a:solidFill>
                  <a:srgbClr val="414141"/>
                </a:solidFill>
              </a:rPr>
              <a:t>HuskyCT</a:t>
            </a:r>
            <a:endParaRPr sz="1980" dirty="0">
              <a:solidFill>
                <a:srgbClr val="414141"/>
              </a:solidFill>
            </a:endParaRPr>
          </a:p>
          <a:p>
            <a:pPr marL="519684" lvl="1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dirty="0" err="1">
                <a:solidFill>
                  <a:srgbClr val="414141"/>
                </a:solidFill>
              </a:rPr>
              <a:t>FlexLM</a:t>
            </a:r>
            <a:endParaRPr sz="1980" dirty="0">
              <a:solidFill>
                <a:srgbClr val="414141"/>
              </a:solidFill>
            </a:endParaRPr>
          </a:p>
          <a:p>
            <a:pPr marL="259842" lvl="0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b="1" dirty="0">
                <a:solidFill>
                  <a:srgbClr val="414141"/>
                </a:solidFill>
              </a:rPr>
              <a:t>November:</a:t>
            </a:r>
          </a:p>
          <a:p>
            <a:pPr marL="519684" lvl="1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dirty="0">
                <a:solidFill>
                  <a:srgbClr val="414141"/>
                </a:solidFill>
              </a:rPr>
              <a:t>Student Admin</a:t>
            </a:r>
          </a:p>
          <a:p>
            <a:pPr marL="519684" lvl="1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dirty="0">
                <a:solidFill>
                  <a:srgbClr val="414141"/>
                </a:solidFill>
              </a:rPr>
              <a:t>Active Directory</a:t>
            </a:r>
          </a:p>
          <a:p>
            <a:pPr marL="519684" lvl="1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dirty="0">
                <a:solidFill>
                  <a:srgbClr val="414141"/>
                </a:solidFill>
              </a:rPr>
              <a:t>CAS/LDAP</a:t>
            </a:r>
          </a:p>
          <a:p>
            <a:pPr marL="259842" lvl="0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b="1" dirty="0">
                <a:solidFill>
                  <a:srgbClr val="414141"/>
                </a:solidFill>
              </a:rPr>
              <a:t>December:</a:t>
            </a:r>
          </a:p>
          <a:p>
            <a:pPr marL="519684" lvl="1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dirty="0">
                <a:solidFill>
                  <a:srgbClr val="414141"/>
                </a:solidFill>
              </a:rPr>
              <a:t>Mail Infrastructure</a:t>
            </a:r>
          </a:p>
          <a:p>
            <a:pPr marL="259842" lvl="0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b="1" dirty="0">
                <a:solidFill>
                  <a:srgbClr val="414141"/>
                </a:solidFill>
              </a:rPr>
              <a:t>Moving Forward</a:t>
            </a:r>
          </a:p>
          <a:p>
            <a:pPr marL="519684" lvl="1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dirty="0">
                <a:solidFill>
                  <a:srgbClr val="414141"/>
                </a:solidFill>
              </a:rPr>
              <a:t>Aurora</a:t>
            </a:r>
          </a:p>
          <a:p>
            <a:pPr marL="519684" lvl="1" indent="-259842" defTabSz="385572">
              <a:spcBef>
                <a:spcPts val="1100"/>
              </a:spcBef>
              <a:defRPr sz="1800">
                <a:solidFill>
                  <a:srgbClr val="000000"/>
                </a:solidFill>
              </a:defRPr>
            </a:pPr>
            <a:r>
              <a:rPr sz="1980" dirty="0">
                <a:solidFill>
                  <a:srgbClr val="414141"/>
                </a:solidFill>
              </a:rPr>
              <a:t>Splunk</a:t>
            </a:r>
          </a:p>
        </p:txBody>
      </p:sp>
      <p:grpSp>
        <p:nvGrpSpPr>
          <p:cNvPr id="99" name="Group 9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92900" y="2565400"/>
            <a:ext cx="5842000" cy="6680200"/>
            <a:chOff x="-127000" y="-88900"/>
            <a:chExt cx="5842000" cy="6680200"/>
          </a:xfrm>
        </p:grpSpPr>
        <p:pic>
          <p:nvPicPr>
            <p:cNvPr id="98" name="154894431_1197x1775.jpeg"/>
            <p:cNvPicPr/>
            <p:nvPr/>
          </p:nvPicPr>
          <p:blipFill>
            <a:blip r:embed="rId2"/>
            <a:srcRect t="11192" b="11080"/>
            <a:stretch>
              <a:fillRect/>
            </a:stretch>
          </p:blipFill>
          <p:spPr>
            <a:xfrm>
              <a:off x="0" y="0"/>
              <a:ext cx="55753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97" name="Picture 96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Shape 10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Issues and Unknowns</a:t>
            </a:r>
          </a:p>
        </p:txBody>
      </p:sp>
      <p:sp>
        <p:nvSpPr>
          <p:cNvPr id="107" name="Shape 10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469900" lvl="0" indent="-469900">
              <a:spcBef>
                <a:spcPts val="24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Data replication</a:t>
            </a:r>
          </a:p>
          <a:p>
            <a:pPr marL="469900" lvl="0" indent="-469900">
              <a:spcBef>
                <a:spcPts val="24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Firewall single point of failure</a:t>
            </a:r>
          </a:p>
          <a:p>
            <a:pPr marL="469900" lvl="0" indent="-469900">
              <a:spcBef>
                <a:spcPts val="24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Backups</a:t>
            </a:r>
          </a:p>
          <a:p>
            <a:pPr marL="469900" lvl="0" indent="-469900">
              <a:spcBef>
                <a:spcPts val="24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Failover/Fail-back scenarios</a:t>
            </a:r>
          </a:p>
          <a:p>
            <a:pPr marL="469900" lvl="0" indent="-469900">
              <a:spcBef>
                <a:spcPts val="2400"/>
              </a:spcBef>
              <a:buSzPct val="60000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Application Capabilities</a:t>
            </a:r>
          </a:p>
        </p:txBody>
      </p:sp>
      <p:grpSp>
        <p:nvGrpSpPr>
          <p:cNvPr id="105" name="Group 10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92900" y="2565400"/>
            <a:ext cx="5842000" cy="6680200"/>
            <a:chOff x="-127000" y="-88900"/>
            <a:chExt cx="5842000" cy="6680200"/>
          </a:xfrm>
        </p:grpSpPr>
        <p:pic>
          <p:nvPicPr>
            <p:cNvPr id="104" name="pasted-image.tif"/>
            <p:cNvPicPr/>
            <p:nvPr/>
          </p:nvPicPr>
          <p:blipFill>
            <a:blip r:embed="rId2"/>
            <a:srcRect l="17000" r="17000"/>
            <a:stretch>
              <a:fillRect/>
            </a:stretch>
          </p:blipFill>
          <p:spPr>
            <a:xfrm>
              <a:off x="0" y="0"/>
              <a:ext cx="55880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103" name="Picture 102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Questions?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Our High Availability Strategy</a:t>
            </a:r>
          </a:p>
        </p:txBody>
      </p:sp>
      <p:sp>
        <p:nvSpPr>
          <p:cNvPr id="51" name="Shape 51"/>
          <p:cNvSpPr/>
          <p:nvPr/>
        </p:nvSpPr>
        <p:spPr>
          <a:xfrm>
            <a:off x="508000" y="3048000"/>
            <a:ext cx="11963401" cy="5283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lvl="0" algn="l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3600" b="1" dirty="0">
                <a:solidFill>
                  <a:srgbClr val="414141"/>
                </a:solidFill>
              </a:rPr>
              <a:t>High availability</a:t>
            </a:r>
            <a:r>
              <a:rPr sz="3600" dirty="0">
                <a:solidFill>
                  <a:srgbClr val="414141"/>
                </a:solidFill>
              </a:rPr>
              <a:t>: Establish a structure that ensures a sustainable, robust, and secure network/infrastructure/data center with the following components:</a:t>
            </a:r>
          </a:p>
          <a:p>
            <a:pPr marL="1320800" lvl="1" indent="-660400" algn="l">
              <a:spcBef>
                <a:spcPts val="24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Implementation and operation, including a lifecycle model;</a:t>
            </a:r>
          </a:p>
          <a:p>
            <a:pPr marL="1320800" lvl="1" indent="-660400" algn="l">
              <a:spcBef>
                <a:spcPts val="24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                                ; and</a:t>
            </a:r>
          </a:p>
          <a:p>
            <a:pPr marL="1320800" lvl="1" indent="-660400" algn="l">
              <a:spcBef>
                <a:spcPts val="2400"/>
              </a:spcBef>
              <a:buSzPct val="100000"/>
              <a:buAutoNum type="arabicPeriod"/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Disaster recovery</a:t>
            </a:r>
          </a:p>
        </p:txBody>
      </p:sp>
      <p:sp>
        <p:nvSpPr>
          <p:cNvPr id="52" name="Shape 52"/>
          <p:cNvSpPr/>
          <p:nvPr/>
        </p:nvSpPr>
        <p:spPr>
          <a:xfrm>
            <a:off x="1611907" y="6608539"/>
            <a:ext cx="4015905" cy="7112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lvl="1" algn="l">
              <a:spcBef>
                <a:spcPts val="2400"/>
              </a:spcBef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Location diversity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50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"/>
                                      </p:to>
                                    </p:set>
                                    <p:animEffect filter="image" prLst="opacity: 0">
                                      <p:cBhvr rctx="IE">
                                        <p:cTn id="7" dur="5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57413E-6 4.61288E-6 L 0.19951 -0.22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969" y="-111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Our Goals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Minimize disruptions &amp; </a:t>
            </a:r>
            <a:r>
              <a:rPr sz="3000" b="1" dirty="0">
                <a:solidFill>
                  <a:srgbClr val="414141"/>
                </a:solidFill>
              </a:rPr>
              <a:t>unplanned</a:t>
            </a:r>
            <a:r>
              <a:rPr sz="3000" dirty="0">
                <a:solidFill>
                  <a:srgbClr val="414141"/>
                </a:solidFill>
              </a:rPr>
              <a:t> service downtime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Avoid utility outages and system failure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Improved Recovery Time Objective (RTO)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000" dirty="0">
                <a:solidFill>
                  <a:srgbClr val="414141"/>
                </a:solidFill>
              </a:rPr>
              <a:t>Improved Recovery Point Objective (RPO)</a:t>
            </a:r>
          </a:p>
        </p:txBody>
      </p:sp>
      <p:grpSp>
        <p:nvGrpSpPr>
          <p:cNvPr id="56" name="Group 5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692900" y="2565400"/>
            <a:ext cx="5842000" cy="6680200"/>
            <a:chOff x="-127000" y="-88900"/>
            <a:chExt cx="5842000" cy="6680200"/>
          </a:xfrm>
        </p:grpSpPr>
        <p:pic>
          <p:nvPicPr>
            <p:cNvPr id="55" name="pasted-image.tif"/>
            <p:cNvPicPr/>
            <p:nvPr/>
          </p:nvPicPr>
          <p:blipFill>
            <a:blip r:embed="rId2"/>
            <a:srcRect l="17000" r="17000"/>
            <a:stretch>
              <a:fillRect/>
            </a:stretch>
          </p:blipFill>
          <p:spPr>
            <a:xfrm>
              <a:off x="0" y="0"/>
              <a:ext cx="5588000" cy="63500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54" name="Picture 53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27000" y="-88900"/>
              <a:ext cx="5842000" cy="66802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537463">
              <a:spcBef>
                <a:spcPts val="1400"/>
              </a:spcBef>
              <a:defRPr sz="644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5400" dirty="0">
                <a:solidFill>
                  <a:srgbClr val="D93E2B"/>
                </a:solidFill>
              </a:rPr>
              <a:t>Our High Availability Strategy Is Not…</a:t>
            </a:r>
          </a:p>
        </p:txBody>
      </p:sp>
      <p:sp>
        <p:nvSpPr>
          <p:cNvPr id="61" name="Shape 6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A specific technology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One-size fits all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A pure infrastructure problem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Over-engineering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Data backup strategy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Our Approach</a:t>
            </a:r>
          </a:p>
        </p:txBody>
      </p:sp>
      <p:sp>
        <p:nvSpPr>
          <p:cNvPr id="64" name="Shape 6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Location diversity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Initial focus on large academic systems (</a:t>
            </a:r>
            <a:r>
              <a:rPr sz="3600" dirty="0" err="1">
                <a:solidFill>
                  <a:srgbClr val="414141"/>
                </a:solidFill>
              </a:rPr>
              <a:t>HuskyCT</a:t>
            </a:r>
            <a:r>
              <a:rPr sz="3600" dirty="0">
                <a:solidFill>
                  <a:srgbClr val="414141"/>
                </a:solidFill>
              </a:rPr>
              <a:t>, SA)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Redundant systems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Data(base) replication 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Eliminate single points of failure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Virtualize to minimize footprint</a:t>
            </a: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7000" dirty="0">
                <a:solidFill>
                  <a:srgbClr val="D93E2B"/>
                </a:solidFill>
              </a:rPr>
              <a:t>Locations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2 locations on the Storrs campus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Paired data centers, joined by layer 2-adjacent network</a:t>
            </a: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Primary location: MSB Data Center</a:t>
            </a:r>
            <a:endParaRPr sz="3600" dirty="0">
              <a:solidFill>
                <a:srgbClr val="FF2600"/>
              </a:solidFill>
            </a:endParaRPr>
          </a:p>
          <a:p>
            <a:pPr lvl="0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Secondary location: Homer Babbidge Library (HBL)  Data Center</a:t>
            </a:r>
            <a:endParaRPr sz="3600" dirty="0">
              <a:solidFill>
                <a:srgbClr val="FF2600"/>
              </a:solidFill>
            </a:endParaRP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3600" dirty="0">
                <a:solidFill>
                  <a:srgbClr val="414141"/>
                </a:solidFill>
              </a:rPr>
              <a:t>Future expansion (5E phone switch room)</a:t>
            </a:r>
          </a:p>
        </p:txBody>
      </p:sp>
      <p:pic>
        <p:nvPicPr>
          <p:cNvPr id="68" name="pasted-image.tif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9633282" y="7124621"/>
            <a:ext cx="3320816" cy="32738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" name="Picture 6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6655703" y="2597150"/>
            <a:ext cx="5916394" cy="4559300"/>
          </a:xfrm>
          <a:prstGeom prst="rect">
            <a:avLst/>
          </a:prstGeom>
          <a:effectLst>
            <a:outerShdw blurRad="355600" rotWithShape="0">
              <a:srgbClr val="000000">
                <a:alpha val="75000"/>
              </a:srgbClr>
            </a:outerShdw>
          </a:effectLst>
        </p:spPr>
      </p:pic>
      <p:grpSp>
        <p:nvGrpSpPr>
          <p:cNvPr id="73" name="Group 7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6250" y="4679950"/>
            <a:ext cx="5753100" cy="4559300"/>
            <a:chOff x="-127000" y="-88900"/>
            <a:chExt cx="5753100" cy="4559300"/>
          </a:xfrm>
        </p:grpSpPr>
        <p:pic>
          <p:nvPicPr>
            <p:cNvPr id="72" name="IMG_0318-filtered.jpeg"/>
            <p:cNvPicPr/>
            <p:nvPr/>
          </p:nvPicPr>
          <p:blipFill>
            <a:blip r:embed="rId3"/>
            <a:srcRect l="1441" r="1441"/>
            <a:stretch>
              <a:fillRect/>
            </a:stretch>
          </p:blipFill>
          <p:spPr>
            <a:xfrm>
              <a:off x="0" y="0"/>
              <a:ext cx="5499100" cy="4229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1" name="Picture 70"/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-127000" y="-88900"/>
              <a:ext cx="5753100" cy="4559300"/>
            </a:xfrm>
            <a:prstGeom prst="rect">
              <a:avLst/>
            </a:prstGeom>
            <a:effectLst/>
          </p:spPr>
        </p:pic>
      </p:grpSp>
      <p:grpSp>
        <p:nvGrpSpPr>
          <p:cNvPr id="76" name="Group 7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76250" y="520700"/>
            <a:ext cx="5753100" cy="3860800"/>
            <a:chOff x="-127000" y="-88900"/>
            <a:chExt cx="5753100" cy="3860800"/>
          </a:xfrm>
        </p:grpSpPr>
        <p:pic>
          <p:nvPicPr>
            <p:cNvPr id="75" name="IMG_0315-filtered.jpeg"/>
            <p:cNvPicPr/>
            <p:nvPr/>
          </p:nvPicPr>
          <p:blipFill>
            <a:blip r:embed="rId5"/>
            <a:srcRect t="7018" b="7018"/>
            <a:stretch>
              <a:fillRect/>
            </a:stretch>
          </p:blipFill>
          <p:spPr>
            <a:xfrm>
              <a:off x="0" y="0"/>
              <a:ext cx="5499100" cy="3530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4" name="Picture 73"/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-127000" y="-88900"/>
              <a:ext cx="5753100" cy="3860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8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0119" y="520699"/>
            <a:ext cx="5842001" cy="8724901"/>
            <a:chOff x="-127000" y="-88900"/>
            <a:chExt cx="5842000" cy="8724900"/>
          </a:xfrm>
        </p:grpSpPr>
        <p:pic>
          <p:nvPicPr>
            <p:cNvPr id="79" name="image-enhanced.jpeg"/>
            <p:cNvPicPr/>
            <p:nvPr/>
          </p:nvPicPr>
          <p:blipFill>
            <a:blip r:embed="rId2"/>
            <a:srcRect l="16717" r="16717"/>
            <a:stretch>
              <a:fillRect/>
            </a:stretch>
          </p:blipFill>
          <p:spPr>
            <a:xfrm>
              <a:off x="0" y="0"/>
              <a:ext cx="5588000" cy="83947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78" name="Picture 77"/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-127000" y="-88900"/>
              <a:ext cx="5842000" cy="8724900"/>
            </a:xfrm>
            <a:prstGeom prst="rect">
              <a:avLst/>
            </a:prstGeom>
            <a:effectLst/>
          </p:spPr>
        </p:pic>
      </p:grpSp>
      <p:grpSp>
        <p:nvGrpSpPr>
          <p:cNvPr id="83" name="Group 8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29319" y="4683899"/>
            <a:ext cx="5753101" cy="4559301"/>
            <a:chOff x="-127000" y="-88900"/>
            <a:chExt cx="5753100" cy="4559300"/>
          </a:xfrm>
        </p:grpSpPr>
        <p:pic>
          <p:nvPicPr>
            <p:cNvPr id="82" name="IMG_0312.jpg"/>
            <p:cNvPicPr/>
            <p:nvPr/>
          </p:nvPicPr>
          <p:blipFill>
            <a:blip r:embed="rId4"/>
            <a:srcRect l="1441" r="1441"/>
            <a:stretch>
              <a:fillRect/>
            </a:stretch>
          </p:blipFill>
          <p:spPr>
            <a:xfrm>
              <a:off x="0" y="0"/>
              <a:ext cx="5499100" cy="42291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1" name="Picture 80"/>
            <p:cNvPicPr/>
            <p:nvPr/>
          </p:nvPicPr>
          <p:blipFill>
            <a:blip r:embed="rId5"/>
            <a:stretch>
              <a:fillRect/>
            </a:stretch>
          </p:blipFill>
          <p:spPr>
            <a:xfrm>
              <a:off x="-127000" y="-88900"/>
              <a:ext cx="5753100" cy="4559300"/>
            </a:xfrm>
            <a:prstGeom prst="rect">
              <a:avLst/>
            </a:prstGeom>
            <a:effectLst/>
          </p:spPr>
        </p:pic>
      </p:grpSp>
      <p:grpSp>
        <p:nvGrpSpPr>
          <p:cNvPr id="86" name="Group 8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733562" y="520700"/>
            <a:ext cx="5753101" cy="3860800"/>
            <a:chOff x="-127000" y="-88900"/>
            <a:chExt cx="5753100" cy="3860800"/>
          </a:xfrm>
        </p:grpSpPr>
        <p:pic>
          <p:nvPicPr>
            <p:cNvPr id="85" name="image-enhanced.jpeg"/>
            <p:cNvPicPr/>
            <p:nvPr/>
          </p:nvPicPr>
          <p:blipFill>
            <a:blip r:embed="rId6"/>
            <a:srcRect t="7020" b="7020"/>
            <a:stretch>
              <a:fillRect/>
            </a:stretch>
          </p:blipFill>
          <p:spPr>
            <a:xfrm>
              <a:off x="0" y="0"/>
              <a:ext cx="5499100" cy="3530600"/>
            </a:xfrm>
            <a:prstGeom prst="rect">
              <a:avLst/>
            </a:prstGeom>
            <a:ln>
              <a:noFill/>
            </a:ln>
            <a:effectLst/>
          </p:spPr>
        </p:pic>
        <p:pic>
          <p:nvPicPr>
            <p:cNvPr id="84" name="Picture 83"/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-127000" y="-88900"/>
              <a:ext cx="5753100" cy="3860800"/>
            </a:xfrm>
            <a:prstGeom prst="rect">
              <a:avLst/>
            </a:prstGeom>
            <a:effectLst/>
          </p:spPr>
        </p:pic>
      </p:grp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75826-111E-4C95-B143-26CA0844D4F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8000" y="-1219200"/>
            <a:ext cx="11988800" cy="1219200"/>
          </a:xfrm>
        </p:spPr>
        <p:txBody>
          <a:bodyPr lIns="0" tIns="0" rIns="0" bIns="0" anchor="b">
            <a:normAutofit/>
          </a:bodyPr>
          <a:lstStyle/>
          <a:p>
            <a:r>
              <a:rPr lang="en-US" dirty="0"/>
              <a:t>Topology of Storage Layout</a:t>
            </a:r>
          </a:p>
        </p:txBody>
      </p:sp>
      <p:pic>
        <p:nvPicPr>
          <p:cNvPr id="88" name="Network.jpg" descr="Topology of the storage."/>
          <p:cNvPicPr/>
          <p:nvPr/>
        </p:nvPicPr>
        <p:blipFill>
          <a:blip r:embed="rId2"/>
          <a:srcRect l="2489" r="2489"/>
          <a:stretch>
            <a:fillRect/>
          </a:stretch>
        </p:blipFill>
        <p:spPr>
          <a:xfrm>
            <a:off x="0" y="0"/>
            <a:ext cx="13004800" cy="9753600"/>
          </a:xfrm>
          <a:prstGeom prst="rect">
            <a:avLst/>
          </a:prstGeom>
          <a:ln w="12700">
            <a:miter lim="400000"/>
          </a:ln>
        </p:spPr>
      </p:pic>
      <p:sp>
        <p:nvSpPr>
          <p:cNvPr id="89" name="Shape 8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6381749" y="9258300"/>
            <a:ext cx="228601" cy="4064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800">
                <a:solidFill>
                  <a:srgbClr val="4C4946"/>
                </a:solidFill>
              </a:defRPr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4C4946"/>
                </a:solidFill>
              </a:rPr>
              <a:t>9</a:t>
            </a:fld>
            <a:endParaRPr>
              <a:solidFill>
                <a:srgbClr val="4C4946"/>
              </a:solidFill>
            </a:endParaRPr>
          </a:p>
        </p:txBody>
      </p:sp>
    </p:spTree>
  </p:cSld>
  <p:clrMapOvr>
    <a:masterClrMapping/>
  </p:clrMapOvr>
  <p:transition spd="med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New_Template4">
  <a:themeElements>
    <a:clrScheme name="New_Template4">
      <a:dk1>
        <a:srgbClr val="414141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New_Template4">
  <a:themeElements>
    <a:clrScheme name="New_Template4">
      <a:dk1>
        <a:srgbClr val="000000"/>
      </a:dk1>
      <a:lt1>
        <a:srgbClr val="FFFFFF"/>
      </a:lt1>
      <a:dk2>
        <a:srgbClr val="66635F"/>
      </a:dk2>
      <a:lt2>
        <a:srgbClr val="C9C3BA"/>
      </a:lt2>
      <a:accent1>
        <a:srgbClr val="738FAF"/>
      </a:accent1>
      <a:accent2>
        <a:srgbClr val="74B6A8"/>
      </a:accent2>
      <a:accent3>
        <a:srgbClr val="A0AA69"/>
      </a:accent3>
      <a:accent4>
        <a:srgbClr val="CBA968"/>
      </a:accent4>
      <a:accent5>
        <a:srgbClr val="D08A7A"/>
      </a:accent5>
      <a:accent6>
        <a:srgbClr val="9E95A9"/>
      </a:accent6>
      <a:hlink>
        <a:srgbClr val="0000FF"/>
      </a:hlink>
      <a:folHlink>
        <a:srgbClr val="FF00FF"/>
      </a:folHlink>
    </a:clrScheme>
    <a:fontScheme name="New_Template4">
      <a:majorFont>
        <a:latin typeface="Bodoni SvtyTwo ITC TT-Book"/>
        <a:ea typeface="Bodoni SvtyTwo ITC TT-Book"/>
        <a:cs typeface="Bodoni SvtyTwo ITC TT-Book"/>
      </a:majorFont>
      <a:minorFont>
        <a:latin typeface="Bodoni SvtyTwo ITC TT-Book"/>
        <a:ea typeface="Bodoni SvtyTwo ITC TT-Book"/>
        <a:cs typeface="Bodoni SvtyTwo ITC TT-Book"/>
      </a:minorFont>
    </a:fontScheme>
    <a:fmtScheme name="New_Template4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xmlns:r="http://schemas.openxmlformats.org/officeDocument/2006/relationships" r:embed="rId1"/>
          <a:srcRect/>
          <a:tile tx="0" ty="0" sx="100000" sy="100000" flip="none" algn="tl"/>
        </a:blipFill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33948" dir="2700000" rotWithShape="0">
                <a:srgbClr val="3B3936"/>
              </a:outerShdw>
            </a:effectLst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14141"/>
          </a:solidFill>
          <a:prstDash val="solid"/>
          <a:miter lim="400000"/>
        </a:ln>
        <a:effectLst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414141"/>
            </a:solidFill>
            <a:effectLst/>
            <a:uFillTx/>
            <a:latin typeface="Palatino"/>
            <a:ea typeface="Palatino"/>
            <a:cs typeface="Palatino"/>
            <a:sym typeface="Palatino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36428604F8E664388193096EA1232A0" ma:contentTypeVersion="11" ma:contentTypeDescription="Create a new document." ma:contentTypeScope="" ma:versionID="6675100bffdc880fa50666c10fae4684">
  <xsd:schema xmlns:xsd="http://www.w3.org/2001/XMLSchema" xmlns:xs="http://www.w3.org/2001/XMLSchema" xmlns:p="http://schemas.microsoft.com/office/2006/metadata/properties" xmlns:ns2="266d7378-0306-4a5c-8704-20bf57ad8ebb" xmlns:ns3="e16f6b68-41ff-40c7-9c8c-25b495cbb78a" targetNamespace="http://schemas.microsoft.com/office/2006/metadata/properties" ma:root="true" ma:fieldsID="1908526212f68361f2375f4185336654" ns2:_="" ns3:_="">
    <xsd:import namespace="266d7378-0306-4a5c-8704-20bf57ad8ebb"/>
    <xsd:import namespace="e16f6b68-41ff-40c7-9c8c-25b495cbb78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6d7378-0306-4a5c-8704-20bf57ad8eb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0e6962ab-0744-46a3-9e0f-3fe952fbdfd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16f6b68-41ff-40c7-9c8c-25b495cbb78a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bb5e6ac8-0fc1-4703-9739-312a9c8d8fc8}" ma:internalName="TaxCatchAll" ma:showField="CatchAllData" ma:web="e16f6b68-41ff-40c7-9c8c-25b495cbb78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16f6b68-41ff-40c7-9c8c-25b495cbb78a" xsi:nil="true"/>
    <lcf76f155ced4ddcb4097134ff3c332f xmlns="266d7378-0306-4a5c-8704-20bf57ad8ebb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5E69FC4-C0D9-421A-9220-0F77CD49E486}"/>
</file>

<file path=customXml/itemProps2.xml><?xml version="1.0" encoding="utf-8"?>
<ds:datastoreItem xmlns:ds="http://schemas.openxmlformats.org/officeDocument/2006/customXml" ds:itemID="{C18405E9-0A15-4196-8BD9-BE2A22E9E538}"/>
</file>

<file path=customXml/itemProps3.xml><?xml version="1.0" encoding="utf-8"?>
<ds:datastoreItem xmlns:ds="http://schemas.openxmlformats.org/officeDocument/2006/customXml" ds:itemID="{13CDDCF8-1B25-4AE0-9B9A-A2E772BC8EFC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264</Words>
  <Application>Microsoft Office PowerPoint</Application>
  <PresentationFormat>Custom</PresentationFormat>
  <Paragraphs>63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Avenir Roman</vt:lpstr>
      <vt:lpstr>Bodoni SvtyTwo ITC TT-Book</vt:lpstr>
      <vt:lpstr>Helvetica</vt:lpstr>
      <vt:lpstr>Palatino</vt:lpstr>
      <vt:lpstr>Zapf Dingbats</vt:lpstr>
      <vt:lpstr>New_Template4</vt:lpstr>
      <vt:lpstr>High Availability Strategy</vt:lpstr>
      <vt:lpstr>Our High Availability Strategy</vt:lpstr>
      <vt:lpstr>Our Goals</vt:lpstr>
      <vt:lpstr>Our High Availability Strategy Is Not…</vt:lpstr>
      <vt:lpstr>Our Approach</vt:lpstr>
      <vt:lpstr>Locations</vt:lpstr>
      <vt:lpstr>PowerPoint Presentation</vt:lpstr>
      <vt:lpstr>PowerPoint Presentation</vt:lpstr>
      <vt:lpstr>Topology of Storage Layout</vt:lpstr>
      <vt:lpstr>Current Equipment</vt:lpstr>
      <vt:lpstr>Timeline</vt:lpstr>
      <vt:lpstr>Issues and Unknowns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Availability Strategy</dc:title>
  <dc:creator>Hughes, Kristy</dc:creator>
  <cp:lastModifiedBy>Desai, Stuti (Document Accessibility Specialist)</cp:lastModifiedBy>
  <cp:revision>2</cp:revision>
  <dcterms:modified xsi:type="dcterms:W3CDTF">2023-05-15T18:55:09Z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0x010100636428604F8E664388193096EA1232A0</vt:lpwstr>
  </property>
</Properties>
</file>