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1" r:id="rId1"/>
  </p:sldMasterIdLst>
  <p:notesMasterIdLst>
    <p:notesMasterId r:id="rId17"/>
  </p:notesMasterIdLst>
  <p:handoutMasterIdLst>
    <p:handoutMasterId r:id="rId18"/>
  </p:handoutMasterIdLst>
  <p:sldIdLst>
    <p:sldId id="258" r:id="rId2"/>
    <p:sldId id="263" r:id="rId3"/>
    <p:sldId id="262" r:id="rId4"/>
    <p:sldId id="264" r:id="rId5"/>
    <p:sldId id="265" r:id="rId6"/>
    <p:sldId id="271" r:id="rId7"/>
    <p:sldId id="276" r:id="rId8"/>
    <p:sldId id="273" r:id="rId9"/>
    <p:sldId id="277" r:id="rId10"/>
    <p:sldId id="269" r:id="rId11"/>
    <p:sldId id="274" r:id="rId12"/>
    <p:sldId id="275" r:id="rId13"/>
    <p:sldId id="272" r:id="rId14"/>
    <p:sldId id="261" r:id="rId15"/>
    <p:sldId id="26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58"/>
            <p14:sldId id="263"/>
            <p14:sldId id="262"/>
            <p14:sldId id="264"/>
            <p14:sldId id="265"/>
            <p14:sldId id="271"/>
            <p14:sldId id="276"/>
            <p14:sldId id="273"/>
            <p14:sldId id="277"/>
            <p14:sldId id="269"/>
            <p14:sldId id="274"/>
            <p14:sldId id="275"/>
            <p14:sldId id="272"/>
            <p14:sldId id="261"/>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F"/>
    <a:srgbClr val="747679"/>
    <a:srgbClr val="7C878E"/>
    <a:srgbClr val="091C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A32B51-2E90-4DF1-A733-1C53EA8E005E}" v="9" dt="2023-05-15T19:51:05.4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40" y="20"/>
      </p:cViewPr>
      <p:guideLst>
        <p:guide orient="horz" pos="2160"/>
        <p:guide pos="2880"/>
      </p:guideLst>
    </p:cSldViewPr>
  </p:slideViewPr>
  <p:notesTextViewPr>
    <p:cViewPr>
      <p:scale>
        <a:sx n="3" d="2"/>
        <a:sy n="3" d="2"/>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Stuti (Document Accessibility Specialist)" userId="4466d87a-2609-4fc0-b808-d10f4f45e676" providerId="ADAL" clId="{82A32B51-2E90-4DF1-A733-1C53EA8E005E}"/>
    <pc:docChg chg="modSld">
      <pc:chgData name="Desai, Stuti (Document Accessibility Specialist)" userId="4466d87a-2609-4fc0-b808-d10f4f45e676" providerId="ADAL" clId="{82A32B51-2E90-4DF1-A733-1C53EA8E005E}" dt="2023-05-15T19:50:35.545" v="1727" actId="13244"/>
      <pc:docMkLst>
        <pc:docMk/>
      </pc:docMkLst>
      <pc:sldChg chg="modSp mod">
        <pc:chgData name="Desai, Stuti (Document Accessibility Specialist)" userId="4466d87a-2609-4fc0-b808-d10f4f45e676" providerId="ADAL" clId="{82A32B51-2E90-4DF1-A733-1C53EA8E005E}" dt="2023-05-15T19:50:17.796" v="1725" actId="13244"/>
        <pc:sldMkLst>
          <pc:docMk/>
          <pc:sldMk cId="274378230" sldId="260"/>
        </pc:sldMkLst>
        <pc:spChg chg="ord">
          <ac:chgData name="Desai, Stuti (Document Accessibility Specialist)" userId="4466d87a-2609-4fc0-b808-d10f4f45e676" providerId="ADAL" clId="{82A32B51-2E90-4DF1-A733-1C53EA8E005E}" dt="2023-05-15T19:50:17.796" v="1725" actId="13244"/>
          <ac:spMkLst>
            <pc:docMk/>
            <pc:sldMk cId="274378230" sldId="260"/>
            <ac:spMk id="3" creationId="{00000000-0000-0000-0000-000000000000}"/>
          </ac:spMkLst>
        </pc:spChg>
      </pc:sldChg>
      <pc:sldChg chg="modSp mod">
        <pc:chgData name="Desai, Stuti (Document Accessibility Specialist)" userId="4466d87a-2609-4fc0-b808-d10f4f45e676" providerId="ADAL" clId="{82A32B51-2E90-4DF1-A733-1C53EA8E005E}" dt="2023-05-15T19:50:11.498" v="1724" actId="13244"/>
        <pc:sldMkLst>
          <pc:docMk/>
          <pc:sldMk cId="3066222240" sldId="261"/>
        </pc:sldMkLst>
        <pc:spChg chg="ord">
          <ac:chgData name="Desai, Stuti (Document Accessibility Specialist)" userId="4466d87a-2609-4fc0-b808-d10f4f45e676" providerId="ADAL" clId="{82A32B51-2E90-4DF1-A733-1C53EA8E005E}" dt="2023-05-15T19:50:11.498" v="1724" actId="13244"/>
          <ac:spMkLst>
            <pc:docMk/>
            <pc:sldMk cId="3066222240" sldId="261"/>
            <ac:spMk id="3" creationId="{00000000-0000-0000-0000-000000000000}"/>
          </ac:spMkLst>
        </pc:spChg>
        <pc:spChg chg="mod">
          <ac:chgData name="Desai, Stuti (Document Accessibility Specialist)" userId="4466d87a-2609-4fc0-b808-d10f4f45e676" providerId="ADAL" clId="{82A32B51-2E90-4DF1-A733-1C53EA8E005E}" dt="2023-05-15T19:25:20.304" v="1" actId="962"/>
          <ac:spMkLst>
            <pc:docMk/>
            <pc:sldMk cId="3066222240" sldId="261"/>
            <ac:spMk id="4" creationId="{4C1299FE-4D21-4ADB-A1E9-0FADAAB4C64B}"/>
          </ac:spMkLst>
        </pc:spChg>
      </pc:sldChg>
      <pc:sldChg chg="modSp mod">
        <pc:chgData name="Desai, Stuti (Document Accessibility Specialist)" userId="4466d87a-2609-4fc0-b808-d10f4f45e676" providerId="ADAL" clId="{82A32B51-2E90-4DF1-A733-1C53EA8E005E}" dt="2023-05-15T19:49:00.446" v="1718" actId="13244"/>
        <pc:sldMkLst>
          <pc:docMk/>
          <pc:sldMk cId="2394742358" sldId="262"/>
        </pc:sldMkLst>
        <pc:spChg chg="ord">
          <ac:chgData name="Desai, Stuti (Document Accessibility Specialist)" userId="4466d87a-2609-4fc0-b808-d10f4f45e676" providerId="ADAL" clId="{82A32B51-2E90-4DF1-A733-1C53EA8E005E}" dt="2023-05-15T19:49:00.446" v="1718" actId="13244"/>
          <ac:spMkLst>
            <pc:docMk/>
            <pc:sldMk cId="2394742358" sldId="262"/>
            <ac:spMk id="3" creationId="{7E6297C3-0273-460E-91BB-4FC36C0E2900}"/>
          </ac:spMkLst>
        </pc:spChg>
      </pc:sldChg>
      <pc:sldChg chg="modSp mod">
        <pc:chgData name="Desai, Stuti (Document Accessibility Specialist)" userId="4466d87a-2609-4fc0-b808-d10f4f45e676" providerId="ADAL" clId="{82A32B51-2E90-4DF1-A733-1C53EA8E005E}" dt="2023-05-15T19:48:56.423" v="1717" actId="962"/>
        <pc:sldMkLst>
          <pc:docMk/>
          <pc:sldMk cId="3814163166" sldId="263"/>
        </pc:sldMkLst>
        <pc:spChg chg="ord">
          <ac:chgData name="Desai, Stuti (Document Accessibility Specialist)" userId="4466d87a-2609-4fc0-b808-d10f4f45e676" providerId="ADAL" clId="{82A32B51-2E90-4DF1-A733-1C53EA8E005E}" dt="2023-05-15T19:48:53.197" v="1716" actId="13244"/>
          <ac:spMkLst>
            <pc:docMk/>
            <pc:sldMk cId="3814163166" sldId="263"/>
            <ac:spMk id="3" creationId="{50106F0E-3E04-446C-985D-9A329B4DF25F}"/>
          </ac:spMkLst>
        </pc:spChg>
        <pc:spChg chg="mod">
          <ac:chgData name="Desai, Stuti (Document Accessibility Specialist)" userId="4466d87a-2609-4fc0-b808-d10f4f45e676" providerId="ADAL" clId="{82A32B51-2E90-4DF1-A733-1C53EA8E005E}" dt="2023-05-15T19:48:56.423" v="1717" actId="962"/>
          <ac:spMkLst>
            <pc:docMk/>
            <pc:sldMk cId="3814163166" sldId="263"/>
            <ac:spMk id="6" creationId="{C7654A2B-9B88-4540-9C13-58387B74C483}"/>
          </ac:spMkLst>
        </pc:spChg>
        <pc:picChg chg="mod">
          <ac:chgData name="Desai, Stuti (Document Accessibility Specialist)" userId="4466d87a-2609-4fc0-b808-d10f4f45e676" providerId="ADAL" clId="{82A32B51-2E90-4DF1-A733-1C53EA8E005E}" dt="2023-05-15T19:24:41.522" v="0" actId="962"/>
          <ac:picMkLst>
            <pc:docMk/>
            <pc:sldMk cId="3814163166" sldId="263"/>
            <ac:picMk id="5" creationId="{54917B1E-7341-487A-ADC5-9D0244677F15}"/>
          </ac:picMkLst>
        </pc:picChg>
      </pc:sldChg>
      <pc:sldChg chg="addSp modSp mod modAnim">
        <pc:chgData name="Desai, Stuti (Document Accessibility Specialist)" userId="4466d87a-2609-4fc0-b808-d10f4f45e676" providerId="ADAL" clId="{82A32B51-2E90-4DF1-A733-1C53EA8E005E}" dt="2023-05-15T19:37:15.375" v="68" actId="962"/>
        <pc:sldMkLst>
          <pc:docMk/>
          <pc:sldMk cId="4220756000" sldId="264"/>
        </pc:sldMkLst>
        <pc:spChg chg="mod">
          <ac:chgData name="Desai, Stuti (Document Accessibility Specialist)" userId="4466d87a-2609-4fc0-b808-d10f4f45e676" providerId="ADAL" clId="{82A32B51-2E90-4DF1-A733-1C53EA8E005E}" dt="2023-05-15T19:36:31.200" v="2" actId="164"/>
          <ac:spMkLst>
            <pc:docMk/>
            <pc:sldMk cId="4220756000" sldId="264"/>
            <ac:spMk id="4" creationId="{C4ED0090-863B-45BE-83C8-E112B8952D4D}"/>
          </ac:spMkLst>
        </pc:spChg>
        <pc:spChg chg="mod">
          <ac:chgData name="Desai, Stuti (Document Accessibility Specialist)" userId="4466d87a-2609-4fc0-b808-d10f4f45e676" providerId="ADAL" clId="{82A32B51-2E90-4DF1-A733-1C53EA8E005E}" dt="2023-05-15T19:36:31.200" v="2" actId="164"/>
          <ac:spMkLst>
            <pc:docMk/>
            <pc:sldMk cId="4220756000" sldId="264"/>
            <ac:spMk id="5" creationId="{5744F5E1-1F4B-438D-B8FE-EE2CFD5938F2}"/>
          </ac:spMkLst>
        </pc:spChg>
        <pc:spChg chg="mod">
          <ac:chgData name="Desai, Stuti (Document Accessibility Specialist)" userId="4466d87a-2609-4fc0-b808-d10f4f45e676" providerId="ADAL" clId="{82A32B51-2E90-4DF1-A733-1C53EA8E005E}" dt="2023-05-15T19:36:31.200" v="2" actId="164"/>
          <ac:spMkLst>
            <pc:docMk/>
            <pc:sldMk cId="4220756000" sldId="264"/>
            <ac:spMk id="8" creationId="{71E16DBA-E55A-4A7F-833F-52C6D91C83DA}"/>
          </ac:spMkLst>
        </pc:spChg>
        <pc:grpChg chg="add mod">
          <ac:chgData name="Desai, Stuti (Document Accessibility Specialist)" userId="4466d87a-2609-4fc0-b808-d10f4f45e676" providerId="ADAL" clId="{82A32B51-2E90-4DF1-A733-1C53EA8E005E}" dt="2023-05-15T19:37:15.375" v="68" actId="962"/>
          <ac:grpSpMkLst>
            <pc:docMk/>
            <pc:sldMk cId="4220756000" sldId="264"/>
            <ac:grpSpMk id="2" creationId="{96721245-B70B-5DED-8276-897099D801D0}"/>
          </ac:grpSpMkLst>
        </pc:grpChg>
      </pc:sldChg>
      <pc:sldChg chg="addSp modSp mod modAnim">
        <pc:chgData name="Desai, Stuti (Document Accessibility Specialist)" userId="4466d87a-2609-4fc0-b808-d10f4f45e676" providerId="ADAL" clId="{82A32B51-2E90-4DF1-A733-1C53EA8E005E}" dt="2023-05-15T19:41:34.429" v="885" actId="962"/>
        <pc:sldMkLst>
          <pc:docMk/>
          <pc:sldMk cId="1858575107" sldId="265"/>
        </pc:sldMkLst>
        <pc:spChg chg="mod">
          <ac:chgData name="Desai, Stuti (Document Accessibility Specialist)" userId="4466d87a-2609-4fc0-b808-d10f4f45e676" providerId="ADAL" clId="{82A32B51-2E90-4DF1-A733-1C53EA8E005E}" dt="2023-05-15T19:39:35.519" v="69" actId="164"/>
          <ac:spMkLst>
            <pc:docMk/>
            <pc:sldMk cId="1858575107" sldId="265"/>
            <ac:spMk id="12" creationId="{1190E404-34A0-49BB-9D2F-A0CBD28F81D8}"/>
          </ac:spMkLst>
        </pc:spChg>
        <pc:grpChg chg="add mod">
          <ac:chgData name="Desai, Stuti (Document Accessibility Specialist)" userId="4466d87a-2609-4fc0-b808-d10f4f45e676" providerId="ADAL" clId="{82A32B51-2E90-4DF1-A733-1C53EA8E005E}" dt="2023-05-15T19:41:34.429" v="885" actId="962"/>
          <ac:grpSpMkLst>
            <pc:docMk/>
            <pc:sldMk cId="1858575107" sldId="265"/>
            <ac:grpSpMk id="2" creationId="{CD5312FC-39D9-B5F4-9523-8BDB5F440F2D}"/>
          </ac:grpSpMkLst>
        </pc:grpChg>
        <pc:grpChg chg="mod">
          <ac:chgData name="Desai, Stuti (Document Accessibility Specialist)" userId="4466d87a-2609-4fc0-b808-d10f4f45e676" providerId="ADAL" clId="{82A32B51-2E90-4DF1-A733-1C53EA8E005E}" dt="2023-05-15T19:39:35.519" v="69" actId="164"/>
          <ac:grpSpMkLst>
            <pc:docMk/>
            <pc:sldMk cId="1858575107" sldId="265"/>
            <ac:grpSpMk id="11" creationId="{5000DEE2-B3CE-4A67-A4B0-2F1D11EE7977}"/>
          </ac:grpSpMkLst>
        </pc:grpChg>
        <pc:grpChg chg="mod">
          <ac:chgData name="Desai, Stuti (Document Accessibility Specialist)" userId="4466d87a-2609-4fc0-b808-d10f4f45e676" providerId="ADAL" clId="{82A32B51-2E90-4DF1-A733-1C53EA8E005E}" dt="2023-05-15T19:39:35.519" v="69" actId="164"/>
          <ac:grpSpMkLst>
            <pc:docMk/>
            <pc:sldMk cId="1858575107" sldId="265"/>
            <ac:grpSpMk id="199" creationId="{097BFB7A-1744-4521-860C-068C8B2C77BF}"/>
          </ac:grpSpMkLst>
        </pc:grpChg>
        <pc:grpChg chg="mod">
          <ac:chgData name="Desai, Stuti (Document Accessibility Specialist)" userId="4466d87a-2609-4fc0-b808-d10f4f45e676" providerId="ADAL" clId="{82A32B51-2E90-4DF1-A733-1C53EA8E005E}" dt="2023-05-15T19:39:35.519" v="69" actId="164"/>
          <ac:grpSpMkLst>
            <pc:docMk/>
            <pc:sldMk cId="1858575107" sldId="265"/>
            <ac:grpSpMk id="200" creationId="{D0A89F0F-CDB8-450D-A1F7-E0EF387C56A8}"/>
          </ac:grpSpMkLst>
        </pc:grpChg>
        <pc:grpChg chg="mod">
          <ac:chgData name="Desai, Stuti (Document Accessibility Specialist)" userId="4466d87a-2609-4fc0-b808-d10f4f45e676" providerId="ADAL" clId="{82A32B51-2E90-4DF1-A733-1C53EA8E005E}" dt="2023-05-15T19:39:35.519" v="69" actId="164"/>
          <ac:grpSpMkLst>
            <pc:docMk/>
            <pc:sldMk cId="1858575107" sldId="265"/>
            <ac:grpSpMk id="201" creationId="{4EB2F462-A962-45BF-AD6F-799586CCA5AD}"/>
          </ac:grpSpMkLst>
        </pc:grpChg>
        <pc:grpChg chg="mod">
          <ac:chgData name="Desai, Stuti (Document Accessibility Specialist)" userId="4466d87a-2609-4fc0-b808-d10f4f45e676" providerId="ADAL" clId="{82A32B51-2E90-4DF1-A733-1C53EA8E005E}" dt="2023-05-15T19:39:35.519" v="69" actId="164"/>
          <ac:grpSpMkLst>
            <pc:docMk/>
            <pc:sldMk cId="1858575107" sldId="265"/>
            <ac:grpSpMk id="202" creationId="{E0ADDD59-AF9A-4FB6-A3D6-2BF1C8993A54}"/>
          </ac:grpSpMkLst>
        </pc:grpChg>
        <pc:grpChg chg="mod">
          <ac:chgData name="Desai, Stuti (Document Accessibility Specialist)" userId="4466d87a-2609-4fc0-b808-d10f4f45e676" providerId="ADAL" clId="{82A32B51-2E90-4DF1-A733-1C53EA8E005E}" dt="2023-05-15T19:39:35.519" v="69" actId="164"/>
          <ac:grpSpMkLst>
            <pc:docMk/>
            <pc:sldMk cId="1858575107" sldId="265"/>
            <ac:grpSpMk id="391" creationId="{22CAB3ED-3B3A-4256-A55F-E556CBB3565F}"/>
          </ac:grpSpMkLst>
        </pc:grpChg>
      </pc:sldChg>
      <pc:sldChg chg="addSp modSp mod modAnim">
        <pc:chgData name="Desai, Stuti (Document Accessibility Specialist)" userId="4466d87a-2609-4fc0-b808-d10f4f45e676" providerId="ADAL" clId="{82A32B51-2E90-4DF1-A733-1C53EA8E005E}" dt="2023-05-15T19:44:33.292" v="1303" actId="962"/>
        <pc:sldMkLst>
          <pc:docMk/>
          <pc:sldMk cId="2122482206" sldId="269"/>
        </pc:sldMkLst>
        <pc:spChg chg="mod">
          <ac:chgData name="Desai, Stuti (Document Accessibility Specialist)" userId="4466d87a-2609-4fc0-b808-d10f4f45e676" providerId="ADAL" clId="{82A32B51-2E90-4DF1-A733-1C53EA8E005E}" dt="2023-05-15T19:44:10.951" v="1139" actId="164"/>
          <ac:spMkLst>
            <pc:docMk/>
            <pc:sldMk cId="2122482206" sldId="269"/>
            <ac:spMk id="12" creationId="{1190E404-34A0-49BB-9D2F-A0CBD28F81D8}"/>
          </ac:spMkLst>
        </pc:spChg>
        <pc:grpChg chg="add mod">
          <ac:chgData name="Desai, Stuti (Document Accessibility Specialist)" userId="4466d87a-2609-4fc0-b808-d10f4f45e676" providerId="ADAL" clId="{82A32B51-2E90-4DF1-A733-1C53EA8E005E}" dt="2023-05-15T19:44:33.292" v="1303" actId="962"/>
          <ac:grpSpMkLst>
            <pc:docMk/>
            <pc:sldMk cId="2122482206" sldId="269"/>
            <ac:grpSpMk id="2" creationId="{ECE024FB-3C70-11A4-AE7F-DECC9C9F6B97}"/>
          </ac:grpSpMkLst>
        </pc:grpChg>
        <pc:grpChg chg="mod">
          <ac:chgData name="Desai, Stuti (Document Accessibility Specialist)" userId="4466d87a-2609-4fc0-b808-d10f4f45e676" providerId="ADAL" clId="{82A32B51-2E90-4DF1-A733-1C53EA8E005E}" dt="2023-05-15T19:44:10.951" v="1139" actId="164"/>
          <ac:grpSpMkLst>
            <pc:docMk/>
            <pc:sldMk cId="2122482206" sldId="269"/>
            <ac:grpSpMk id="11" creationId="{5000DEE2-B3CE-4A67-A4B0-2F1D11EE7977}"/>
          </ac:grpSpMkLst>
        </pc:grpChg>
        <pc:grpChg chg="mod">
          <ac:chgData name="Desai, Stuti (Document Accessibility Specialist)" userId="4466d87a-2609-4fc0-b808-d10f4f45e676" providerId="ADAL" clId="{82A32B51-2E90-4DF1-A733-1C53EA8E005E}" dt="2023-05-15T19:44:10.951" v="1139" actId="164"/>
          <ac:grpSpMkLst>
            <pc:docMk/>
            <pc:sldMk cId="2122482206" sldId="269"/>
            <ac:grpSpMk id="214" creationId="{D407F8C4-DECB-4694-A6AF-3E63EF4179EC}"/>
          </ac:grpSpMkLst>
        </pc:grpChg>
        <pc:grpChg chg="mod">
          <ac:chgData name="Desai, Stuti (Document Accessibility Specialist)" userId="4466d87a-2609-4fc0-b808-d10f4f45e676" providerId="ADAL" clId="{82A32B51-2E90-4DF1-A733-1C53EA8E005E}" dt="2023-05-15T19:44:10.951" v="1139" actId="164"/>
          <ac:grpSpMkLst>
            <pc:docMk/>
            <pc:sldMk cId="2122482206" sldId="269"/>
            <ac:grpSpMk id="217" creationId="{B6F538DA-BBCD-449D-9CB1-DB450BE25DD9}"/>
          </ac:grpSpMkLst>
        </pc:grpChg>
      </pc:sldChg>
      <pc:sldChg chg="addSp modSp mod">
        <pc:chgData name="Desai, Stuti (Document Accessibility Specialist)" userId="4466d87a-2609-4fc0-b808-d10f4f45e676" providerId="ADAL" clId="{82A32B51-2E90-4DF1-A733-1C53EA8E005E}" dt="2023-05-15T19:42:32.032" v="888" actId="962"/>
        <pc:sldMkLst>
          <pc:docMk/>
          <pc:sldMk cId="2804891345" sldId="271"/>
        </pc:sldMkLst>
        <pc:spChg chg="mod">
          <ac:chgData name="Desai, Stuti (Document Accessibility Specialist)" userId="4466d87a-2609-4fc0-b808-d10f4f45e676" providerId="ADAL" clId="{82A32B51-2E90-4DF1-A733-1C53EA8E005E}" dt="2023-05-15T19:41:54.568" v="886" actId="164"/>
          <ac:spMkLst>
            <pc:docMk/>
            <pc:sldMk cId="2804891345" sldId="271"/>
            <ac:spMk id="12" creationId="{1190E404-34A0-49BB-9D2F-A0CBD28F81D8}"/>
          </ac:spMkLst>
        </pc:spChg>
        <pc:grpChg chg="add mod">
          <ac:chgData name="Desai, Stuti (Document Accessibility Specialist)" userId="4466d87a-2609-4fc0-b808-d10f4f45e676" providerId="ADAL" clId="{82A32B51-2E90-4DF1-A733-1C53EA8E005E}" dt="2023-05-15T19:42:32.032" v="888" actId="962"/>
          <ac:grpSpMkLst>
            <pc:docMk/>
            <pc:sldMk cId="2804891345" sldId="271"/>
            <ac:grpSpMk id="2" creationId="{2F300B26-4FC9-87BE-AA8A-BF29F876985A}"/>
          </ac:grpSpMkLst>
        </pc:grpChg>
        <pc:grpChg chg="mod">
          <ac:chgData name="Desai, Stuti (Document Accessibility Specialist)" userId="4466d87a-2609-4fc0-b808-d10f4f45e676" providerId="ADAL" clId="{82A32B51-2E90-4DF1-A733-1C53EA8E005E}" dt="2023-05-15T19:41:54.568" v="886" actId="164"/>
          <ac:grpSpMkLst>
            <pc:docMk/>
            <pc:sldMk cId="2804891345" sldId="271"/>
            <ac:grpSpMk id="11" creationId="{5000DEE2-B3CE-4A67-A4B0-2F1D11EE7977}"/>
          </ac:grpSpMkLst>
        </pc:grpChg>
      </pc:sldChg>
      <pc:sldChg chg="modSp mod">
        <pc:chgData name="Desai, Stuti (Document Accessibility Specialist)" userId="4466d87a-2609-4fc0-b808-d10f4f45e676" providerId="ADAL" clId="{82A32B51-2E90-4DF1-A733-1C53EA8E005E}" dt="2023-05-15T19:50:04.749" v="1723" actId="13244"/>
        <pc:sldMkLst>
          <pc:docMk/>
          <pc:sldMk cId="678934460" sldId="272"/>
        </pc:sldMkLst>
        <pc:spChg chg="ord">
          <ac:chgData name="Desai, Stuti (Document Accessibility Specialist)" userId="4466d87a-2609-4fc0-b808-d10f4f45e676" providerId="ADAL" clId="{82A32B51-2E90-4DF1-A733-1C53EA8E005E}" dt="2023-05-15T19:50:04.749" v="1723" actId="13244"/>
          <ac:spMkLst>
            <pc:docMk/>
            <pc:sldMk cId="678934460" sldId="272"/>
            <ac:spMk id="3" creationId="{508E9130-6995-4F0D-9B7F-8AB2B57DEA7B}"/>
          </ac:spMkLst>
        </pc:spChg>
      </pc:sldChg>
      <pc:sldChg chg="addSp modSp mod">
        <pc:chgData name="Desai, Stuti (Document Accessibility Specialist)" userId="4466d87a-2609-4fc0-b808-d10f4f45e676" providerId="ADAL" clId="{82A32B51-2E90-4DF1-A733-1C53EA8E005E}" dt="2023-05-15T19:43:49.115" v="1138" actId="962"/>
        <pc:sldMkLst>
          <pc:docMk/>
          <pc:sldMk cId="2486348224" sldId="273"/>
        </pc:sldMkLst>
        <pc:spChg chg="mod">
          <ac:chgData name="Desai, Stuti (Document Accessibility Specialist)" userId="4466d87a-2609-4fc0-b808-d10f4f45e676" providerId="ADAL" clId="{82A32B51-2E90-4DF1-A733-1C53EA8E005E}" dt="2023-05-15T19:43:32.956" v="1000" actId="164"/>
          <ac:spMkLst>
            <pc:docMk/>
            <pc:sldMk cId="2486348224" sldId="273"/>
            <ac:spMk id="12" creationId="{1190E404-34A0-49BB-9D2F-A0CBD28F81D8}"/>
          </ac:spMkLst>
        </pc:spChg>
        <pc:spChg chg="mod">
          <ac:chgData name="Desai, Stuti (Document Accessibility Specialist)" userId="4466d87a-2609-4fc0-b808-d10f4f45e676" providerId="ADAL" clId="{82A32B51-2E90-4DF1-A733-1C53EA8E005E}" dt="2023-05-15T19:43:32.956" v="1000" actId="164"/>
          <ac:spMkLst>
            <pc:docMk/>
            <pc:sldMk cId="2486348224" sldId="273"/>
            <ac:spMk id="15" creationId="{9E1243B1-BA18-48E2-9DAE-4A65F5DCF9F7}"/>
          </ac:spMkLst>
        </pc:spChg>
        <pc:grpChg chg="add mod">
          <ac:chgData name="Desai, Stuti (Document Accessibility Specialist)" userId="4466d87a-2609-4fc0-b808-d10f4f45e676" providerId="ADAL" clId="{82A32B51-2E90-4DF1-A733-1C53EA8E005E}" dt="2023-05-15T19:43:49.115" v="1138" actId="962"/>
          <ac:grpSpMkLst>
            <pc:docMk/>
            <pc:sldMk cId="2486348224" sldId="273"/>
            <ac:grpSpMk id="2" creationId="{816AD034-3C74-6910-5638-996A47C8DD39}"/>
          </ac:grpSpMkLst>
        </pc:grpChg>
        <pc:grpChg chg="mod">
          <ac:chgData name="Desai, Stuti (Document Accessibility Specialist)" userId="4466d87a-2609-4fc0-b808-d10f4f45e676" providerId="ADAL" clId="{82A32B51-2E90-4DF1-A733-1C53EA8E005E}" dt="2023-05-15T19:43:32.956" v="1000" actId="164"/>
          <ac:grpSpMkLst>
            <pc:docMk/>
            <pc:sldMk cId="2486348224" sldId="273"/>
            <ac:grpSpMk id="11" creationId="{5000DEE2-B3CE-4A67-A4B0-2F1D11EE7977}"/>
          </ac:grpSpMkLst>
        </pc:grpChg>
      </pc:sldChg>
      <pc:sldChg chg="addSp modSp mod">
        <pc:chgData name="Desai, Stuti (Document Accessibility Specialist)" userId="4466d87a-2609-4fc0-b808-d10f4f45e676" providerId="ADAL" clId="{82A32B51-2E90-4DF1-A733-1C53EA8E005E}" dt="2023-05-15T19:50:30.559" v="1726" actId="13244"/>
        <pc:sldMkLst>
          <pc:docMk/>
          <pc:sldMk cId="26868340" sldId="274"/>
        </pc:sldMkLst>
        <pc:spChg chg="mod">
          <ac:chgData name="Desai, Stuti (Document Accessibility Specialist)" userId="4466d87a-2609-4fc0-b808-d10f4f45e676" providerId="ADAL" clId="{82A32B51-2E90-4DF1-A733-1C53EA8E005E}" dt="2023-05-15T19:46:40.309" v="1304" actId="164"/>
          <ac:spMkLst>
            <pc:docMk/>
            <pc:sldMk cId="26868340" sldId="274"/>
            <ac:spMk id="12" creationId="{1190E404-34A0-49BB-9D2F-A0CBD28F81D8}"/>
          </ac:spMkLst>
        </pc:spChg>
        <pc:spChg chg="ord">
          <ac:chgData name="Desai, Stuti (Document Accessibility Specialist)" userId="4466d87a-2609-4fc0-b808-d10f4f45e676" providerId="ADAL" clId="{82A32B51-2E90-4DF1-A733-1C53EA8E005E}" dt="2023-05-15T19:49:55.435" v="1721" actId="13244"/>
          <ac:spMkLst>
            <pc:docMk/>
            <pc:sldMk cId="26868340" sldId="274"/>
            <ac:spMk id="13" creationId="{356A51C5-55DD-47C8-893C-02854E926ECB}"/>
          </ac:spMkLst>
        </pc:spChg>
        <pc:spChg chg="mod">
          <ac:chgData name="Desai, Stuti (Document Accessibility Specialist)" userId="4466d87a-2609-4fc0-b808-d10f4f45e676" providerId="ADAL" clId="{82A32B51-2E90-4DF1-A733-1C53EA8E005E}" dt="2023-05-15T19:46:40.309" v="1304" actId="164"/>
          <ac:spMkLst>
            <pc:docMk/>
            <pc:sldMk cId="26868340" sldId="274"/>
            <ac:spMk id="16" creationId="{BDB8812C-5421-4336-AAF3-D699B4BC17BF}"/>
          </ac:spMkLst>
        </pc:spChg>
        <pc:grpChg chg="add mod ord">
          <ac:chgData name="Desai, Stuti (Document Accessibility Specialist)" userId="4466d87a-2609-4fc0-b808-d10f4f45e676" providerId="ADAL" clId="{82A32B51-2E90-4DF1-A733-1C53EA8E005E}" dt="2023-05-15T19:50:30.559" v="1726" actId="13244"/>
          <ac:grpSpMkLst>
            <pc:docMk/>
            <pc:sldMk cId="26868340" sldId="274"/>
            <ac:grpSpMk id="2" creationId="{14782471-C42D-ED3D-FB7F-0131DBFDF5D7}"/>
          </ac:grpSpMkLst>
        </pc:grpChg>
        <pc:grpChg chg="mod">
          <ac:chgData name="Desai, Stuti (Document Accessibility Specialist)" userId="4466d87a-2609-4fc0-b808-d10f4f45e676" providerId="ADAL" clId="{82A32B51-2E90-4DF1-A733-1C53EA8E005E}" dt="2023-05-15T19:46:40.309" v="1304" actId="164"/>
          <ac:grpSpMkLst>
            <pc:docMk/>
            <pc:sldMk cId="26868340" sldId="274"/>
            <ac:grpSpMk id="11" creationId="{5000DEE2-B3CE-4A67-A4B0-2F1D11EE7977}"/>
          </ac:grpSpMkLst>
        </pc:grpChg>
        <pc:grpChg chg="mod">
          <ac:chgData name="Desai, Stuti (Document Accessibility Specialist)" userId="4466d87a-2609-4fc0-b808-d10f4f45e676" providerId="ADAL" clId="{82A32B51-2E90-4DF1-A733-1C53EA8E005E}" dt="2023-05-15T19:46:40.309" v="1304" actId="164"/>
          <ac:grpSpMkLst>
            <pc:docMk/>
            <pc:sldMk cId="26868340" sldId="274"/>
            <ac:grpSpMk id="26" creationId="{3ED32B49-CE54-4460-9A8D-09D31CE7E42A}"/>
          </ac:grpSpMkLst>
        </pc:grpChg>
      </pc:sldChg>
      <pc:sldChg chg="addSp modSp mod">
        <pc:chgData name="Desai, Stuti (Document Accessibility Specialist)" userId="4466d87a-2609-4fc0-b808-d10f4f45e676" providerId="ADAL" clId="{82A32B51-2E90-4DF1-A733-1C53EA8E005E}" dt="2023-05-15T19:50:35.545" v="1727" actId="13244"/>
        <pc:sldMkLst>
          <pc:docMk/>
          <pc:sldMk cId="2671513391" sldId="275"/>
        </pc:sldMkLst>
        <pc:spChg chg="mod">
          <ac:chgData name="Desai, Stuti (Document Accessibility Specialist)" userId="4466d87a-2609-4fc0-b808-d10f4f45e676" providerId="ADAL" clId="{82A32B51-2E90-4DF1-A733-1C53EA8E005E}" dt="2023-05-15T19:48:08.128" v="1657" actId="164"/>
          <ac:spMkLst>
            <pc:docMk/>
            <pc:sldMk cId="2671513391" sldId="275"/>
            <ac:spMk id="12" creationId="{1190E404-34A0-49BB-9D2F-A0CBD28F81D8}"/>
          </ac:spMkLst>
        </pc:spChg>
        <pc:spChg chg="mod">
          <ac:chgData name="Desai, Stuti (Document Accessibility Specialist)" userId="4466d87a-2609-4fc0-b808-d10f4f45e676" providerId="ADAL" clId="{82A32B51-2E90-4DF1-A733-1C53EA8E005E}" dt="2023-05-15T19:48:08.128" v="1657" actId="164"/>
          <ac:spMkLst>
            <pc:docMk/>
            <pc:sldMk cId="2671513391" sldId="275"/>
            <ac:spMk id="16" creationId="{BDB8812C-5421-4336-AAF3-D699B4BC17BF}"/>
          </ac:spMkLst>
        </pc:spChg>
        <pc:grpChg chg="add mod ord">
          <ac:chgData name="Desai, Stuti (Document Accessibility Specialist)" userId="4466d87a-2609-4fc0-b808-d10f4f45e676" providerId="ADAL" clId="{82A32B51-2E90-4DF1-A733-1C53EA8E005E}" dt="2023-05-15T19:50:35.545" v="1727" actId="13244"/>
          <ac:grpSpMkLst>
            <pc:docMk/>
            <pc:sldMk cId="2671513391" sldId="275"/>
            <ac:grpSpMk id="2" creationId="{CFA471E9-3C67-6FDB-0C9F-DC01FD7D0285}"/>
          </ac:grpSpMkLst>
        </pc:grpChg>
        <pc:grpChg chg="mod">
          <ac:chgData name="Desai, Stuti (Document Accessibility Specialist)" userId="4466d87a-2609-4fc0-b808-d10f4f45e676" providerId="ADAL" clId="{82A32B51-2E90-4DF1-A733-1C53EA8E005E}" dt="2023-05-15T19:48:08.128" v="1657" actId="164"/>
          <ac:grpSpMkLst>
            <pc:docMk/>
            <pc:sldMk cId="2671513391" sldId="275"/>
            <ac:grpSpMk id="11" creationId="{5000DEE2-B3CE-4A67-A4B0-2F1D11EE7977}"/>
          </ac:grpSpMkLst>
        </pc:grpChg>
      </pc:sldChg>
      <pc:sldChg chg="addSp modSp mod">
        <pc:chgData name="Desai, Stuti (Document Accessibility Specialist)" userId="4466d87a-2609-4fc0-b808-d10f4f45e676" providerId="ADAL" clId="{82A32B51-2E90-4DF1-A733-1C53EA8E005E}" dt="2023-05-15T19:43:16.538" v="999" actId="962"/>
        <pc:sldMkLst>
          <pc:docMk/>
          <pc:sldMk cId="3356519571" sldId="276"/>
        </pc:sldMkLst>
        <pc:spChg chg="mod">
          <ac:chgData name="Desai, Stuti (Document Accessibility Specialist)" userId="4466d87a-2609-4fc0-b808-d10f4f45e676" providerId="ADAL" clId="{82A32B51-2E90-4DF1-A733-1C53EA8E005E}" dt="2023-05-15T19:43:02.017" v="889" actId="164"/>
          <ac:spMkLst>
            <pc:docMk/>
            <pc:sldMk cId="3356519571" sldId="276"/>
            <ac:spMk id="12" creationId="{1190E404-34A0-49BB-9D2F-A0CBD28F81D8}"/>
          </ac:spMkLst>
        </pc:spChg>
        <pc:spChg chg="mod">
          <ac:chgData name="Desai, Stuti (Document Accessibility Specialist)" userId="4466d87a-2609-4fc0-b808-d10f4f45e676" providerId="ADAL" clId="{82A32B51-2E90-4DF1-A733-1C53EA8E005E}" dt="2023-05-15T19:43:02.017" v="889" actId="164"/>
          <ac:spMkLst>
            <pc:docMk/>
            <pc:sldMk cId="3356519571" sldId="276"/>
            <ac:spMk id="15" creationId="{9E1243B1-BA18-48E2-9DAE-4A65F5DCF9F7}"/>
          </ac:spMkLst>
        </pc:spChg>
        <pc:grpChg chg="add mod">
          <ac:chgData name="Desai, Stuti (Document Accessibility Specialist)" userId="4466d87a-2609-4fc0-b808-d10f4f45e676" providerId="ADAL" clId="{82A32B51-2E90-4DF1-A733-1C53EA8E005E}" dt="2023-05-15T19:43:16.538" v="999" actId="962"/>
          <ac:grpSpMkLst>
            <pc:docMk/>
            <pc:sldMk cId="3356519571" sldId="276"/>
            <ac:grpSpMk id="2" creationId="{F82E7EED-A98C-38CB-1E83-16FFC51F4B95}"/>
          </ac:grpSpMkLst>
        </pc:grpChg>
        <pc:grpChg chg="mod">
          <ac:chgData name="Desai, Stuti (Document Accessibility Specialist)" userId="4466d87a-2609-4fc0-b808-d10f4f45e676" providerId="ADAL" clId="{82A32B51-2E90-4DF1-A733-1C53EA8E005E}" dt="2023-05-15T19:43:02.017" v="889" actId="164"/>
          <ac:grpSpMkLst>
            <pc:docMk/>
            <pc:sldMk cId="3356519571" sldId="276"/>
            <ac:grpSpMk id="11" creationId="{5000DEE2-B3CE-4A67-A4B0-2F1D11EE7977}"/>
          </ac:grpSpMkLst>
        </pc:grpChg>
      </pc:sldChg>
      <pc:sldChg chg="modSp mod">
        <pc:chgData name="Desai, Stuti (Document Accessibility Specialist)" userId="4466d87a-2609-4fc0-b808-d10f4f45e676" providerId="ADAL" clId="{82A32B51-2E90-4DF1-A733-1C53EA8E005E}" dt="2023-05-15T19:49:37.859" v="1719" actId="13244"/>
        <pc:sldMkLst>
          <pc:docMk/>
          <pc:sldMk cId="818416802" sldId="277"/>
        </pc:sldMkLst>
        <pc:spChg chg="ord">
          <ac:chgData name="Desai, Stuti (Document Accessibility Specialist)" userId="4466d87a-2609-4fc0-b808-d10f4f45e676" providerId="ADAL" clId="{82A32B51-2E90-4DF1-A733-1C53EA8E005E}" dt="2023-05-15T19:49:37.859" v="1719" actId="13244"/>
          <ac:spMkLst>
            <pc:docMk/>
            <pc:sldMk cId="818416802" sldId="277"/>
            <ac:spMk id="3" creationId="{906BFA9A-876F-4223-98B1-50F8E47B3C6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5/15/2023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FB1DF5-7C82-439F-AD32-AF739B9AEDED}"/>
              </a:ext>
            </a:extLst>
          </p:cNvPr>
          <p:cNvSpPr/>
          <p:nvPr userDrawn="1"/>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userDrawn="1">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userDrawn="1">
            <p:ph type="subTitle" idx="1"/>
          </p:nvPr>
        </p:nvSpPr>
        <p:spPr>
          <a:xfrm>
            <a:off x="1371600" y="3886200"/>
            <a:ext cx="6400800" cy="1752600"/>
          </a:xfrm>
          <a:prstGeom prst="rect">
            <a:avLst/>
          </a:prstGeom>
          <a:effectLst/>
        </p:spPr>
        <p:txBody>
          <a:bodyPr/>
          <a:lstStyle>
            <a:lvl1pPr marL="0" indent="0" algn="ctr">
              <a:buNone/>
              <a:defRPr sz="2400">
                <a:solidFill>
                  <a:schemeClr val="tx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2"/>
          <p:cNvSpPr txBox="1">
            <a:spLocks/>
          </p:cNvSpPr>
          <p:nvPr userDrawn="1"/>
        </p:nvSpPr>
        <p:spPr>
          <a:xfrm>
            <a:off x="1011712" y="178156"/>
            <a:ext cx="4372137" cy="576414"/>
          </a:xfrm>
          <a:prstGeom prst="rect">
            <a:avLst/>
          </a:prstGeom>
        </p:spPr>
        <p:txBody>
          <a:bodyPr/>
          <a:lstStyle>
            <a:lvl1pPr algn="ctr" defTabSz="457200" rtl="0" eaLnBrk="1" latinLnBrk="0" hangingPunct="1">
              <a:spcBef>
                <a:spcPct val="0"/>
              </a:spcBef>
              <a:buNone/>
              <a:defRPr sz="4000" kern="1200">
                <a:solidFill>
                  <a:schemeClr val="tx1"/>
                </a:solidFill>
                <a:latin typeface="+mj-lt"/>
                <a:ea typeface="+mj-ea"/>
                <a:cs typeface="+mj-cs"/>
              </a:defRPr>
            </a:lvl1pPr>
          </a:lstStyle>
          <a:p>
            <a:pPr algn="ctr" defTabSz="457200" rtl="0" eaLnBrk="1" latinLnBrk="0" hangingPunct="1">
              <a:spcBef>
                <a:spcPct val="0"/>
              </a:spcBef>
              <a:buNone/>
            </a:pPr>
            <a:r>
              <a:rPr lang="en-US" sz="3200" b="0" kern="1200" dirty="0">
                <a:solidFill>
                  <a:srgbClr val="747679"/>
                </a:solidFill>
                <a:effectLst>
                  <a:outerShdw blurRad="50800" dist="38100" dir="2700000" algn="tl" rotWithShape="0">
                    <a:srgbClr val="000000">
                      <a:alpha val="43000"/>
                    </a:srgbClr>
                  </a:outerShdw>
                </a:effectLst>
                <a:latin typeface="+mj-lt"/>
                <a:ea typeface="+mj-ea"/>
                <a:cs typeface="+mj-cs"/>
              </a:rPr>
              <a:t>University of Connecticut</a:t>
            </a:r>
          </a:p>
        </p:txBody>
      </p:sp>
      <p:cxnSp>
        <p:nvCxnSpPr>
          <p:cNvPr id="5" name="Straight Connector 4"/>
          <p:cNvCxnSpPr/>
          <p:nvPr userDrawn="1"/>
        </p:nvCxnSpPr>
        <p:spPr>
          <a:xfrm>
            <a:off x="968984" y="236735"/>
            <a:ext cx="0" cy="442164"/>
          </a:xfrm>
          <a:prstGeom prst="line">
            <a:avLst/>
          </a:prstGeom>
          <a:ln>
            <a:solidFill>
              <a:srgbClr val="7476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897462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5" name="Group 4">
            <a:extLst>
              <a:ext uri="{FF2B5EF4-FFF2-40B4-BE49-F238E27FC236}">
                <a16:creationId xmlns:a16="http://schemas.microsoft.com/office/drawing/2014/main" id="{EBDCE95C-49CA-4986-A0C4-0D2EA60B95BE}"/>
              </a:ext>
            </a:extLst>
          </p:cNvPr>
          <p:cNvGrpSpPr/>
          <p:nvPr userDrawn="1"/>
        </p:nvGrpSpPr>
        <p:grpSpPr>
          <a:xfrm>
            <a:off x="8366039" y="5680239"/>
            <a:ext cx="641522" cy="872155"/>
            <a:chOff x="3882009" y="2328114"/>
            <a:chExt cx="1149189" cy="1360883"/>
          </a:xfrm>
        </p:grpSpPr>
        <p:grpSp>
          <p:nvGrpSpPr>
            <p:cNvPr id="7" name="Group 6">
              <a:extLst>
                <a:ext uri="{FF2B5EF4-FFF2-40B4-BE49-F238E27FC236}">
                  <a16:creationId xmlns:a16="http://schemas.microsoft.com/office/drawing/2014/main" id="{0241C31C-4585-417D-818B-D50F5DFD125E}"/>
                </a:ext>
              </a:extLst>
            </p:cNvPr>
            <p:cNvGrpSpPr/>
            <p:nvPr/>
          </p:nvGrpSpPr>
          <p:grpSpPr>
            <a:xfrm>
              <a:off x="4099596" y="2328114"/>
              <a:ext cx="714012" cy="838141"/>
              <a:chOff x="4947649" y="1257359"/>
              <a:chExt cx="714012" cy="838141"/>
            </a:xfrm>
          </p:grpSpPr>
          <p:sp>
            <p:nvSpPr>
              <p:cNvPr id="10" name="Rectangle 9">
                <a:extLst>
                  <a:ext uri="{FF2B5EF4-FFF2-40B4-BE49-F238E27FC236}">
                    <a16:creationId xmlns:a16="http://schemas.microsoft.com/office/drawing/2014/main" id="{94D78C3B-C62A-4809-909D-1840EF4295C2}"/>
                  </a:ext>
                </a:extLst>
              </p:cNvPr>
              <p:cNvSpPr/>
              <p:nvPr/>
            </p:nvSpPr>
            <p:spPr>
              <a:xfrm>
                <a:off x="4947649" y="12573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4D3E7D2-8397-4657-BDF1-062404DC1EA0}"/>
                  </a:ext>
                </a:extLst>
              </p:cNvPr>
              <p:cNvSpPr/>
              <p:nvPr/>
            </p:nvSpPr>
            <p:spPr>
              <a:xfrm>
                <a:off x="5100049" y="14097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2081B7-644B-4E74-B71A-FA1ED41B5E01}"/>
                  </a:ext>
                </a:extLst>
              </p:cNvPr>
              <p:cNvSpPr/>
              <p:nvPr/>
            </p:nvSpPr>
            <p:spPr>
              <a:xfrm>
                <a:off x="5252449" y="15621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90476428-1570-4927-B54A-6E6CB7F8767D}"/>
                </a:ext>
              </a:extLst>
            </p:cNvPr>
            <p:cNvSpPr/>
            <p:nvPr/>
          </p:nvSpPr>
          <p:spPr>
            <a:xfrm>
              <a:off x="3882009" y="3112703"/>
              <a:ext cx="1149189" cy="576294"/>
            </a:xfrm>
            <a:prstGeom prst="rect">
              <a:avLst/>
            </a:prstGeom>
            <a:noFill/>
          </p:spPr>
          <p:txBody>
            <a:bodyPr vert="horz" wrap="none" lIns="91440" tIns="45720" rIns="91440" bIns="45720">
              <a:spAutoFit/>
            </a:bodyPr>
            <a:lstStyle/>
            <a:p>
              <a:pPr algn="ctr"/>
              <a:r>
                <a:rPr lang="en-US" b="0" cap="none" spc="0" dirty="0">
                  <a:ln w="0"/>
                  <a:solidFill>
                    <a:schemeClr val="tx1"/>
                  </a:solidFill>
                  <a:effectLst>
                    <a:outerShdw blurRad="38100" dist="19050" dir="2700000" algn="tl" rotWithShape="0">
                      <a:srgbClr val="000E2F">
                        <a:alpha val="40000"/>
                      </a:srgbClr>
                    </a:outerShdw>
                  </a:effectLst>
                </a:rPr>
                <a:t>D3M</a:t>
              </a:r>
            </a:p>
          </p:txBody>
        </p:sp>
      </p:grpSp>
    </p:spTree>
    <p:extLst>
      <p:ext uri="{BB962C8B-B14F-4D97-AF65-F5344CB8AC3E}">
        <p14:creationId xmlns:p14="http://schemas.microsoft.com/office/powerpoint/2010/main" val="198520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7" name="Group 6">
            <a:extLst>
              <a:ext uri="{FF2B5EF4-FFF2-40B4-BE49-F238E27FC236}">
                <a16:creationId xmlns:a16="http://schemas.microsoft.com/office/drawing/2014/main" id="{F208DF28-64A5-4009-8F5A-0BAE4BFD1A10}"/>
              </a:ext>
            </a:extLst>
          </p:cNvPr>
          <p:cNvGrpSpPr/>
          <p:nvPr userDrawn="1"/>
        </p:nvGrpSpPr>
        <p:grpSpPr>
          <a:xfrm>
            <a:off x="8366039" y="5664335"/>
            <a:ext cx="641522" cy="872155"/>
            <a:chOff x="3882009" y="2328114"/>
            <a:chExt cx="1149189" cy="1360883"/>
          </a:xfrm>
        </p:grpSpPr>
        <p:grpSp>
          <p:nvGrpSpPr>
            <p:cNvPr id="8" name="Group 7">
              <a:extLst>
                <a:ext uri="{FF2B5EF4-FFF2-40B4-BE49-F238E27FC236}">
                  <a16:creationId xmlns:a16="http://schemas.microsoft.com/office/drawing/2014/main" id="{00390498-D77B-47A9-B9B8-7D0BD44ADD5B}"/>
                </a:ext>
              </a:extLst>
            </p:cNvPr>
            <p:cNvGrpSpPr/>
            <p:nvPr/>
          </p:nvGrpSpPr>
          <p:grpSpPr>
            <a:xfrm>
              <a:off x="4099596" y="2328114"/>
              <a:ext cx="714012" cy="838141"/>
              <a:chOff x="4947649" y="1257359"/>
              <a:chExt cx="714012" cy="838141"/>
            </a:xfrm>
          </p:grpSpPr>
          <p:sp>
            <p:nvSpPr>
              <p:cNvPr id="10" name="Rectangle 9">
                <a:extLst>
                  <a:ext uri="{FF2B5EF4-FFF2-40B4-BE49-F238E27FC236}">
                    <a16:creationId xmlns:a16="http://schemas.microsoft.com/office/drawing/2014/main" id="{53930BB5-98CB-4C09-9779-E99F98CC100B}"/>
                  </a:ext>
                </a:extLst>
              </p:cNvPr>
              <p:cNvSpPr/>
              <p:nvPr/>
            </p:nvSpPr>
            <p:spPr>
              <a:xfrm>
                <a:off x="4947649" y="12573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2D93833-6885-4788-B2B0-BE2C13B311DA}"/>
                  </a:ext>
                </a:extLst>
              </p:cNvPr>
              <p:cNvSpPr/>
              <p:nvPr/>
            </p:nvSpPr>
            <p:spPr>
              <a:xfrm>
                <a:off x="5100049" y="14097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20E1F7B-B65D-4B1F-804E-CDD9CD152045}"/>
                  </a:ext>
                </a:extLst>
              </p:cNvPr>
              <p:cNvSpPr/>
              <p:nvPr/>
            </p:nvSpPr>
            <p:spPr>
              <a:xfrm>
                <a:off x="5252449" y="15621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0F5AC115-6AFC-4B90-B161-BC5A65929AE6}"/>
                </a:ext>
              </a:extLst>
            </p:cNvPr>
            <p:cNvSpPr/>
            <p:nvPr/>
          </p:nvSpPr>
          <p:spPr>
            <a:xfrm>
              <a:off x="3882009" y="3112703"/>
              <a:ext cx="1149189" cy="576294"/>
            </a:xfrm>
            <a:prstGeom prst="rect">
              <a:avLst/>
            </a:prstGeom>
            <a:noFill/>
          </p:spPr>
          <p:txBody>
            <a:bodyPr vert="horz" wrap="none" lIns="91440" tIns="45720" rIns="91440" bIns="45720">
              <a:spAutoFit/>
            </a:bodyPr>
            <a:lstStyle/>
            <a:p>
              <a:pPr algn="ctr"/>
              <a:r>
                <a:rPr lang="en-US" b="0" cap="none" spc="0" dirty="0">
                  <a:ln w="0"/>
                  <a:solidFill>
                    <a:schemeClr val="tx1"/>
                  </a:solidFill>
                  <a:effectLst>
                    <a:outerShdw blurRad="38100" dist="19050" dir="2700000" algn="tl" rotWithShape="0">
                      <a:srgbClr val="000E2F">
                        <a:alpha val="40000"/>
                      </a:srgbClr>
                    </a:outerShdw>
                  </a:effectLst>
                </a:rPr>
                <a:t>D3M</a:t>
              </a:r>
            </a:p>
          </p:txBody>
        </p:sp>
      </p:grpSp>
    </p:spTree>
    <p:extLst>
      <p:ext uri="{BB962C8B-B14F-4D97-AF65-F5344CB8AC3E}">
        <p14:creationId xmlns:p14="http://schemas.microsoft.com/office/powerpoint/2010/main" val="83858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9" name="Group 8">
            <a:extLst>
              <a:ext uri="{FF2B5EF4-FFF2-40B4-BE49-F238E27FC236}">
                <a16:creationId xmlns:a16="http://schemas.microsoft.com/office/drawing/2014/main" id="{73F01866-0765-4792-B9EA-0012998DC33F}"/>
              </a:ext>
            </a:extLst>
          </p:cNvPr>
          <p:cNvGrpSpPr/>
          <p:nvPr userDrawn="1"/>
        </p:nvGrpSpPr>
        <p:grpSpPr>
          <a:xfrm>
            <a:off x="8366039" y="5664335"/>
            <a:ext cx="641522" cy="872155"/>
            <a:chOff x="3882009" y="2328114"/>
            <a:chExt cx="1149189" cy="1360883"/>
          </a:xfrm>
        </p:grpSpPr>
        <p:grpSp>
          <p:nvGrpSpPr>
            <p:cNvPr id="10" name="Group 9">
              <a:extLst>
                <a:ext uri="{FF2B5EF4-FFF2-40B4-BE49-F238E27FC236}">
                  <a16:creationId xmlns:a16="http://schemas.microsoft.com/office/drawing/2014/main" id="{AC40A070-64C3-4F1C-9287-C8D38763E53C}"/>
                </a:ext>
              </a:extLst>
            </p:cNvPr>
            <p:cNvGrpSpPr/>
            <p:nvPr/>
          </p:nvGrpSpPr>
          <p:grpSpPr>
            <a:xfrm>
              <a:off x="4099596" y="2328114"/>
              <a:ext cx="714012" cy="838141"/>
              <a:chOff x="4947649" y="1257359"/>
              <a:chExt cx="714012" cy="838141"/>
            </a:xfrm>
          </p:grpSpPr>
          <p:sp>
            <p:nvSpPr>
              <p:cNvPr id="12" name="Rectangle 11">
                <a:extLst>
                  <a:ext uri="{FF2B5EF4-FFF2-40B4-BE49-F238E27FC236}">
                    <a16:creationId xmlns:a16="http://schemas.microsoft.com/office/drawing/2014/main" id="{7AD6483D-D9C0-41A2-AF4D-4F52A6DCDE22}"/>
                  </a:ext>
                </a:extLst>
              </p:cNvPr>
              <p:cNvSpPr/>
              <p:nvPr/>
            </p:nvSpPr>
            <p:spPr>
              <a:xfrm>
                <a:off x="4947649" y="12573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529630-0637-4665-A402-F1B21CCC8948}"/>
                  </a:ext>
                </a:extLst>
              </p:cNvPr>
              <p:cNvSpPr/>
              <p:nvPr/>
            </p:nvSpPr>
            <p:spPr>
              <a:xfrm>
                <a:off x="5100049" y="14097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852CFF-9AD4-4A55-BDAF-E844674E8234}"/>
                  </a:ext>
                </a:extLst>
              </p:cNvPr>
              <p:cNvSpPr/>
              <p:nvPr/>
            </p:nvSpPr>
            <p:spPr>
              <a:xfrm>
                <a:off x="5252449" y="15621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9BEB262F-112C-412D-9EDA-98609F82E906}"/>
                </a:ext>
              </a:extLst>
            </p:cNvPr>
            <p:cNvSpPr/>
            <p:nvPr/>
          </p:nvSpPr>
          <p:spPr>
            <a:xfrm>
              <a:off x="3882009" y="3112703"/>
              <a:ext cx="1149189" cy="576294"/>
            </a:xfrm>
            <a:prstGeom prst="rect">
              <a:avLst/>
            </a:prstGeom>
            <a:noFill/>
          </p:spPr>
          <p:txBody>
            <a:bodyPr vert="horz" wrap="none" lIns="91440" tIns="45720" rIns="91440" bIns="45720">
              <a:spAutoFit/>
            </a:bodyPr>
            <a:lstStyle/>
            <a:p>
              <a:pPr algn="ctr"/>
              <a:r>
                <a:rPr lang="en-US" b="0" cap="none" spc="0" dirty="0">
                  <a:ln w="0"/>
                  <a:solidFill>
                    <a:schemeClr val="tx1"/>
                  </a:solidFill>
                  <a:effectLst>
                    <a:outerShdw blurRad="38100" dist="19050" dir="2700000" algn="tl" rotWithShape="0">
                      <a:srgbClr val="000E2F">
                        <a:alpha val="40000"/>
                      </a:srgbClr>
                    </a:outerShdw>
                  </a:effectLst>
                </a:rPr>
                <a:t>D3M</a:t>
              </a:r>
            </a:p>
          </p:txBody>
        </p:sp>
      </p:grpSp>
    </p:spTree>
    <p:extLst>
      <p:ext uri="{BB962C8B-B14F-4D97-AF65-F5344CB8AC3E}">
        <p14:creationId xmlns:p14="http://schemas.microsoft.com/office/powerpoint/2010/main" val="424478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5" name="Group 4">
            <a:extLst>
              <a:ext uri="{FF2B5EF4-FFF2-40B4-BE49-F238E27FC236}">
                <a16:creationId xmlns:a16="http://schemas.microsoft.com/office/drawing/2014/main" id="{BB8F7D80-27DA-4F87-A1F5-BAEF0D302770}"/>
              </a:ext>
            </a:extLst>
          </p:cNvPr>
          <p:cNvGrpSpPr/>
          <p:nvPr userDrawn="1"/>
        </p:nvGrpSpPr>
        <p:grpSpPr>
          <a:xfrm>
            <a:off x="8366039" y="5664333"/>
            <a:ext cx="641522" cy="872155"/>
            <a:chOff x="3882009" y="2328114"/>
            <a:chExt cx="1149189" cy="1360883"/>
          </a:xfrm>
        </p:grpSpPr>
        <p:grpSp>
          <p:nvGrpSpPr>
            <p:cNvPr id="6" name="Group 5">
              <a:extLst>
                <a:ext uri="{FF2B5EF4-FFF2-40B4-BE49-F238E27FC236}">
                  <a16:creationId xmlns:a16="http://schemas.microsoft.com/office/drawing/2014/main" id="{FBDD29D1-9852-4C7E-8A35-31680CBBA364}"/>
                </a:ext>
              </a:extLst>
            </p:cNvPr>
            <p:cNvGrpSpPr/>
            <p:nvPr/>
          </p:nvGrpSpPr>
          <p:grpSpPr>
            <a:xfrm>
              <a:off x="4099596" y="2328114"/>
              <a:ext cx="714012" cy="838141"/>
              <a:chOff x="4947649" y="1257359"/>
              <a:chExt cx="714012" cy="838141"/>
            </a:xfrm>
          </p:grpSpPr>
          <p:sp>
            <p:nvSpPr>
              <p:cNvPr id="8" name="Rectangle 7">
                <a:extLst>
                  <a:ext uri="{FF2B5EF4-FFF2-40B4-BE49-F238E27FC236}">
                    <a16:creationId xmlns:a16="http://schemas.microsoft.com/office/drawing/2014/main" id="{1282F301-649B-4E49-BD9F-6D36B669ACAF}"/>
                  </a:ext>
                </a:extLst>
              </p:cNvPr>
              <p:cNvSpPr/>
              <p:nvPr/>
            </p:nvSpPr>
            <p:spPr>
              <a:xfrm>
                <a:off x="4947649" y="12573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8B7BA82-3783-4891-8034-9A7BEB893169}"/>
                  </a:ext>
                </a:extLst>
              </p:cNvPr>
              <p:cNvSpPr/>
              <p:nvPr/>
            </p:nvSpPr>
            <p:spPr>
              <a:xfrm>
                <a:off x="5100049" y="14097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3719F5F-E65B-45E2-8CB4-E9357217A299}"/>
                  </a:ext>
                </a:extLst>
              </p:cNvPr>
              <p:cNvSpPr/>
              <p:nvPr/>
            </p:nvSpPr>
            <p:spPr>
              <a:xfrm>
                <a:off x="5252449" y="15621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Rectangle 6">
              <a:extLst>
                <a:ext uri="{FF2B5EF4-FFF2-40B4-BE49-F238E27FC236}">
                  <a16:creationId xmlns:a16="http://schemas.microsoft.com/office/drawing/2014/main" id="{0C92354E-1AAF-4374-B571-9E7C17E4E1A5}"/>
                </a:ext>
              </a:extLst>
            </p:cNvPr>
            <p:cNvSpPr/>
            <p:nvPr/>
          </p:nvSpPr>
          <p:spPr>
            <a:xfrm>
              <a:off x="3882009" y="3112703"/>
              <a:ext cx="1149189" cy="576294"/>
            </a:xfrm>
            <a:prstGeom prst="rect">
              <a:avLst/>
            </a:prstGeom>
            <a:noFill/>
          </p:spPr>
          <p:txBody>
            <a:bodyPr vert="horz" wrap="none" lIns="91440" tIns="45720" rIns="91440" bIns="45720">
              <a:spAutoFit/>
            </a:bodyPr>
            <a:lstStyle/>
            <a:p>
              <a:pPr algn="ctr"/>
              <a:r>
                <a:rPr lang="en-US" b="0" cap="none" spc="0" dirty="0">
                  <a:ln w="0"/>
                  <a:solidFill>
                    <a:schemeClr val="tx1"/>
                  </a:solidFill>
                  <a:effectLst>
                    <a:outerShdw blurRad="38100" dist="19050" dir="2700000" algn="tl" rotWithShape="0">
                      <a:srgbClr val="000E2F">
                        <a:alpha val="40000"/>
                      </a:srgbClr>
                    </a:outerShdw>
                  </a:effectLst>
                </a:rPr>
                <a:t>D3M</a:t>
              </a:r>
            </a:p>
          </p:txBody>
        </p:sp>
      </p:grpSp>
    </p:spTree>
    <p:extLst>
      <p:ext uri="{BB962C8B-B14F-4D97-AF65-F5344CB8AC3E}">
        <p14:creationId xmlns:p14="http://schemas.microsoft.com/office/powerpoint/2010/main" val="285879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7" name="Group 6">
            <a:extLst>
              <a:ext uri="{FF2B5EF4-FFF2-40B4-BE49-F238E27FC236}">
                <a16:creationId xmlns:a16="http://schemas.microsoft.com/office/drawing/2014/main" id="{141CDFF5-329A-40C5-913E-FE241B48E785}"/>
              </a:ext>
            </a:extLst>
          </p:cNvPr>
          <p:cNvGrpSpPr/>
          <p:nvPr userDrawn="1"/>
        </p:nvGrpSpPr>
        <p:grpSpPr>
          <a:xfrm>
            <a:off x="8366039" y="5648432"/>
            <a:ext cx="641522" cy="872155"/>
            <a:chOff x="3882009" y="2328114"/>
            <a:chExt cx="1149189" cy="1360883"/>
          </a:xfrm>
        </p:grpSpPr>
        <p:grpSp>
          <p:nvGrpSpPr>
            <p:cNvPr id="8" name="Group 7">
              <a:extLst>
                <a:ext uri="{FF2B5EF4-FFF2-40B4-BE49-F238E27FC236}">
                  <a16:creationId xmlns:a16="http://schemas.microsoft.com/office/drawing/2014/main" id="{C0661510-F995-4BA8-81AD-911C03CDD4C2}"/>
                </a:ext>
              </a:extLst>
            </p:cNvPr>
            <p:cNvGrpSpPr/>
            <p:nvPr/>
          </p:nvGrpSpPr>
          <p:grpSpPr>
            <a:xfrm>
              <a:off x="4099596" y="2328114"/>
              <a:ext cx="714012" cy="838141"/>
              <a:chOff x="4947649" y="1257359"/>
              <a:chExt cx="714012" cy="838141"/>
            </a:xfrm>
          </p:grpSpPr>
          <p:sp>
            <p:nvSpPr>
              <p:cNvPr id="10" name="Rectangle 9">
                <a:extLst>
                  <a:ext uri="{FF2B5EF4-FFF2-40B4-BE49-F238E27FC236}">
                    <a16:creationId xmlns:a16="http://schemas.microsoft.com/office/drawing/2014/main" id="{49592EEB-888E-4860-A810-86301F291907}"/>
                  </a:ext>
                </a:extLst>
              </p:cNvPr>
              <p:cNvSpPr/>
              <p:nvPr/>
            </p:nvSpPr>
            <p:spPr>
              <a:xfrm>
                <a:off x="4947649" y="12573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788BAA1-0BF5-4E10-9E08-A7538C4F27B9}"/>
                  </a:ext>
                </a:extLst>
              </p:cNvPr>
              <p:cNvSpPr/>
              <p:nvPr/>
            </p:nvSpPr>
            <p:spPr>
              <a:xfrm>
                <a:off x="5100049" y="14097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511AA1B-807E-4A69-9574-CDE60286D911}"/>
                  </a:ext>
                </a:extLst>
              </p:cNvPr>
              <p:cNvSpPr/>
              <p:nvPr/>
            </p:nvSpPr>
            <p:spPr>
              <a:xfrm>
                <a:off x="5252449" y="15621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9C10A695-FB90-41A3-B53C-C30FC455FD83}"/>
                </a:ext>
              </a:extLst>
            </p:cNvPr>
            <p:cNvSpPr/>
            <p:nvPr/>
          </p:nvSpPr>
          <p:spPr>
            <a:xfrm>
              <a:off x="3882009" y="3112703"/>
              <a:ext cx="1149189" cy="576294"/>
            </a:xfrm>
            <a:prstGeom prst="rect">
              <a:avLst/>
            </a:prstGeom>
            <a:noFill/>
          </p:spPr>
          <p:txBody>
            <a:bodyPr vert="horz" wrap="none" lIns="91440" tIns="45720" rIns="91440" bIns="45720">
              <a:spAutoFit/>
            </a:bodyPr>
            <a:lstStyle/>
            <a:p>
              <a:pPr algn="ctr"/>
              <a:r>
                <a:rPr lang="en-US" b="0" cap="none" spc="0" dirty="0">
                  <a:ln w="0"/>
                  <a:solidFill>
                    <a:schemeClr val="tx1"/>
                  </a:solidFill>
                  <a:effectLst>
                    <a:outerShdw blurRad="38100" dist="19050" dir="2700000" algn="tl" rotWithShape="0">
                      <a:srgbClr val="000E2F">
                        <a:alpha val="40000"/>
                      </a:srgbClr>
                    </a:outerShdw>
                  </a:effectLst>
                </a:rPr>
                <a:t>D3M</a:t>
              </a:r>
            </a:p>
          </p:txBody>
        </p:sp>
      </p:grpSp>
    </p:spTree>
    <p:extLst>
      <p:ext uri="{BB962C8B-B14F-4D97-AF65-F5344CB8AC3E}">
        <p14:creationId xmlns:p14="http://schemas.microsoft.com/office/powerpoint/2010/main" val="201551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9" name="Group 8">
            <a:extLst>
              <a:ext uri="{FF2B5EF4-FFF2-40B4-BE49-F238E27FC236}">
                <a16:creationId xmlns:a16="http://schemas.microsoft.com/office/drawing/2014/main" id="{6665C405-F8E9-45D3-9C6D-84EF4DB03CC4}"/>
              </a:ext>
            </a:extLst>
          </p:cNvPr>
          <p:cNvGrpSpPr/>
          <p:nvPr userDrawn="1"/>
        </p:nvGrpSpPr>
        <p:grpSpPr>
          <a:xfrm>
            <a:off x="8366039" y="5656382"/>
            <a:ext cx="641522" cy="872155"/>
            <a:chOff x="3882009" y="2328114"/>
            <a:chExt cx="1149189" cy="1360883"/>
          </a:xfrm>
        </p:grpSpPr>
        <p:grpSp>
          <p:nvGrpSpPr>
            <p:cNvPr id="10" name="Group 9">
              <a:extLst>
                <a:ext uri="{FF2B5EF4-FFF2-40B4-BE49-F238E27FC236}">
                  <a16:creationId xmlns:a16="http://schemas.microsoft.com/office/drawing/2014/main" id="{2B2D0BC0-72B3-486B-8932-68C35D12DE5B}"/>
                </a:ext>
              </a:extLst>
            </p:cNvPr>
            <p:cNvGrpSpPr/>
            <p:nvPr/>
          </p:nvGrpSpPr>
          <p:grpSpPr>
            <a:xfrm>
              <a:off x="4099596" y="2328114"/>
              <a:ext cx="714012" cy="838141"/>
              <a:chOff x="4947649" y="1257359"/>
              <a:chExt cx="714012" cy="838141"/>
            </a:xfrm>
          </p:grpSpPr>
          <p:sp>
            <p:nvSpPr>
              <p:cNvPr id="12" name="Rectangle 11">
                <a:extLst>
                  <a:ext uri="{FF2B5EF4-FFF2-40B4-BE49-F238E27FC236}">
                    <a16:creationId xmlns:a16="http://schemas.microsoft.com/office/drawing/2014/main" id="{DABEB96E-ED3C-448B-BF65-5DEC23203F05}"/>
                  </a:ext>
                </a:extLst>
              </p:cNvPr>
              <p:cNvSpPr/>
              <p:nvPr/>
            </p:nvSpPr>
            <p:spPr>
              <a:xfrm>
                <a:off x="4947649" y="12573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42B5BE1-F048-41A3-8D41-85DF2B96631E}"/>
                  </a:ext>
                </a:extLst>
              </p:cNvPr>
              <p:cNvSpPr/>
              <p:nvPr/>
            </p:nvSpPr>
            <p:spPr>
              <a:xfrm>
                <a:off x="5100049" y="14097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F1563CE-3A08-44CB-A2FC-84CCD6B025EE}"/>
                  </a:ext>
                </a:extLst>
              </p:cNvPr>
              <p:cNvSpPr/>
              <p:nvPr/>
            </p:nvSpPr>
            <p:spPr>
              <a:xfrm>
                <a:off x="5252449" y="15621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BAB74931-3298-4A9A-B1C1-03357D9A7CBC}"/>
                </a:ext>
              </a:extLst>
            </p:cNvPr>
            <p:cNvSpPr/>
            <p:nvPr/>
          </p:nvSpPr>
          <p:spPr>
            <a:xfrm>
              <a:off x="3882009" y="3112703"/>
              <a:ext cx="1149189" cy="576294"/>
            </a:xfrm>
            <a:prstGeom prst="rect">
              <a:avLst/>
            </a:prstGeom>
            <a:noFill/>
          </p:spPr>
          <p:txBody>
            <a:bodyPr vert="horz" wrap="none" lIns="91440" tIns="45720" rIns="91440" bIns="45720">
              <a:spAutoFit/>
            </a:bodyPr>
            <a:lstStyle/>
            <a:p>
              <a:pPr algn="ctr"/>
              <a:r>
                <a:rPr lang="en-US" b="0" cap="none" spc="0" dirty="0">
                  <a:ln w="0"/>
                  <a:solidFill>
                    <a:schemeClr val="tx1"/>
                  </a:solidFill>
                  <a:effectLst>
                    <a:outerShdw blurRad="38100" dist="19050" dir="2700000" algn="tl" rotWithShape="0">
                      <a:srgbClr val="000E2F">
                        <a:alpha val="40000"/>
                      </a:srgbClr>
                    </a:outerShdw>
                  </a:effectLst>
                </a:rPr>
                <a:t>D3M</a:t>
              </a:r>
            </a:p>
          </p:txBody>
        </p:sp>
      </p:grpSp>
    </p:spTree>
    <p:extLst>
      <p:ext uri="{BB962C8B-B14F-4D97-AF65-F5344CB8AC3E}">
        <p14:creationId xmlns:p14="http://schemas.microsoft.com/office/powerpoint/2010/main" val="15558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grpSp>
        <p:nvGrpSpPr>
          <p:cNvPr id="6" name="Group 5">
            <a:extLst>
              <a:ext uri="{FF2B5EF4-FFF2-40B4-BE49-F238E27FC236}">
                <a16:creationId xmlns:a16="http://schemas.microsoft.com/office/drawing/2014/main" id="{0BA30802-757A-47C8-90B8-AAD308FEFE87}"/>
              </a:ext>
            </a:extLst>
          </p:cNvPr>
          <p:cNvGrpSpPr/>
          <p:nvPr userDrawn="1"/>
        </p:nvGrpSpPr>
        <p:grpSpPr>
          <a:xfrm>
            <a:off x="8366039" y="5656382"/>
            <a:ext cx="641522" cy="872155"/>
            <a:chOff x="3882009" y="2328114"/>
            <a:chExt cx="1149189" cy="1360883"/>
          </a:xfrm>
        </p:grpSpPr>
        <p:grpSp>
          <p:nvGrpSpPr>
            <p:cNvPr id="7" name="Group 6">
              <a:extLst>
                <a:ext uri="{FF2B5EF4-FFF2-40B4-BE49-F238E27FC236}">
                  <a16:creationId xmlns:a16="http://schemas.microsoft.com/office/drawing/2014/main" id="{8C9B2CDA-762C-461B-8320-55DB4A98EBA0}"/>
                </a:ext>
              </a:extLst>
            </p:cNvPr>
            <p:cNvGrpSpPr/>
            <p:nvPr/>
          </p:nvGrpSpPr>
          <p:grpSpPr>
            <a:xfrm>
              <a:off x="4099596" y="2328114"/>
              <a:ext cx="714012" cy="838141"/>
              <a:chOff x="4947649" y="1257359"/>
              <a:chExt cx="714012" cy="838141"/>
            </a:xfrm>
          </p:grpSpPr>
          <p:sp>
            <p:nvSpPr>
              <p:cNvPr id="10" name="Rectangle 9">
                <a:extLst>
                  <a:ext uri="{FF2B5EF4-FFF2-40B4-BE49-F238E27FC236}">
                    <a16:creationId xmlns:a16="http://schemas.microsoft.com/office/drawing/2014/main" id="{874E6009-896C-485A-B81C-832841DD40C1}"/>
                  </a:ext>
                </a:extLst>
              </p:cNvPr>
              <p:cNvSpPr/>
              <p:nvPr/>
            </p:nvSpPr>
            <p:spPr>
              <a:xfrm>
                <a:off x="4947649" y="12573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40B554-5249-4CD1-839C-FC1EF7535476}"/>
                  </a:ext>
                </a:extLst>
              </p:cNvPr>
              <p:cNvSpPr/>
              <p:nvPr/>
            </p:nvSpPr>
            <p:spPr>
              <a:xfrm>
                <a:off x="5100049" y="14097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45D06A0-582A-428F-8ED2-4999B0059EC5}"/>
                  </a:ext>
                </a:extLst>
              </p:cNvPr>
              <p:cNvSpPr/>
              <p:nvPr/>
            </p:nvSpPr>
            <p:spPr>
              <a:xfrm>
                <a:off x="5252449" y="1562159"/>
                <a:ext cx="409212" cy="533341"/>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E0584B01-731C-4D10-98D0-5FBD1DAF8F4A}"/>
                </a:ext>
              </a:extLst>
            </p:cNvPr>
            <p:cNvSpPr/>
            <p:nvPr/>
          </p:nvSpPr>
          <p:spPr>
            <a:xfrm>
              <a:off x="3882009" y="3112703"/>
              <a:ext cx="1149189" cy="576294"/>
            </a:xfrm>
            <a:prstGeom prst="rect">
              <a:avLst/>
            </a:prstGeom>
            <a:noFill/>
          </p:spPr>
          <p:txBody>
            <a:bodyPr vert="horz" wrap="none" lIns="91440" tIns="45720" rIns="91440" bIns="45720">
              <a:spAutoFit/>
            </a:bodyPr>
            <a:lstStyle/>
            <a:p>
              <a:pPr algn="ctr"/>
              <a:r>
                <a:rPr lang="en-US" b="0" cap="none" spc="0" dirty="0">
                  <a:ln w="0"/>
                  <a:solidFill>
                    <a:schemeClr val="tx1"/>
                  </a:solidFill>
                  <a:effectLst>
                    <a:outerShdw blurRad="38100" dist="19050" dir="2700000" algn="tl" rotWithShape="0">
                      <a:srgbClr val="000E2F">
                        <a:alpha val="40000"/>
                      </a:srgbClr>
                    </a:outerShdw>
                  </a:effectLst>
                </a:rPr>
                <a:t>D3M</a:t>
              </a:r>
            </a:p>
          </p:txBody>
        </p:sp>
      </p:grpSp>
    </p:spTree>
    <p:extLst>
      <p:ext uri="{BB962C8B-B14F-4D97-AF65-F5344CB8AC3E}">
        <p14:creationId xmlns:p14="http://schemas.microsoft.com/office/powerpoint/2010/main" val="85374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userDrawn="1"/>
        </p:nvSpPr>
        <p:spPr>
          <a:xfrm>
            <a:off x="0" y="6649029"/>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0"/>
          <p:cNvSpPr txBox="1"/>
          <p:nvPr userDrawn="1"/>
        </p:nvSpPr>
        <p:spPr>
          <a:xfrm>
            <a:off x="45253" y="888878"/>
            <a:ext cx="3113283"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50" b="0" i="0" u="none" strike="noStrike" kern="1200" cap="none" spc="0" normalizeH="0" baseline="0" noProof="0" dirty="0">
                <a:ln>
                  <a:noFill/>
                </a:ln>
                <a:solidFill>
                  <a:prstClr val="white"/>
                </a:solidFill>
                <a:effectLst/>
                <a:uLnTx/>
                <a:uFillTx/>
                <a:latin typeface="Calibri"/>
                <a:ea typeface="+mn-ea"/>
                <a:cs typeface="+mn-cs"/>
              </a:rPr>
              <a:t>Information Technology Services</a:t>
            </a:r>
          </a:p>
        </p:txBody>
      </p:sp>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6732" y="121186"/>
            <a:ext cx="676470" cy="682227"/>
          </a:xfrm>
          <a:prstGeom prst="rect">
            <a:avLst/>
          </a:prstGeom>
        </p:spPr>
      </p:pic>
      <p:grpSp>
        <p:nvGrpSpPr>
          <p:cNvPr id="4" name="Group 3"/>
          <p:cNvGrpSpPr/>
          <p:nvPr userDrawn="1"/>
        </p:nvGrpSpPr>
        <p:grpSpPr>
          <a:xfrm>
            <a:off x="2589608" y="6615101"/>
            <a:ext cx="3964784" cy="276999"/>
            <a:chOff x="2589608" y="6615101"/>
            <a:chExt cx="3964784" cy="276999"/>
          </a:xfrm>
        </p:grpSpPr>
        <p:sp>
          <p:nvSpPr>
            <p:cNvPr id="7" name="TextBox 6"/>
            <p:cNvSpPr txBox="1"/>
            <p:nvPr/>
          </p:nvSpPr>
          <p:spPr>
            <a:xfrm>
              <a:off x="2589608" y="6615101"/>
              <a:ext cx="91082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Community</a:t>
              </a:r>
            </a:p>
          </p:txBody>
        </p:sp>
        <p:sp>
          <p:nvSpPr>
            <p:cNvPr id="10" name="TextBox 9"/>
            <p:cNvSpPr txBox="1"/>
            <p:nvPr/>
          </p:nvSpPr>
          <p:spPr>
            <a:xfrm>
              <a:off x="3717133" y="6615101"/>
              <a:ext cx="72802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Integrity</a:t>
              </a:r>
            </a:p>
          </p:txBody>
        </p:sp>
        <p:sp>
          <p:nvSpPr>
            <p:cNvPr id="12" name="TextBox 11"/>
            <p:cNvSpPr txBox="1"/>
            <p:nvPr/>
          </p:nvSpPr>
          <p:spPr>
            <a:xfrm>
              <a:off x="4642615" y="6615101"/>
              <a:ext cx="100239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Contribution</a:t>
              </a:r>
            </a:p>
          </p:txBody>
        </p:sp>
        <p:sp>
          <p:nvSpPr>
            <p:cNvPr id="14" name="TextBox 13"/>
            <p:cNvSpPr txBox="1"/>
            <p:nvPr/>
          </p:nvSpPr>
          <p:spPr>
            <a:xfrm>
              <a:off x="5842466" y="6615101"/>
              <a:ext cx="711926"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Attitude</a:t>
              </a:r>
            </a:p>
          </p:txBody>
        </p:sp>
        <p:sp>
          <p:nvSpPr>
            <p:cNvPr id="15" name="Oval 14"/>
            <p:cNvSpPr>
              <a:spLocks noChangeAspect="1"/>
            </p:cNvSpPr>
            <p:nvPr/>
          </p:nvSpPr>
          <p:spPr>
            <a:xfrm>
              <a:off x="3582923"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a:spLocks noChangeAspect="1"/>
            </p:cNvSpPr>
            <p:nvPr userDrawn="1"/>
          </p:nvSpPr>
          <p:spPr>
            <a:xfrm>
              <a:off x="4508405"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Oval 19"/>
            <p:cNvSpPr>
              <a:spLocks noChangeAspect="1"/>
            </p:cNvSpPr>
            <p:nvPr userDrawn="1"/>
          </p:nvSpPr>
          <p:spPr>
            <a:xfrm>
              <a:off x="5708257"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570191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0" r:id="rId8"/>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18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8.xml"/><Relationship Id="rId5" Type="http://schemas.openxmlformats.org/officeDocument/2006/relationships/image" Target="../media/image7.jpg"/><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8.xml"/><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Framework to Promote Data Driven Decision Making</a:t>
            </a:r>
          </a:p>
        </p:txBody>
      </p:sp>
      <p:sp>
        <p:nvSpPr>
          <p:cNvPr id="19" name="Subtitle 2"/>
          <p:cNvSpPr>
            <a:spLocks noGrp="1"/>
          </p:cNvSpPr>
          <p:nvPr>
            <p:ph type="subTitle" idx="1"/>
          </p:nvPr>
        </p:nvSpPr>
        <p:spPr>
          <a:effectLst/>
        </p:spPr>
        <p:txBody>
          <a:bodyPr/>
          <a:lstStyle/>
          <a:p>
            <a:r>
              <a:rPr lang="en-US" sz="2000" dirty="0"/>
              <a:t>IT All Staff Conference</a:t>
            </a:r>
          </a:p>
          <a:p>
            <a:r>
              <a:rPr lang="en-US" sz="2000" dirty="0"/>
              <a:t>10/31/2019</a:t>
            </a:r>
          </a:p>
          <a:p>
            <a:r>
              <a:rPr lang="en-US" sz="1800" dirty="0"/>
              <a:t>M. Mundrane</a:t>
            </a:r>
          </a:p>
        </p:txBody>
      </p:sp>
    </p:spTree>
    <p:extLst>
      <p:ext uri="{BB962C8B-B14F-4D97-AF65-F5344CB8AC3E}">
        <p14:creationId xmlns:p14="http://schemas.microsoft.com/office/powerpoint/2010/main" val="714300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106F0E-3E04-446C-985D-9A329B4DF25F}"/>
              </a:ext>
            </a:extLst>
          </p:cNvPr>
          <p:cNvSpPr>
            <a:spLocks noGrp="1"/>
          </p:cNvSpPr>
          <p:nvPr>
            <p:ph type="title"/>
          </p:nvPr>
        </p:nvSpPr>
        <p:spPr/>
        <p:txBody>
          <a:bodyPr/>
          <a:lstStyle/>
          <a:p>
            <a:r>
              <a:rPr lang="en-US" dirty="0"/>
              <a:t>Data Governance</a:t>
            </a:r>
          </a:p>
        </p:txBody>
      </p:sp>
      <p:grpSp>
        <p:nvGrpSpPr>
          <p:cNvPr id="2" name="Group 1" descr="Decision goes to Process which goes to Transaction, then to Broker, which goes to Reporting, which goes to Reports and then to Interpret which goes back to Decision. Governance encompasses Process and Transaction.">
            <a:extLst>
              <a:ext uri="{FF2B5EF4-FFF2-40B4-BE49-F238E27FC236}">
                <a16:creationId xmlns:a16="http://schemas.microsoft.com/office/drawing/2014/main" id="{ECE024FB-3C70-11A4-AE7F-DECC9C9F6B97}"/>
              </a:ext>
            </a:extLst>
          </p:cNvPr>
          <p:cNvGrpSpPr/>
          <p:nvPr/>
        </p:nvGrpSpPr>
        <p:grpSpPr>
          <a:xfrm>
            <a:off x="1510074" y="1445587"/>
            <a:ext cx="7238738" cy="4841458"/>
            <a:chOff x="1510074" y="1445587"/>
            <a:chExt cx="7238738" cy="4841458"/>
          </a:xfrm>
        </p:grpSpPr>
        <p:grpSp>
          <p:nvGrpSpPr>
            <p:cNvPr id="11" name="Group 10">
              <a:extLst>
                <a:ext uri="{FF2B5EF4-FFF2-40B4-BE49-F238E27FC236}">
                  <a16:creationId xmlns:a16="http://schemas.microsoft.com/office/drawing/2014/main" id="{5000DEE2-B3CE-4A67-A4B0-2F1D11EE7977}"/>
                </a:ext>
              </a:extLst>
            </p:cNvPr>
            <p:cNvGrpSpPr/>
            <p:nvPr/>
          </p:nvGrpSpPr>
          <p:grpSpPr>
            <a:xfrm>
              <a:off x="2940650" y="1445587"/>
              <a:ext cx="1974591" cy="4841458"/>
              <a:chOff x="2907380" y="1719828"/>
              <a:chExt cx="1974591" cy="4841458"/>
            </a:xfrm>
          </p:grpSpPr>
          <p:sp>
            <p:nvSpPr>
              <p:cNvPr id="4" name="Rectangle: Rounded Corners 3">
                <a:extLst>
                  <a:ext uri="{FF2B5EF4-FFF2-40B4-BE49-F238E27FC236}">
                    <a16:creationId xmlns:a16="http://schemas.microsoft.com/office/drawing/2014/main" id="{917E0FE0-CA81-4BAD-9B52-95A59983672E}"/>
                  </a:ext>
                </a:extLst>
              </p:cNvPr>
              <p:cNvSpPr/>
              <p:nvPr/>
            </p:nvSpPr>
            <p:spPr>
              <a:xfrm>
                <a:off x="2907380" y="171982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Decision</a:t>
                </a:r>
              </a:p>
            </p:txBody>
          </p:sp>
          <p:sp>
            <p:nvSpPr>
              <p:cNvPr id="5" name="Rectangle: Rounded Corners 4">
                <a:extLst>
                  <a:ext uri="{FF2B5EF4-FFF2-40B4-BE49-F238E27FC236}">
                    <a16:creationId xmlns:a16="http://schemas.microsoft.com/office/drawing/2014/main" id="{451F733B-9D3D-489C-84A4-224FE914F73F}"/>
                  </a:ext>
                </a:extLst>
              </p:cNvPr>
              <p:cNvSpPr/>
              <p:nvPr/>
            </p:nvSpPr>
            <p:spPr>
              <a:xfrm>
                <a:off x="2907380" y="2424030"/>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Process</a:t>
                </a:r>
              </a:p>
            </p:txBody>
          </p:sp>
          <p:sp>
            <p:nvSpPr>
              <p:cNvPr id="6" name="Rectangle: Rounded Corners 5">
                <a:extLst>
                  <a:ext uri="{FF2B5EF4-FFF2-40B4-BE49-F238E27FC236}">
                    <a16:creationId xmlns:a16="http://schemas.microsoft.com/office/drawing/2014/main" id="{CF10343C-49DE-4C4A-8BC6-5E2E784AACD0}"/>
                  </a:ext>
                </a:extLst>
              </p:cNvPr>
              <p:cNvSpPr/>
              <p:nvPr/>
            </p:nvSpPr>
            <p:spPr>
              <a:xfrm>
                <a:off x="2907380" y="3128232"/>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Transaction</a:t>
                </a:r>
              </a:p>
            </p:txBody>
          </p:sp>
          <p:sp>
            <p:nvSpPr>
              <p:cNvPr id="7" name="Rectangle: Rounded Corners 6">
                <a:extLst>
                  <a:ext uri="{FF2B5EF4-FFF2-40B4-BE49-F238E27FC236}">
                    <a16:creationId xmlns:a16="http://schemas.microsoft.com/office/drawing/2014/main" id="{48A2971D-182E-4D42-A7BF-C796AA4B0FD2}"/>
                  </a:ext>
                </a:extLst>
              </p:cNvPr>
              <p:cNvSpPr/>
              <p:nvPr/>
            </p:nvSpPr>
            <p:spPr>
              <a:xfrm>
                <a:off x="2907380" y="3832434"/>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Broker</a:t>
                </a:r>
              </a:p>
            </p:txBody>
          </p:sp>
          <p:sp>
            <p:nvSpPr>
              <p:cNvPr id="8" name="Rectangle: Rounded Corners 7">
                <a:extLst>
                  <a:ext uri="{FF2B5EF4-FFF2-40B4-BE49-F238E27FC236}">
                    <a16:creationId xmlns:a16="http://schemas.microsoft.com/office/drawing/2014/main" id="{F140CD80-85B9-42BF-9BAD-DF8BBB998C2C}"/>
                  </a:ext>
                </a:extLst>
              </p:cNvPr>
              <p:cNvSpPr/>
              <p:nvPr/>
            </p:nvSpPr>
            <p:spPr>
              <a:xfrm>
                <a:off x="2907380" y="4536636"/>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Reporting</a:t>
                </a:r>
              </a:p>
            </p:txBody>
          </p:sp>
          <p:sp>
            <p:nvSpPr>
              <p:cNvPr id="9" name="Rectangle: Rounded Corners 8">
                <a:extLst>
                  <a:ext uri="{FF2B5EF4-FFF2-40B4-BE49-F238E27FC236}">
                    <a16:creationId xmlns:a16="http://schemas.microsoft.com/office/drawing/2014/main" id="{25132536-1F78-4140-829F-7436F4D8B697}"/>
                  </a:ext>
                </a:extLst>
              </p:cNvPr>
              <p:cNvSpPr/>
              <p:nvPr/>
            </p:nvSpPr>
            <p:spPr>
              <a:xfrm>
                <a:off x="2907380" y="52408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Reports</a:t>
                </a:r>
              </a:p>
            </p:txBody>
          </p:sp>
          <p:sp>
            <p:nvSpPr>
              <p:cNvPr id="10" name="Rectangle: Rounded Corners 9">
                <a:extLst>
                  <a:ext uri="{FF2B5EF4-FFF2-40B4-BE49-F238E27FC236}">
                    <a16:creationId xmlns:a16="http://schemas.microsoft.com/office/drawing/2014/main" id="{17B64F3D-B46E-413A-AE9B-9ED0F7700602}"/>
                  </a:ext>
                </a:extLst>
              </p:cNvPr>
              <p:cNvSpPr/>
              <p:nvPr/>
            </p:nvSpPr>
            <p:spPr>
              <a:xfrm>
                <a:off x="2907380" y="59450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Interpret</a:t>
                </a:r>
              </a:p>
            </p:txBody>
          </p:sp>
        </p:grpSp>
        <p:sp>
          <p:nvSpPr>
            <p:cNvPr id="12" name="Arrow: Curved Right 11">
              <a:extLst>
                <a:ext uri="{FF2B5EF4-FFF2-40B4-BE49-F238E27FC236}">
                  <a16:creationId xmlns:a16="http://schemas.microsoft.com/office/drawing/2014/main" id="{1190E404-34A0-49BB-9D2F-A0CBD28F81D8}"/>
                </a:ext>
              </a:extLst>
            </p:cNvPr>
            <p:cNvSpPr/>
            <p:nvPr/>
          </p:nvSpPr>
          <p:spPr>
            <a:xfrm flipV="1">
              <a:off x="1510074" y="1508139"/>
              <a:ext cx="1241073" cy="4622316"/>
            </a:xfrm>
            <a:prstGeom prst="curvedRight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214" name="Group 213">
              <a:extLst>
                <a:ext uri="{FF2B5EF4-FFF2-40B4-BE49-F238E27FC236}">
                  <a16:creationId xmlns:a16="http://schemas.microsoft.com/office/drawing/2014/main" id="{D407F8C4-DECB-4694-A6AF-3E63EF4179EC}"/>
                </a:ext>
              </a:extLst>
            </p:cNvPr>
            <p:cNvGrpSpPr/>
            <p:nvPr/>
          </p:nvGrpSpPr>
          <p:grpSpPr>
            <a:xfrm>
              <a:off x="5018767" y="1535136"/>
              <a:ext cx="610386" cy="4672385"/>
              <a:chOff x="5018767" y="1535136"/>
              <a:chExt cx="610386" cy="4672385"/>
            </a:xfrm>
          </p:grpSpPr>
          <p:grpSp>
            <p:nvGrpSpPr>
              <p:cNvPr id="16" name="Group 15">
                <a:extLst>
                  <a:ext uri="{FF2B5EF4-FFF2-40B4-BE49-F238E27FC236}">
                    <a16:creationId xmlns:a16="http://schemas.microsoft.com/office/drawing/2014/main" id="{17E869FB-4B7A-4E68-AD5B-A41BA2A91A9E}"/>
                  </a:ext>
                </a:extLst>
              </p:cNvPr>
              <p:cNvGrpSpPr/>
              <p:nvPr/>
            </p:nvGrpSpPr>
            <p:grpSpPr>
              <a:xfrm>
                <a:off x="5156136" y="2891213"/>
                <a:ext cx="335648" cy="521454"/>
                <a:chOff x="6496053" y="3012281"/>
                <a:chExt cx="1733548" cy="2609850"/>
              </a:xfrm>
            </p:grpSpPr>
            <p:sp>
              <p:nvSpPr>
                <p:cNvPr id="17" name="Rectangle 16">
                  <a:extLst>
                    <a:ext uri="{FF2B5EF4-FFF2-40B4-BE49-F238E27FC236}">
                      <a16:creationId xmlns:a16="http://schemas.microsoft.com/office/drawing/2014/main" id="{3423B487-3043-46DB-8C6D-7A14C558A275}"/>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8976E181-B89B-4F4A-9E1C-861A18002FBD}"/>
                    </a:ext>
                  </a:extLst>
                </p:cNvPr>
                <p:cNvGrpSpPr/>
                <p:nvPr/>
              </p:nvGrpSpPr>
              <p:grpSpPr>
                <a:xfrm>
                  <a:off x="7505699" y="3078955"/>
                  <a:ext cx="676275" cy="1809750"/>
                  <a:chOff x="5653087" y="1888331"/>
                  <a:chExt cx="676275" cy="1809750"/>
                </a:xfrm>
              </p:grpSpPr>
              <p:grpSp>
                <p:nvGrpSpPr>
                  <p:cNvPr id="38" name="Group 37">
                    <a:extLst>
                      <a:ext uri="{FF2B5EF4-FFF2-40B4-BE49-F238E27FC236}">
                        <a16:creationId xmlns:a16="http://schemas.microsoft.com/office/drawing/2014/main" id="{A19C62A8-8463-4D75-A4F7-3CE8ED67DE22}"/>
                      </a:ext>
                    </a:extLst>
                  </p:cNvPr>
                  <p:cNvGrpSpPr/>
                  <p:nvPr/>
                </p:nvGrpSpPr>
                <p:grpSpPr>
                  <a:xfrm>
                    <a:off x="5653087" y="1888331"/>
                    <a:ext cx="676275" cy="133350"/>
                    <a:chOff x="5181600" y="1657350"/>
                    <a:chExt cx="676275" cy="133350"/>
                  </a:xfrm>
                </p:grpSpPr>
                <p:sp>
                  <p:nvSpPr>
                    <p:cNvPr id="72" name="Rectangle 71">
                      <a:extLst>
                        <a:ext uri="{FF2B5EF4-FFF2-40B4-BE49-F238E27FC236}">
                          <a16:creationId xmlns:a16="http://schemas.microsoft.com/office/drawing/2014/main" id="{972ED663-5844-4489-9D56-E09892CA5AC3}"/>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3D187C8-852A-465E-898D-67C82ACF1B21}"/>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BF295091-94B7-4DD3-B879-CCFACB916F19}"/>
                      </a:ext>
                    </a:extLst>
                  </p:cNvPr>
                  <p:cNvGrpSpPr/>
                  <p:nvPr/>
                </p:nvGrpSpPr>
                <p:grpSpPr>
                  <a:xfrm>
                    <a:off x="5653087" y="2040731"/>
                    <a:ext cx="676275" cy="133350"/>
                    <a:chOff x="5181600" y="1657350"/>
                    <a:chExt cx="676275" cy="133350"/>
                  </a:xfrm>
                </p:grpSpPr>
                <p:sp>
                  <p:nvSpPr>
                    <p:cNvPr id="70" name="Rectangle 69">
                      <a:extLst>
                        <a:ext uri="{FF2B5EF4-FFF2-40B4-BE49-F238E27FC236}">
                          <a16:creationId xmlns:a16="http://schemas.microsoft.com/office/drawing/2014/main" id="{D73B703D-3C6A-42F1-A9EC-9808A129D1A3}"/>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05934886-A035-4CB9-9CD6-FD87D8374C0D}"/>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D57A671D-144C-47CE-AC68-FDA1505F4F5B}"/>
                      </a:ext>
                    </a:extLst>
                  </p:cNvPr>
                  <p:cNvGrpSpPr/>
                  <p:nvPr/>
                </p:nvGrpSpPr>
                <p:grpSpPr>
                  <a:xfrm>
                    <a:off x="5653087" y="2193131"/>
                    <a:ext cx="676275" cy="133350"/>
                    <a:chOff x="5181600" y="1657350"/>
                    <a:chExt cx="676275" cy="133350"/>
                  </a:xfrm>
                </p:grpSpPr>
                <p:sp>
                  <p:nvSpPr>
                    <p:cNvPr id="68" name="Rectangle 67">
                      <a:extLst>
                        <a:ext uri="{FF2B5EF4-FFF2-40B4-BE49-F238E27FC236}">
                          <a16:creationId xmlns:a16="http://schemas.microsoft.com/office/drawing/2014/main" id="{36CE9C4D-761D-497C-AE9F-5E83C4918733}"/>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809A616E-F0CA-443F-90E3-97B06D340602}"/>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FD4B0715-CFA8-4F22-969E-1457F4F4B665}"/>
                      </a:ext>
                    </a:extLst>
                  </p:cNvPr>
                  <p:cNvGrpSpPr/>
                  <p:nvPr/>
                </p:nvGrpSpPr>
                <p:grpSpPr>
                  <a:xfrm>
                    <a:off x="5653087" y="2345531"/>
                    <a:ext cx="676275" cy="133350"/>
                    <a:chOff x="5181600" y="1657350"/>
                    <a:chExt cx="676275" cy="133350"/>
                  </a:xfrm>
                </p:grpSpPr>
                <p:sp>
                  <p:nvSpPr>
                    <p:cNvPr id="66" name="Rectangle 65">
                      <a:extLst>
                        <a:ext uri="{FF2B5EF4-FFF2-40B4-BE49-F238E27FC236}">
                          <a16:creationId xmlns:a16="http://schemas.microsoft.com/office/drawing/2014/main" id="{41230580-E189-41D0-96CB-0DFBB547005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A13F4B07-03BB-4592-BF5A-BDDD712C60F0}"/>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6DCDB7CA-3A75-4972-863D-0F84A7078CBE}"/>
                      </a:ext>
                    </a:extLst>
                  </p:cNvPr>
                  <p:cNvGrpSpPr/>
                  <p:nvPr/>
                </p:nvGrpSpPr>
                <p:grpSpPr>
                  <a:xfrm>
                    <a:off x="5653087" y="2497931"/>
                    <a:ext cx="676275" cy="133350"/>
                    <a:chOff x="5181600" y="1657350"/>
                    <a:chExt cx="676275" cy="133350"/>
                  </a:xfrm>
                </p:grpSpPr>
                <p:sp>
                  <p:nvSpPr>
                    <p:cNvPr id="64" name="Rectangle 63">
                      <a:extLst>
                        <a:ext uri="{FF2B5EF4-FFF2-40B4-BE49-F238E27FC236}">
                          <a16:creationId xmlns:a16="http://schemas.microsoft.com/office/drawing/2014/main" id="{88A079A6-4541-4511-B1B0-40BD09E0BEB8}"/>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5BDD08E8-9FFB-4142-A4FB-EC662CF0BC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 name="Group 42">
                    <a:extLst>
                      <a:ext uri="{FF2B5EF4-FFF2-40B4-BE49-F238E27FC236}">
                        <a16:creationId xmlns:a16="http://schemas.microsoft.com/office/drawing/2014/main" id="{F9807BAE-E24E-42FC-8611-A3740BB5DC2F}"/>
                      </a:ext>
                    </a:extLst>
                  </p:cNvPr>
                  <p:cNvGrpSpPr/>
                  <p:nvPr/>
                </p:nvGrpSpPr>
                <p:grpSpPr>
                  <a:xfrm>
                    <a:off x="5653087" y="2650331"/>
                    <a:ext cx="676275" cy="133350"/>
                    <a:chOff x="5181600" y="1657350"/>
                    <a:chExt cx="676275" cy="133350"/>
                  </a:xfrm>
                </p:grpSpPr>
                <p:sp>
                  <p:nvSpPr>
                    <p:cNvPr id="62" name="Rectangle 61">
                      <a:extLst>
                        <a:ext uri="{FF2B5EF4-FFF2-40B4-BE49-F238E27FC236}">
                          <a16:creationId xmlns:a16="http://schemas.microsoft.com/office/drawing/2014/main" id="{6CEE11DB-DB6D-49FA-A2E1-BAD53FF5B3D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0A298D9F-DD34-4040-BF68-599A373B47E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B73966B5-04F2-440B-9817-FF125553D488}"/>
                      </a:ext>
                    </a:extLst>
                  </p:cNvPr>
                  <p:cNvGrpSpPr/>
                  <p:nvPr/>
                </p:nvGrpSpPr>
                <p:grpSpPr>
                  <a:xfrm>
                    <a:off x="5653087" y="2802731"/>
                    <a:ext cx="676275" cy="133350"/>
                    <a:chOff x="5181600" y="1657350"/>
                    <a:chExt cx="676275" cy="133350"/>
                  </a:xfrm>
                </p:grpSpPr>
                <p:sp>
                  <p:nvSpPr>
                    <p:cNvPr id="60" name="Rectangle 59">
                      <a:extLst>
                        <a:ext uri="{FF2B5EF4-FFF2-40B4-BE49-F238E27FC236}">
                          <a16:creationId xmlns:a16="http://schemas.microsoft.com/office/drawing/2014/main" id="{B2BF6473-A854-4982-A342-2BC25A2B88C8}"/>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F7B6BD7E-A8E8-438B-8F5B-5B3C60C25C73}"/>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714EAFD6-9BA6-41F3-9D32-7FDE02D61A94}"/>
                      </a:ext>
                    </a:extLst>
                  </p:cNvPr>
                  <p:cNvGrpSpPr/>
                  <p:nvPr/>
                </p:nvGrpSpPr>
                <p:grpSpPr>
                  <a:xfrm>
                    <a:off x="5653087" y="2955131"/>
                    <a:ext cx="676275" cy="133350"/>
                    <a:chOff x="1052513" y="3924300"/>
                    <a:chExt cx="676275" cy="133350"/>
                  </a:xfrm>
                </p:grpSpPr>
                <p:sp>
                  <p:nvSpPr>
                    <p:cNvPr id="58" name="Rectangle 57">
                      <a:extLst>
                        <a:ext uri="{FF2B5EF4-FFF2-40B4-BE49-F238E27FC236}">
                          <a16:creationId xmlns:a16="http://schemas.microsoft.com/office/drawing/2014/main" id="{B757B4C9-F83F-4E83-A57B-1C6295417D54}"/>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DFF2933D-C2B5-4081-A9E5-53FE924E4D0C}"/>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63AC4B4-1432-479E-B7F1-889F79C4A766}"/>
                      </a:ext>
                    </a:extLst>
                  </p:cNvPr>
                  <p:cNvGrpSpPr/>
                  <p:nvPr/>
                </p:nvGrpSpPr>
                <p:grpSpPr>
                  <a:xfrm>
                    <a:off x="5653087" y="3107531"/>
                    <a:ext cx="676275" cy="133350"/>
                    <a:chOff x="1052513" y="3924300"/>
                    <a:chExt cx="676275" cy="133350"/>
                  </a:xfrm>
                </p:grpSpPr>
                <p:sp>
                  <p:nvSpPr>
                    <p:cNvPr id="56" name="Rectangle 55">
                      <a:extLst>
                        <a:ext uri="{FF2B5EF4-FFF2-40B4-BE49-F238E27FC236}">
                          <a16:creationId xmlns:a16="http://schemas.microsoft.com/office/drawing/2014/main" id="{4FA45B55-D238-485C-A1D3-C845E73A2B75}"/>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8723C69-445D-4A33-ACD1-A7E78508F232}"/>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a:extLst>
                      <a:ext uri="{FF2B5EF4-FFF2-40B4-BE49-F238E27FC236}">
                        <a16:creationId xmlns:a16="http://schemas.microsoft.com/office/drawing/2014/main" id="{D9E09E11-1257-4EA2-9659-27ED19130760}"/>
                      </a:ext>
                    </a:extLst>
                  </p:cNvPr>
                  <p:cNvGrpSpPr/>
                  <p:nvPr/>
                </p:nvGrpSpPr>
                <p:grpSpPr>
                  <a:xfrm>
                    <a:off x="5653087" y="3259931"/>
                    <a:ext cx="676275" cy="133350"/>
                    <a:chOff x="1052513" y="3924300"/>
                    <a:chExt cx="676275" cy="133350"/>
                  </a:xfrm>
                </p:grpSpPr>
                <p:sp>
                  <p:nvSpPr>
                    <p:cNvPr id="54" name="Rectangle 53">
                      <a:extLst>
                        <a:ext uri="{FF2B5EF4-FFF2-40B4-BE49-F238E27FC236}">
                          <a16:creationId xmlns:a16="http://schemas.microsoft.com/office/drawing/2014/main" id="{732A06EC-84B4-4C54-9FFE-E7764F95A33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77354EF4-18EA-4FD2-AA15-CB780624B4BA}"/>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0A777CED-E963-422A-9C0D-E088C0349EC6}"/>
                      </a:ext>
                    </a:extLst>
                  </p:cNvPr>
                  <p:cNvGrpSpPr/>
                  <p:nvPr/>
                </p:nvGrpSpPr>
                <p:grpSpPr>
                  <a:xfrm>
                    <a:off x="5653087" y="3412331"/>
                    <a:ext cx="676275" cy="133350"/>
                    <a:chOff x="1052513" y="3924300"/>
                    <a:chExt cx="676275" cy="133350"/>
                  </a:xfrm>
                </p:grpSpPr>
                <p:sp>
                  <p:nvSpPr>
                    <p:cNvPr id="52" name="Rectangle 51">
                      <a:extLst>
                        <a:ext uri="{FF2B5EF4-FFF2-40B4-BE49-F238E27FC236}">
                          <a16:creationId xmlns:a16="http://schemas.microsoft.com/office/drawing/2014/main" id="{307541A8-8CC3-4E86-88AE-3A1495C4A54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75EFA64-44E1-482D-8E35-C4E9D60EF234}"/>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52260AB8-56D2-4F39-8EA2-1EB9426419D4}"/>
                      </a:ext>
                    </a:extLst>
                  </p:cNvPr>
                  <p:cNvGrpSpPr/>
                  <p:nvPr/>
                </p:nvGrpSpPr>
                <p:grpSpPr>
                  <a:xfrm>
                    <a:off x="5653087" y="3564731"/>
                    <a:ext cx="676275" cy="133350"/>
                    <a:chOff x="1052513" y="3924300"/>
                    <a:chExt cx="676275" cy="133350"/>
                  </a:xfrm>
                </p:grpSpPr>
                <p:sp>
                  <p:nvSpPr>
                    <p:cNvPr id="50" name="Rectangle 49">
                      <a:extLst>
                        <a:ext uri="{FF2B5EF4-FFF2-40B4-BE49-F238E27FC236}">
                          <a16:creationId xmlns:a16="http://schemas.microsoft.com/office/drawing/2014/main" id="{FF8FFEC0-3E09-49BE-A281-D71B71DCBDB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E829300-A26A-478C-B4DB-9295976A3F65}"/>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9" name="Group 18">
                  <a:extLst>
                    <a:ext uri="{FF2B5EF4-FFF2-40B4-BE49-F238E27FC236}">
                      <a16:creationId xmlns:a16="http://schemas.microsoft.com/office/drawing/2014/main" id="{E1A536C9-9FD0-4A82-ABF0-40800373C812}"/>
                    </a:ext>
                  </a:extLst>
                </p:cNvPr>
                <p:cNvGrpSpPr/>
                <p:nvPr/>
              </p:nvGrpSpPr>
              <p:grpSpPr>
                <a:xfrm>
                  <a:off x="6586541" y="3117055"/>
                  <a:ext cx="385762" cy="209550"/>
                  <a:chOff x="6605591" y="3155155"/>
                  <a:chExt cx="385762" cy="209550"/>
                </a:xfrm>
              </p:grpSpPr>
              <p:sp>
                <p:nvSpPr>
                  <p:cNvPr id="35" name="Rectangle 34">
                    <a:extLst>
                      <a:ext uri="{FF2B5EF4-FFF2-40B4-BE49-F238E27FC236}">
                        <a16:creationId xmlns:a16="http://schemas.microsoft.com/office/drawing/2014/main" id="{5A849242-4B6C-4F4F-91AC-814E3B523FD4}"/>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5F1240E7-C51B-436E-B8AB-505D2CFE940E}"/>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F34C251-E2F4-4613-B6E8-3B43372C37B8}"/>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F89A2560-38E6-4BE2-A5C3-BE50096F0792}"/>
                    </a:ext>
                  </a:extLst>
                </p:cNvPr>
                <p:cNvGrpSpPr/>
                <p:nvPr/>
              </p:nvGrpSpPr>
              <p:grpSpPr>
                <a:xfrm>
                  <a:off x="6557960" y="5153022"/>
                  <a:ext cx="1609733" cy="419100"/>
                  <a:chOff x="4250527" y="4893466"/>
                  <a:chExt cx="1609733" cy="419100"/>
                </a:xfrm>
              </p:grpSpPr>
              <p:grpSp>
                <p:nvGrpSpPr>
                  <p:cNvPr id="21" name="Group 20">
                    <a:extLst>
                      <a:ext uri="{FF2B5EF4-FFF2-40B4-BE49-F238E27FC236}">
                        <a16:creationId xmlns:a16="http://schemas.microsoft.com/office/drawing/2014/main" id="{4FFB7056-A3F6-49FA-A02D-5468F702E953}"/>
                      </a:ext>
                    </a:extLst>
                  </p:cNvPr>
                  <p:cNvGrpSpPr/>
                  <p:nvPr/>
                </p:nvGrpSpPr>
                <p:grpSpPr>
                  <a:xfrm>
                    <a:off x="4250527" y="4893466"/>
                    <a:ext cx="781049" cy="419100"/>
                    <a:chOff x="2774157" y="3855243"/>
                    <a:chExt cx="781049" cy="419100"/>
                  </a:xfrm>
                </p:grpSpPr>
                <p:sp>
                  <p:nvSpPr>
                    <p:cNvPr id="29" name="Rectangle 28">
                      <a:extLst>
                        <a:ext uri="{FF2B5EF4-FFF2-40B4-BE49-F238E27FC236}">
                          <a16:creationId xmlns:a16="http://schemas.microsoft.com/office/drawing/2014/main" id="{F7EFE1FE-2958-4CB3-AE38-5E5830F0116B}"/>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B5D8B04-DBEA-4106-911E-CD152E5515C9}"/>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3FC3D2DB-FCFF-4EE4-A8BA-6098C33C35EB}"/>
                        </a:ext>
                      </a:extLst>
                    </p:cNvPr>
                    <p:cNvGrpSpPr/>
                    <p:nvPr/>
                  </p:nvGrpSpPr>
                  <p:grpSpPr>
                    <a:xfrm>
                      <a:off x="3331367" y="3907630"/>
                      <a:ext cx="190500" cy="66675"/>
                      <a:chOff x="3452810" y="2045866"/>
                      <a:chExt cx="190500" cy="66675"/>
                    </a:xfrm>
                  </p:grpSpPr>
                  <p:sp>
                    <p:nvSpPr>
                      <p:cNvPr id="33" name="Rectangle 32">
                        <a:extLst>
                          <a:ext uri="{FF2B5EF4-FFF2-40B4-BE49-F238E27FC236}">
                            <a16:creationId xmlns:a16="http://schemas.microsoft.com/office/drawing/2014/main" id="{5B7B8FB9-ABAC-4B89-993E-110EC874F56D}"/>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9360B2C-D4B0-49C7-8103-78836F801D47}"/>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2" name="Oval 31">
                      <a:extLst>
                        <a:ext uri="{FF2B5EF4-FFF2-40B4-BE49-F238E27FC236}">
                          <a16:creationId xmlns:a16="http://schemas.microsoft.com/office/drawing/2014/main" id="{F80BBC2E-750D-46B0-9EDF-E34C42CE2676}"/>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517E851F-BFE8-4A18-ADBF-BCD3BE0CDBC3}"/>
                      </a:ext>
                    </a:extLst>
                  </p:cNvPr>
                  <p:cNvGrpSpPr/>
                  <p:nvPr/>
                </p:nvGrpSpPr>
                <p:grpSpPr>
                  <a:xfrm>
                    <a:off x="5079211" y="4893466"/>
                    <a:ext cx="781049" cy="419100"/>
                    <a:chOff x="2774157" y="3855243"/>
                    <a:chExt cx="781049" cy="419100"/>
                  </a:xfrm>
                </p:grpSpPr>
                <p:sp>
                  <p:nvSpPr>
                    <p:cNvPr id="23" name="Rectangle 22">
                      <a:extLst>
                        <a:ext uri="{FF2B5EF4-FFF2-40B4-BE49-F238E27FC236}">
                          <a16:creationId xmlns:a16="http://schemas.microsoft.com/office/drawing/2014/main" id="{3E746CC3-DD35-4A7D-9DBE-AABF15A207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1B411CE-B1F2-4C94-96DE-BB4A870546CF}"/>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489B51E-6A37-4A82-AF64-E69B62768E39}"/>
                        </a:ext>
                      </a:extLst>
                    </p:cNvPr>
                    <p:cNvGrpSpPr/>
                    <p:nvPr/>
                  </p:nvGrpSpPr>
                  <p:grpSpPr>
                    <a:xfrm>
                      <a:off x="3331367" y="3907630"/>
                      <a:ext cx="190500" cy="66675"/>
                      <a:chOff x="3452810" y="2045866"/>
                      <a:chExt cx="190500" cy="66675"/>
                    </a:xfrm>
                  </p:grpSpPr>
                  <p:sp>
                    <p:nvSpPr>
                      <p:cNvPr id="27" name="Rectangle 26">
                        <a:extLst>
                          <a:ext uri="{FF2B5EF4-FFF2-40B4-BE49-F238E27FC236}">
                            <a16:creationId xmlns:a16="http://schemas.microsoft.com/office/drawing/2014/main" id="{F8054595-C744-4DAC-9E14-8E83F2CA0B0D}"/>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E6B9056-5DDE-4867-8D69-0E869DA77539}"/>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 name="Oval 25">
                      <a:extLst>
                        <a:ext uri="{FF2B5EF4-FFF2-40B4-BE49-F238E27FC236}">
                          <a16:creationId xmlns:a16="http://schemas.microsoft.com/office/drawing/2014/main" id="{AF6EC22D-A2C3-4E76-AD3F-DE13FD658D4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nvGrpSpPr>
              <p:cNvPr id="74" name="Group 73">
                <a:extLst>
                  <a:ext uri="{FF2B5EF4-FFF2-40B4-BE49-F238E27FC236}">
                    <a16:creationId xmlns:a16="http://schemas.microsoft.com/office/drawing/2014/main" id="{4E9E726D-DC39-48F7-B006-6943D44E1945}"/>
                  </a:ext>
                </a:extLst>
              </p:cNvPr>
              <p:cNvGrpSpPr/>
              <p:nvPr/>
            </p:nvGrpSpPr>
            <p:grpSpPr>
              <a:xfrm>
                <a:off x="5156136" y="3613628"/>
                <a:ext cx="335648" cy="521454"/>
                <a:chOff x="6496053" y="3012281"/>
                <a:chExt cx="1733548" cy="2609850"/>
              </a:xfrm>
            </p:grpSpPr>
            <p:sp>
              <p:nvSpPr>
                <p:cNvPr id="75" name="Rectangle 74">
                  <a:extLst>
                    <a:ext uri="{FF2B5EF4-FFF2-40B4-BE49-F238E27FC236}">
                      <a16:creationId xmlns:a16="http://schemas.microsoft.com/office/drawing/2014/main" id="{F5E06461-B892-4AFB-9DA1-4FC2DA7B187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76" name="Group 75">
                  <a:extLst>
                    <a:ext uri="{FF2B5EF4-FFF2-40B4-BE49-F238E27FC236}">
                      <a16:creationId xmlns:a16="http://schemas.microsoft.com/office/drawing/2014/main" id="{20ADDFA0-6037-4B60-AF0C-A6765422251B}"/>
                    </a:ext>
                  </a:extLst>
                </p:cNvPr>
                <p:cNvGrpSpPr/>
                <p:nvPr/>
              </p:nvGrpSpPr>
              <p:grpSpPr>
                <a:xfrm>
                  <a:off x="7505699" y="3078955"/>
                  <a:ext cx="676275" cy="1809750"/>
                  <a:chOff x="5653087" y="1888331"/>
                  <a:chExt cx="676275" cy="1809750"/>
                </a:xfrm>
              </p:grpSpPr>
              <p:grpSp>
                <p:nvGrpSpPr>
                  <p:cNvPr id="96" name="Group 95">
                    <a:extLst>
                      <a:ext uri="{FF2B5EF4-FFF2-40B4-BE49-F238E27FC236}">
                        <a16:creationId xmlns:a16="http://schemas.microsoft.com/office/drawing/2014/main" id="{88AF06F4-052C-44A9-8226-370AF526FE9C}"/>
                      </a:ext>
                    </a:extLst>
                  </p:cNvPr>
                  <p:cNvGrpSpPr/>
                  <p:nvPr/>
                </p:nvGrpSpPr>
                <p:grpSpPr>
                  <a:xfrm>
                    <a:off x="5653087" y="1888331"/>
                    <a:ext cx="676275" cy="133350"/>
                    <a:chOff x="5181600" y="1657350"/>
                    <a:chExt cx="676275" cy="133350"/>
                  </a:xfrm>
                </p:grpSpPr>
                <p:sp>
                  <p:nvSpPr>
                    <p:cNvPr id="130" name="Rectangle 129">
                      <a:extLst>
                        <a:ext uri="{FF2B5EF4-FFF2-40B4-BE49-F238E27FC236}">
                          <a16:creationId xmlns:a16="http://schemas.microsoft.com/office/drawing/2014/main" id="{0950EA89-2E75-4355-966B-0C70A977E1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8BCBBA15-0DE8-4386-B806-26C5A7DC5F62}"/>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 name="Group 96">
                    <a:extLst>
                      <a:ext uri="{FF2B5EF4-FFF2-40B4-BE49-F238E27FC236}">
                        <a16:creationId xmlns:a16="http://schemas.microsoft.com/office/drawing/2014/main" id="{23521FB5-AFC3-4E59-88B2-EA0293C7AE3E}"/>
                      </a:ext>
                    </a:extLst>
                  </p:cNvPr>
                  <p:cNvGrpSpPr/>
                  <p:nvPr/>
                </p:nvGrpSpPr>
                <p:grpSpPr>
                  <a:xfrm>
                    <a:off x="5653087" y="2040731"/>
                    <a:ext cx="676275" cy="133350"/>
                    <a:chOff x="5181600" y="1657350"/>
                    <a:chExt cx="676275" cy="133350"/>
                  </a:xfrm>
                </p:grpSpPr>
                <p:sp>
                  <p:nvSpPr>
                    <p:cNvPr id="128" name="Rectangle 127">
                      <a:extLst>
                        <a:ext uri="{FF2B5EF4-FFF2-40B4-BE49-F238E27FC236}">
                          <a16:creationId xmlns:a16="http://schemas.microsoft.com/office/drawing/2014/main" id="{4ACB3260-8D63-44D3-826C-05C50C0B72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0B460491-ED5E-4BBE-BB67-35E0AD9B256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8" name="Group 97">
                    <a:extLst>
                      <a:ext uri="{FF2B5EF4-FFF2-40B4-BE49-F238E27FC236}">
                        <a16:creationId xmlns:a16="http://schemas.microsoft.com/office/drawing/2014/main" id="{C915FDD4-0FBD-4169-8513-FA52B84AD1F3}"/>
                      </a:ext>
                    </a:extLst>
                  </p:cNvPr>
                  <p:cNvGrpSpPr/>
                  <p:nvPr/>
                </p:nvGrpSpPr>
                <p:grpSpPr>
                  <a:xfrm>
                    <a:off x="5653087" y="2193131"/>
                    <a:ext cx="676275" cy="133350"/>
                    <a:chOff x="5181600" y="1657350"/>
                    <a:chExt cx="676275" cy="133350"/>
                  </a:xfrm>
                </p:grpSpPr>
                <p:sp>
                  <p:nvSpPr>
                    <p:cNvPr id="126" name="Rectangle 125">
                      <a:extLst>
                        <a:ext uri="{FF2B5EF4-FFF2-40B4-BE49-F238E27FC236}">
                          <a16:creationId xmlns:a16="http://schemas.microsoft.com/office/drawing/2014/main" id="{9E9C7B8B-BC0E-4AE4-A225-F419391C684B}"/>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C8C42F32-06FD-429C-87E6-6027874F6F05}"/>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9" name="Group 98">
                    <a:extLst>
                      <a:ext uri="{FF2B5EF4-FFF2-40B4-BE49-F238E27FC236}">
                        <a16:creationId xmlns:a16="http://schemas.microsoft.com/office/drawing/2014/main" id="{F4345A70-DB27-43CF-AC01-6C49454CE8A2}"/>
                      </a:ext>
                    </a:extLst>
                  </p:cNvPr>
                  <p:cNvGrpSpPr/>
                  <p:nvPr/>
                </p:nvGrpSpPr>
                <p:grpSpPr>
                  <a:xfrm>
                    <a:off x="5653087" y="2345531"/>
                    <a:ext cx="676275" cy="133350"/>
                    <a:chOff x="5181600" y="1657350"/>
                    <a:chExt cx="676275" cy="133350"/>
                  </a:xfrm>
                </p:grpSpPr>
                <p:sp>
                  <p:nvSpPr>
                    <p:cNvPr id="124" name="Rectangle 123">
                      <a:extLst>
                        <a:ext uri="{FF2B5EF4-FFF2-40B4-BE49-F238E27FC236}">
                          <a16:creationId xmlns:a16="http://schemas.microsoft.com/office/drawing/2014/main" id="{12B87429-DC17-4E4E-BE11-48AF44BAEBA9}"/>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D4B0BCA6-D6F3-4AB9-B0EE-D713467D92E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0" name="Group 99">
                    <a:extLst>
                      <a:ext uri="{FF2B5EF4-FFF2-40B4-BE49-F238E27FC236}">
                        <a16:creationId xmlns:a16="http://schemas.microsoft.com/office/drawing/2014/main" id="{11184864-10B5-4FE4-83D1-C331BCE01B3C}"/>
                      </a:ext>
                    </a:extLst>
                  </p:cNvPr>
                  <p:cNvGrpSpPr/>
                  <p:nvPr/>
                </p:nvGrpSpPr>
                <p:grpSpPr>
                  <a:xfrm>
                    <a:off x="5653087" y="2497931"/>
                    <a:ext cx="676275" cy="133350"/>
                    <a:chOff x="5181600" y="1657350"/>
                    <a:chExt cx="676275" cy="133350"/>
                  </a:xfrm>
                </p:grpSpPr>
                <p:sp>
                  <p:nvSpPr>
                    <p:cNvPr id="122" name="Rectangle 121">
                      <a:extLst>
                        <a:ext uri="{FF2B5EF4-FFF2-40B4-BE49-F238E27FC236}">
                          <a16:creationId xmlns:a16="http://schemas.microsoft.com/office/drawing/2014/main" id="{ED0E6040-2C7D-4234-B0B3-C7B77A36177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F7B8D8A7-DEFC-4424-9C40-6F0C6AB9752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1" name="Group 100">
                    <a:extLst>
                      <a:ext uri="{FF2B5EF4-FFF2-40B4-BE49-F238E27FC236}">
                        <a16:creationId xmlns:a16="http://schemas.microsoft.com/office/drawing/2014/main" id="{0E6D2E76-A053-45BA-A776-3B2C7EBC9DA9}"/>
                      </a:ext>
                    </a:extLst>
                  </p:cNvPr>
                  <p:cNvGrpSpPr/>
                  <p:nvPr/>
                </p:nvGrpSpPr>
                <p:grpSpPr>
                  <a:xfrm>
                    <a:off x="5653087" y="2650331"/>
                    <a:ext cx="676275" cy="133350"/>
                    <a:chOff x="5181600" y="1657350"/>
                    <a:chExt cx="676275" cy="133350"/>
                  </a:xfrm>
                </p:grpSpPr>
                <p:sp>
                  <p:nvSpPr>
                    <p:cNvPr id="120" name="Rectangle 119">
                      <a:extLst>
                        <a:ext uri="{FF2B5EF4-FFF2-40B4-BE49-F238E27FC236}">
                          <a16:creationId xmlns:a16="http://schemas.microsoft.com/office/drawing/2014/main" id="{1B625629-E034-443D-9C75-5F641C81C3C7}"/>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69B25F40-F350-402B-AF3B-7AD8409B58A1}"/>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C4AAA00E-726D-41D4-B8BF-18B42D42945D}"/>
                      </a:ext>
                    </a:extLst>
                  </p:cNvPr>
                  <p:cNvGrpSpPr/>
                  <p:nvPr/>
                </p:nvGrpSpPr>
                <p:grpSpPr>
                  <a:xfrm>
                    <a:off x="5653087" y="2802731"/>
                    <a:ext cx="676275" cy="133350"/>
                    <a:chOff x="5181600" y="1657350"/>
                    <a:chExt cx="676275" cy="133350"/>
                  </a:xfrm>
                </p:grpSpPr>
                <p:sp>
                  <p:nvSpPr>
                    <p:cNvPr id="118" name="Rectangle 117">
                      <a:extLst>
                        <a:ext uri="{FF2B5EF4-FFF2-40B4-BE49-F238E27FC236}">
                          <a16:creationId xmlns:a16="http://schemas.microsoft.com/office/drawing/2014/main" id="{62736660-9F28-41BF-AFC5-15A7CE65F96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CE5279E4-F3D7-4D02-B690-149FC04ED58D}"/>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34660617-EF20-48DB-94BA-50B64968C749}"/>
                      </a:ext>
                    </a:extLst>
                  </p:cNvPr>
                  <p:cNvGrpSpPr/>
                  <p:nvPr/>
                </p:nvGrpSpPr>
                <p:grpSpPr>
                  <a:xfrm>
                    <a:off x="5653087" y="2955131"/>
                    <a:ext cx="676275" cy="133350"/>
                    <a:chOff x="1052513" y="3924300"/>
                    <a:chExt cx="676275" cy="133350"/>
                  </a:xfrm>
                </p:grpSpPr>
                <p:sp>
                  <p:nvSpPr>
                    <p:cNvPr id="116" name="Rectangle 115">
                      <a:extLst>
                        <a:ext uri="{FF2B5EF4-FFF2-40B4-BE49-F238E27FC236}">
                          <a16:creationId xmlns:a16="http://schemas.microsoft.com/office/drawing/2014/main" id="{5D867C96-B3C7-4C3B-865A-97709C35F27E}"/>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EA31A2CD-E7B8-47CF-9E82-F76109BE55C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AEEFC17E-437B-4D5C-8602-66BA8F1485E5}"/>
                      </a:ext>
                    </a:extLst>
                  </p:cNvPr>
                  <p:cNvGrpSpPr/>
                  <p:nvPr/>
                </p:nvGrpSpPr>
                <p:grpSpPr>
                  <a:xfrm>
                    <a:off x="5653087" y="3107531"/>
                    <a:ext cx="676275" cy="133350"/>
                    <a:chOff x="1052513" y="3924300"/>
                    <a:chExt cx="676275" cy="133350"/>
                  </a:xfrm>
                </p:grpSpPr>
                <p:sp>
                  <p:nvSpPr>
                    <p:cNvPr id="114" name="Rectangle 113">
                      <a:extLst>
                        <a:ext uri="{FF2B5EF4-FFF2-40B4-BE49-F238E27FC236}">
                          <a16:creationId xmlns:a16="http://schemas.microsoft.com/office/drawing/2014/main" id="{A4A4610A-195F-44FF-B540-C35223433CE3}"/>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016EDC8A-DDAE-498D-A0CE-10A501032CE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5" name="Group 104">
                    <a:extLst>
                      <a:ext uri="{FF2B5EF4-FFF2-40B4-BE49-F238E27FC236}">
                        <a16:creationId xmlns:a16="http://schemas.microsoft.com/office/drawing/2014/main" id="{58FD3B3C-DBA2-4679-B456-0EE8D8D1005F}"/>
                      </a:ext>
                    </a:extLst>
                  </p:cNvPr>
                  <p:cNvGrpSpPr/>
                  <p:nvPr/>
                </p:nvGrpSpPr>
                <p:grpSpPr>
                  <a:xfrm>
                    <a:off x="5653087" y="3259931"/>
                    <a:ext cx="676275" cy="133350"/>
                    <a:chOff x="1052513" y="3924300"/>
                    <a:chExt cx="676275" cy="133350"/>
                  </a:xfrm>
                </p:grpSpPr>
                <p:sp>
                  <p:nvSpPr>
                    <p:cNvPr id="112" name="Rectangle 111">
                      <a:extLst>
                        <a:ext uri="{FF2B5EF4-FFF2-40B4-BE49-F238E27FC236}">
                          <a16:creationId xmlns:a16="http://schemas.microsoft.com/office/drawing/2014/main" id="{BADF2991-B646-4049-B447-31725707AFA3}"/>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F0C0F709-F94F-4DE5-9C70-0DC2D4CD5260}"/>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6" name="Group 105">
                    <a:extLst>
                      <a:ext uri="{FF2B5EF4-FFF2-40B4-BE49-F238E27FC236}">
                        <a16:creationId xmlns:a16="http://schemas.microsoft.com/office/drawing/2014/main" id="{710A900B-F7AF-4E91-A12C-621A7AFBBEC9}"/>
                      </a:ext>
                    </a:extLst>
                  </p:cNvPr>
                  <p:cNvGrpSpPr/>
                  <p:nvPr/>
                </p:nvGrpSpPr>
                <p:grpSpPr>
                  <a:xfrm>
                    <a:off x="5653087" y="3412331"/>
                    <a:ext cx="676275" cy="133350"/>
                    <a:chOff x="1052513" y="3924300"/>
                    <a:chExt cx="676275" cy="133350"/>
                  </a:xfrm>
                </p:grpSpPr>
                <p:sp>
                  <p:nvSpPr>
                    <p:cNvPr id="110" name="Rectangle 109">
                      <a:extLst>
                        <a:ext uri="{FF2B5EF4-FFF2-40B4-BE49-F238E27FC236}">
                          <a16:creationId xmlns:a16="http://schemas.microsoft.com/office/drawing/2014/main" id="{9AC6AA0C-C2B5-40D4-86A5-6C157C9077B3}"/>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EEEC9081-8DA7-47F6-94A6-0A040E2AE77B}"/>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7" name="Group 106">
                    <a:extLst>
                      <a:ext uri="{FF2B5EF4-FFF2-40B4-BE49-F238E27FC236}">
                        <a16:creationId xmlns:a16="http://schemas.microsoft.com/office/drawing/2014/main" id="{C4F8D4F5-8EBD-42FB-8BA8-095BACC4796D}"/>
                      </a:ext>
                    </a:extLst>
                  </p:cNvPr>
                  <p:cNvGrpSpPr/>
                  <p:nvPr/>
                </p:nvGrpSpPr>
                <p:grpSpPr>
                  <a:xfrm>
                    <a:off x="5653087" y="3564731"/>
                    <a:ext cx="676275" cy="133350"/>
                    <a:chOff x="1052513" y="3924300"/>
                    <a:chExt cx="676275" cy="133350"/>
                  </a:xfrm>
                </p:grpSpPr>
                <p:sp>
                  <p:nvSpPr>
                    <p:cNvPr id="108" name="Rectangle 107">
                      <a:extLst>
                        <a:ext uri="{FF2B5EF4-FFF2-40B4-BE49-F238E27FC236}">
                          <a16:creationId xmlns:a16="http://schemas.microsoft.com/office/drawing/2014/main" id="{1B494232-6D05-428E-B2CB-B6F35A0FF8A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FB897A92-0CB7-44E5-8EE0-EB751848ADBA}"/>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77" name="Group 76">
                  <a:extLst>
                    <a:ext uri="{FF2B5EF4-FFF2-40B4-BE49-F238E27FC236}">
                      <a16:creationId xmlns:a16="http://schemas.microsoft.com/office/drawing/2014/main" id="{BA4D0EB1-172E-4EA0-9284-2236485345C3}"/>
                    </a:ext>
                  </a:extLst>
                </p:cNvPr>
                <p:cNvGrpSpPr/>
                <p:nvPr/>
              </p:nvGrpSpPr>
              <p:grpSpPr>
                <a:xfrm>
                  <a:off x="6586541" y="3117055"/>
                  <a:ext cx="385762" cy="209550"/>
                  <a:chOff x="6605591" y="3155155"/>
                  <a:chExt cx="385762" cy="209550"/>
                </a:xfrm>
              </p:grpSpPr>
              <p:sp>
                <p:nvSpPr>
                  <p:cNvPr id="93" name="Rectangle 92">
                    <a:extLst>
                      <a:ext uri="{FF2B5EF4-FFF2-40B4-BE49-F238E27FC236}">
                        <a16:creationId xmlns:a16="http://schemas.microsoft.com/office/drawing/2014/main" id="{9B22E250-1EE7-4830-8DBA-BF4540A34005}"/>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9839D2A0-4881-44D9-A2E2-F9F67865DEF8}"/>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71B266AA-0469-4236-AF9A-ED26E33FA479}"/>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5CF38473-B9C9-489D-80F8-FC4E4C43605F}"/>
                    </a:ext>
                  </a:extLst>
                </p:cNvPr>
                <p:cNvGrpSpPr/>
                <p:nvPr/>
              </p:nvGrpSpPr>
              <p:grpSpPr>
                <a:xfrm>
                  <a:off x="6557960" y="5153022"/>
                  <a:ext cx="1609733" cy="419100"/>
                  <a:chOff x="4250527" y="4893466"/>
                  <a:chExt cx="1609733" cy="419100"/>
                </a:xfrm>
              </p:grpSpPr>
              <p:grpSp>
                <p:nvGrpSpPr>
                  <p:cNvPr id="79" name="Group 78">
                    <a:extLst>
                      <a:ext uri="{FF2B5EF4-FFF2-40B4-BE49-F238E27FC236}">
                        <a16:creationId xmlns:a16="http://schemas.microsoft.com/office/drawing/2014/main" id="{68CCE7DA-C02A-4F6B-9754-1DF231E56A08}"/>
                      </a:ext>
                    </a:extLst>
                  </p:cNvPr>
                  <p:cNvGrpSpPr/>
                  <p:nvPr/>
                </p:nvGrpSpPr>
                <p:grpSpPr>
                  <a:xfrm>
                    <a:off x="4250527" y="4893466"/>
                    <a:ext cx="781049" cy="419100"/>
                    <a:chOff x="2774157" y="3855243"/>
                    <a:chExt cx="781049" cy="419100"/>
                  </a:xfrm>
                </p:grpSpPr>
                <p:sp>
                  <p:nvSpPr>
                    <p:cNvPr id="87" name="Rectangle 86">
                      <a:extLst>
                        <a:ext uri="{FF2B5EF4-FFF2-40B4-BE49-F238E27FC236}">
                          <a16:creationId xmlns:a16="http://schemas.microsoft.com/office/drawing/2014/main" id="{75BB5037-750A-4F0C-89A5-5F5E616FB92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34397B8-66F7-4622-805D-329643BA8CAC}"/>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4B8A182E-DDCF-43A0-9FE9-8CCD4915B3EE}"/>
                        </a:ext>
                      </a:extLst>
                    </p:cNvPr>
                    <p:cNvGrpSpPr/>
                    <p:nvPr/>
                  </p:nvGrpSpPr>
                  <p:grpSpPr>
                    <a:xfrm>
                      <a:off x="3331367" y="3907630"/>
                      <a:ext cx="190500" cy="66675"/>
                      <a:chOff x="3452810" y="2045866"/>
                      <a:chExt cx="190500" cy="66675"/>
                    </a:xfrm>
                  </p:grpSpPr>
                  <p:sp>
                    <p:nvSpPr>
                      <p:cNvPr id="91" name="Rectangle 90">
                        <a:extLst>
                          <a:ext uri="{FF2B5EF4-FFF2-40B4-BE49-F238E27FC236}">
                            <a16:creationId xmlns:a16="http://schemas.microsoft.com/office/drawing/2014/main" id="{69A1CAC3-8D4F-4FC2-B44C-4B056EF28772}"/>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568DD1CF-EC3A-459D-9CA7-71F7F1C6A0CE}"/>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0" name="Oval 89">
                      <a:extLst>
                        <a:ext uri="{FF2B5EF4-FFF2-40B4-BE49-F238E27FC236}">
                          <a16:creationId xmlns:a16="http://schemas.microsoft.com/office/drawing/2014/main" id="{F48691C6-EB6C-4812-8F0E-FF5C74327FFB}"/>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29294E36-4300-4757-A111-5F2C207DB78C}"/>
                      </a:ext>
                    </a:extLst>
                  </p:cNvPr>
                  <p:cNvGrpSpPr/>
                  <p:nvPr/>
                </p:nvGrpSpPr>
                <p:grpSpPr>
                  <a:xfrm>
                    <a:off x="5079211" y="4893466"/>
                    <a:ext cx="781049" cy="419100"/>
                    <a:chOff x="2774157" y="3855243"/>
                    <a:chExt cx="781049" cy="419100"/>
                  </a:xfrm>
                </p:grpSpPr>
                <p:sp>
                  <p:nvSpPr>
                    <p:cNvPr id="81" name="Rectangle 80">
                      <a:extLst>
                        <a:ext uri="{FF2B5EF4-FFF2-40B4-BE49-F238E27FC236}">
                          <a16:creationId xmlns:a16="http://schemas.microsoft.com/office/drawing/2014/main" id="{A14F0AFC-0C92-497D-8F11-379119C2C01E}"/>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3E6D0A54-DA90-47A6-8004-467E8AFF2A5D}"/>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4CCF245B-FBA3-41D0-9B39-5796D4B68F85}"/>
                        </a:ext>
                      </a:extLst>
                    </p:cNvPr>
                    <p:cNvGrpSpPr/>
                    <p:nvPr/>
                  </p:nvGrpSpPr>
                  <p:grpSpPr>
                    <a:xfrm>
                      <a:off x="3331367" y="3907630"/>
                      <a:ext cx="190500" cy="66675"/>
                      <a:chOff x="3452810" y="2045866"/>
                      <a:chExt cx="190500" cy="66675"/>
                    </a:xfrm>
                  </p:grpSpPr>
                  <p:sp>
                    <p:nvSpPr>
                      <p:cNvPr id="85" name="Rectangle 84">
                        <a:extLst>
                          <a:ext uri="{FF2B5EF4-FFF2-40B4-BE49-F238E27FC236}">
                            <a16:creationId xmlns:a16="http://schemas.microsoft.com/office/drawing/2014/main" id="{B96BD716-A787-42B5-8CDE-F04C39185762}"/>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376C4096-7D2F-464B-B8CE-A26FCFC56DDE}"/>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4" name="Oval 83">
                      <a:extLst>
                        <a:ext uri="{FF2B5EF4-FFF2-40B4-BE49-F238E27FC236}">
                          <a16:creationId xmlns:a16="http://schemas.microsoft.com/office/drawing/2014/main" id="{6C8EB79E-031F-44F7-A58D-EAFDAAFB0342}"/>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nvGrpSpPr>
              <p:cNvPr id="132" name="Group 131">
                <a:extLst>
                  <a:ext uri="{FF2B5EF4-FFF2-40B4-BE49-F238E27FC236}">
                    <a16:creationId xmlns:a16="http://schemas.microsoft.com/office/drawing/2014/main" id="{FBFA7B11-6D51-43EB-A2C2-7C1EFFCFFFCB}"/>
                  </a:ext>
                </a:extLst>
              </p:cNvPr>
              <p:cNvGrpSpPr/>
              <p:nvPr/>
            </p:nvGrpSpPr>
            <p:grpSpPr>
              <a:xfrm>
                <a:off x="5156136" y="4312190"/>
                <a:ext cx="335648" cy="521454"/>
                <a:chOff x="6496053" y="3012281"/>
                <a:chExt cx="1733548" cy="2609850"/>
              </a:xfrm>
            </p:grpSpPr>
            <p:sp>
              <p:nvSpPr>
                <p:cNvPr id="133" name="Rectangle 132">
                  <a:extLst>
                    <a:ext uri="{FF2B5EF4-FFF2-40B4-BE49-F238E27FC236}">
                      <a16:creationId xmlns:a16="http://schemas.microsoft.com/office/drawing/2014/main" id="{6209066C-9815-4B69-8834-2DAF1B285D1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34" name="Group 133">
                  <a:extLst>
                    <a:ext uri="{FF2B5EF4-FFF2-40B4-BE49-F238E27FC236}">
                      <a16:creationId xmlns:a16="http://schemas.microsoft.com/office/drawing/2014/main" id="{859B4AEB-775D-4105-9CC3-F7D2F32EA615}"/>
                    </a:ext>
                  </a:extLst>
                </p:cNvPr>
                <p:cNvGrpSpPr/>
                <p:nvPr/>
              </p:nvGrpSpPr>
              <p:grpSpPr>
                <a:xfrm>
                  <a:off x="7505699" y="3078955"/>
                  <a:ext cx="676275" cy="1809750"/>
                  <a:chOff x="5653087" y="1888331"/>
                  <a:chExt cx="676275" cy="1809750"/>
                </a:xfrm>
              </p:grpSpPr>
              <p:grpSp>
                <p:nvGrpSpPr>
                  <p:cNvPr id="154" name="Group 153">
                    <a:extLst>
                      <a:ext uri="{FF2B5EF4-FFF2-40B4-BE49-F238E27FC236}">
                        <a16:creationId xmlns:a16="http://schemas.microsoft.com/office/drawing/2014/main" id="{04BAEA4E-1FD0-48B5-96FF-197FC5A4FECA}"/>
                      </a:ext>
                    </a:extLst>
                  </p:cNvPr>
                  <p:cNvGrpSpPr/>
                  <p:nvPr/>
                </p:nvGrpSpPr>
                <p:grpSpPr>
                  <a:xfrm>
                    <a:off x="5653087" y="1888331"/>
                    <a:ext cx="676275" cy="133350"/>
                    <a:chOff x="5181600" y="1657350"/>
                    <a:chExt cx="676275" cy="133350"/>
                  </a:xfrm>
                </p:grpSpPr>
                <p:sp>
                  <p:nvSpPr>
                    <p:cNvPr id="188" name="Rectangle 187">
                      <a:extLst>
                        <a:ext uri="{FF2B5EF4-FFF2-40B4-BE49-F238E27FC236}">
                          <a16:creationId xmlns:a16="http://schemas.microsoft.com/office/drawing/2014/main" id="{7DC8CDC6-5864-403A-928B-C2A84861E47B}"/>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ectangle 188">
                      <a:extLst>
                        <a:ext uri="{FF2B5EF4-FFF2-40B4-BE49-F238E27FC236}">
                          <a16:creationId xmlns:a16="http://schemas.microsoft.com/office/drawing/2014/main" id="{EF17A75C-877A-44FA-BB10-C53048BB5EF2}"/>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5" name="Group 154">
                    <a:extLst>
                      <a:ext uri="{FF2B5EF4-FFF2-40B4-BE49-F238E27FC236}">
                        <a16:creationId xmlns:a16="http://schemas.microsoft.com/office/drawing/2014/main" id="{7B958D64-61CA-4AA0-9710-CCDD9B6A9759}"/>
                      </a:ext>
                    </a:extLst>
                  </p:cNvPr>
                  <p:cNvGrpSpPr/>
                  <p:nvPr/>
                </p:nvGrpSpPr>
                <p:grpSpPr>
                  <a:xfrm>
                    <a:off x="5653087" y="2040731"/>
                    <a:ext cx="676275" cy="133350"/>
                    <a:chOff x="5181600" y="1657350"/>
                    <a:chExt cx="676275" cy="133350"/>
                  </a:xfrm>
                </p:grpSpPr>
                <p:sp>
                  <p:nvSpPr>
                    <p:cNvPr id="186" name="Rectangle 185">
                      <a:extLst>
                        <a:ext uri="{FF2B5EF4-FFF2-40B4-BE49-F238E27FC236}">
                          <a16:creationId xmlns:a16="http://schemas.microsoft.com/office/drawing/2014/main" id="{6BF06517-758E-4B02-B855-72066511DDCA}"/>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Rectangle 186">
                      <a:extLst>
                        <a:ext uri="{FF2B5EF4-FFF2-40B4-BE49-F238E27FC236}">
                          <a16:creationId xmlns:a16="http://schemas.microsoft.com/office/drawing/2014/main" id="{42FCC40B-2B81-43ED-A8AE-2B81338CDDCD}"/>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6" name="Group 155">
                    <a:extLst>
                      <a:ext uri="{FF2B5EF4-FFF2-40B4-BE49-F238E27FC236}">
                        <a16:creationId xmlns:a16="http://schemas.microsoft.com/office/drawing/2014/main" id="{B4CAC238-0021-41BD-8E01-089AE9434EEB}"/>
                      </a:ext>
                    </a:extLst>
                  </p:cNvPr>
                  <p:cNvGrpSpPr/>
                  <p:nvPr/>
                </p:nvGrpSpPr>
                <p:grpSpPr>
                  <a:xfrm>
                    <a:off x="5653087" y="2193131"/>
                    <a:ext cx="676275" cy="133350"/>
                    <a:chOff x="5181600" y="1657350"/>
                    <a:chExt cx="676275" cy="133350"/>
                  </a:xfrm>
                </p:grpSpPr>
                <p:sp>
                  <p:nvSpPr>
                    <p:cNvPr id="184" name="Rectangle 183">
                      <a:extLst>
                        <a:ext uri="{FF2B5EF4-FFF2-40B4-BE49-F238E27FC236}">
                          <a16:creationId xmlns:a16="http://schemas.microsoft.com/office/drawing/2014/main" id="{EAB81BCA-CF22-4604-9763-60F76FFA7D1A}"/>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3357F0F7-DC43-4FB8-A2DE-31BD1B60F8D5}"/>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7" name="Group 156">
                    <a:extLst>
                      <a:ext uri="{FF2B5EF4-FFF2-40B4-BE49-F238E27FC236}">
                        <a16:creationId xmlns:a16="http://schemas.microsoft.com/office/drawing/2014/main" id="{6D207193-CF76-4A0C-872C-26486F7AB968}"/>
                      </a:ext>
                    </a:extLst>
                  </p:cNvPr>
                  <p:cNvGrpSpPr/>
                  <p:nvPr/>
                </p:nvGrpSpPr>
                <p:grpSpPr>
                  <a:xfrm>
                    <a:off x="5653087" y="2345531"/>
                    <a:ext cx="676275" cy="133350"/>
                    <a:chOff x="5181600" y="1657350"/>
                    <a:chExt cx="676275" cy="133350"/>
                  </a:xfrm>
                </p:grpSpPr>
                <p:sp>
                  <p:nvSpPr>
                    <p:cNvPr id="182" name="Rectangle 181">
                      <a:extLst>
                        <a:ext uri="{FF2B5EF4-FFF2-40B4-BE49-F238E27FC236}">
                          <a16:creationId xmlns:a16="http://schemas.microsoft.com/office/drawing/2014/main" id="{F85D3F7F-8DD1-4935-AE7A-5635CA12D10A}"/>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a:extLst>
                        <a:ext uri="{FF2B5EF4-FFF2-40B4-BE49-F238E27FC236}">
                          <a16:creationId xmlns:a16="http://schemas.microsoft.com/office/drawing/2014/main" id="{E128307A-7E95-4A2A-9C10-9CE08CD0DD4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8" name="Group 157">
                    <a:extLst>
                      <a:ext uri="{FF2B5EF4-FFF2-40B4-BE49-F238E27FC236}">
                        <a16:creationId xmlns:a16="http://schemas.microsoft.com/office/drawing/2014/main" id="{E6938143-E8D7-4DEF-A2BA-01CD9A722E9A}"/>
                      </a:ext>
                    </a:extLst>
                  </p:cNvPr>
                  <p:cNvGrpSpPr/>
                  <p:nvPr/>
                </p:nvGrpSpPr>
                <p:grpSpPr>
                  <a:xfrm>
                    <a:off x="5653087" y="2497931"/>
                    <a:ext cx="676275" cy="133350"/>
                    <a:chOff x="5181600" y="1657350"/>
                    <a:chExt cx="676275" cy="133350"/>
                  </a:xfrm>
                </p:grpSpPr>
                <p:sp>
                  <p:nvSpPr>
                    <p:cNvPr id="180" name="Rectangle 179">
                      <a:extLst>
                        <a:ext uri="{FF2B5EF4-FFF2-40B4-BE49-F238E27FC236}">
                          <a16:creationId xmlns:a16="http://schemas.microsoft.com/office/drawing/2014/main" id="{10770013-3E7C-4AE6-98A5-D6C8231DFD4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73B4C41C-A2F6-40B1-8C7A-2CE64EBCF17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9" name="Group 158">
                    <a:extLst>
                      <a:ext uri="{FF2B5EF4-FFF2-40B4-BE49-F238E27FC236}">
                        <a16:creationId xmlns:a16="http://schemas.microsoft.com/office/drawing/2014/main" id="{B0181C4A-1D26-441A-9F89-23C5C41D46E8}"/>
                      </a:ext>
                    </a:extLst>
                  </p:cNvPr>
                  <p:cNvGrpSpPr/>
                  <p:nvPr/>
                </p:nvGrpSpPr>
                <p:grpSpPr>
                  <a:xfrm>
                    <a:off x="5653087" y="2650331"/>
                    <a:ext cx="676275" cy="133350"/>
                    <a:chOff x="5181600" y="1657350"/>
                    <a:chExt cx="676275" cy="133350"/>
                  </a:xfrm>
                </p:grpSpPr>
                <p:sp>
                  <p:nvSpPr>
                    <p:cNvPr id="178" name="Rectangle 177">
                      <a:extLst>
                        <a:ext uri="{FF2B5EF4-FFF2-40B4-BE49-F238E27FC236}">
                          <a16:creationId xmlns:a16="http://schemas.microsoft.com/office/drawing/2014/main" id="{83003F4F-341D-4D93-B268-37AB1A81715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AEF0A441-8FE0-4A87-AB14-39C81AC95E82}"/>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0" name="Group 159">
                    <a:extLst>
                      <a:ext uri="{FF2B5EF4-FFF2-40B4-BE49-F238E27FC236}">
                        <a16:creationId xmlns:a16="http://schemas.microsoft.com/office/drawing/2014/main" id="{6FB21EFA-7E1E-465B-910B-5EDDF066DB5F}"/>
                      </a:ext>
                    </a:extLst>
                  </p:cNvPr>
                  <p:cNvGrpSpPr/>
                  <p:nvPr/>
                </p:nvGrpSpPr>
                <p:grpSpPr>
                  <a:xfrm>
                    <a:off x="5653087" y="2802731"/>
                    <a:ext cx="676275" cy="133350"/>
                    <a:chOff x="5181600" y="1657350"/>
                    <a:chExt cx="676275" cy="133350"/>
                  </a:xfrm>
                </p:grpSpPr>
                <p:sp>
                  <p:nvSpPr>
                    <p:cNvPr id="176" name="Rectangle 175">
                      <a:extLst>
                        <a:ext uri="{FF2B5EF4-FFF2-40B4-BE49-F238E27FC236}">
                          <a16:creationId xmlns:a16="http://schemas.microsoft.com/office/drawing/2014/main" id="{4404FF1A-DD19-4119-A70C-158925E8904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Rectangle 176">
                      <a:extLst>
                        <a:ext uri="{FF2B5EF4-FFF2-40B4-BE49-F238E27FC236}">
                          <a16:creationId xmlns:a16="http://schemas.microsoft.com/office/drawing/2014/main" id="{E67A8F10-91BA-4D38-9175-93F83FD904F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1" name="Group 160">
                    <a:extLst>
                      <a:ext uri="{FF2B5EF4-FFF2-40B4-BE49-F238E27FC236}">
                        <a16:creationId xmlns:a16="http://schemas.microsoft.com/office/drawing/2014/main" id="{5DED8DD4-00E7-4A37-AC63-F3BBAB971FA9}"/>
                      </a:ext>
                    </a:extLst>
                  </p:cNvPr>
                  <p:cNvGrpSpPr/>
                  <p:nvPr/>
                </p:nvGrpSpPr>
                <p:grpSpPr>
                  <a:xfrm>
                    <a:off x="5653087" y="2955131"/>
                    <a:ext cx="676275" cy="133350"/>
                    <a:chOff x="1052513" y="3924300"/>
                    <a:chExt cx="676275" cy="133350"/>
                  </a:xfrm>
                </p:grpSpPr>
                <p:sp>
                  <p:nvSpPr>
                    <p:cNvPr id="174" name="Rectangle 173">
                      <a:extLst>
                        <a:ext uri="{FF2B5EF4-FFF2-40B4-BE49-F238E27FC236}">
                          <a16:creationId xmlns:a16="http://schemas.microsoft.com/office/drawing/2014/main" id="{7DE454C5-BA69-4760-BA0C-71994FA070E1}"/>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1B3F110D-5E25-4E5C-970A-A04674734C4C}"/>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2" name="Group 161">
                    <a:extLst>
                      <a:ext uri="{FF2B5EF4-FFF2-40B4-BE49-F238E27FC236}">
                        <a16:creationId xmlns:a16="http://schemas.microsoft.com/office/drawing/2014/main" id="{4E59A867-10FC-40FD-8F59-7B9DCF00C65E}"/>
                      </a:ext>
                    </a:extLst>
                  </p:cNvPr>
                  <p:cNvGrpSpPr/>
                  <p:nvPr/>
                </p:nvGrpSpPr>
                <p:grpSpPr>
                  <a:xfrm>
                    <a:off x="5653087" y="3107531"/>
                    <a:ext cx="676275" cy="133350"/>
                    <a:chOff x="1052513" y="3924300"/>
                    <a:chExt cx="676275" cy="133350"/>
                  </a:xfrm>
                </p:grpSpPr>
                <p:sp>
                  <p:nvSpPr>
                    <p:cNvPr id="172" name="Rectangle 171">
                      <a:extLst>
                        <a:ext uri="{FF2B5EF4-FFF2-40B4-BE49-F238E27FC236}">
                          <a16:creationId xmlns:a16="http://schemas.microsoft.com/office/drawing/2014/main" id="{A4F8C9FC-E25A-4E19-A01B-04416E01353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E6E517C4-4E26-4893-A3F4-AD1196CBA095}"/>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3" name="Group 162">
                    <a:extLst>
                      <a:ext uri="{FF2B5EF4-FFF2-40B4-BE49-F238E27FC236}">
                        <a16:creationId xmlns:a16="http://schemas.microsoft.com/office/drawing/2014/main" id="{E4A19EDF-8472-4510-9209-31E673C2E209}"/>
                      </a:ext>
                    </a:extLst>
                  </p:cNvPr>
                  <p:cNvGrpSpPr/>
                  <p:nvPr/>
                </p:nvGrpSpPr>
                <p:grpSpPr>
                  <a:xfrm>
                    <a:off x="5653087" y="3259931"/>
                    <a:ext cx="676275" cy="133350"/>
                    <a:chOff x="1052513" y="3924300"/>
                    <a:chExt cx="676275" cy="133350"/>
                  </a:xfrm>
                </p:grpSpPr>
                <p:sp>
                  <p:nvSpPr>
                    <p:cNvPr id="170" name="Rectangle 169">
                      <a:extLst>
                        <a:ext uri="{FF2B5EF4-FFF2-40B4-BE49-F238E27FC236}">
                          <a16:creationId xmlns:a16="http://schemas.microsoft.com/office/drawing/2014/main" id="{5FEF6BB7-F33F-4389-80CD-4244ED6F6BB4}"/>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C52D79BE-FF8B-409B-B314-E4E2FD5C55F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4" name="Group 163">
                    <a:extLst>
                      <a:ext uri="{FF2B5EF4-FFF2-40B4-BE49-F238E27FC236}">
                        <a16:creationId xmlns:a16="http://schemas.microsoft.com/office/drawing/2014/main" id="{DDEF6492-C6CE-496B-8291-91F76D1B6733}"/>
                      </a:ext>
                    </a:extLst>
                  </p:cNvPr>
                  <p:cNvGrpSpPr/>
                  <p:nvPr/>
                </p:nvGrpSpPr>
                <p:grpSpPr>
                  <a:xfrm>
                    <a:off x="5653087" y="3412331"/>
                    <a:ext cx="676275" cy="133350"/>
                    <a:chOff x="1052513" y="3924300"/>
                    <a:chExt cx="676275" cy="133350"/>
                  </a:xfrm>
                </p:grpSpPr>
                <p:sp>
                  <p:nvSpPr>
                    <p:cNvPr id="168" name="Rectangle 167">
                      <a:extLst>
                        <a:ext uri="{FF2B5EF4-FFF2-40B4-BE49-F238E27FC236}">
                          <a16:creationId xmlns:a16="http://schemas.microsoft.com/office/drawing/2014/main" id="{D936CC74-1BDB-4A31-8B4E-2CD97C2D354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Rectangle 168">
                      <a:extLst>
                        <a:ext uri="{FF2B5EF4-FFF2-40B4-BE49-F238E27FC236}">
                          <a16:creationId xmlns:a16="http://schemas.microsoft.com/office/drawing/2014/main" id="{500264D9-972F-4761-A16A-CCFAD2C04885}"/>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2464B52D-CD57-4530-9530-E67A6B187C82}"/>
                      </a:ext>
                    </a:extLst>
                  </p:cNvPr>
                  <p:cNvGrpSpPr/>
                  <p:nvPr/>
                </p:nvGrpSpPr>
                <p:grpSpPr>
                  <a:xfrm>
                    <a:off x="5653087" y="3564731"/>
                    <a:ext cx="676275" cy="133350"/>
                    <a:chOff x="1052513" y="3924300"/>
                    <a:chExt cx="676275" cy="133350"/>
                  </a:xfrm>
                </p:grpSpPr>
                <p:sp>
                  <p:nvSpPr>
                    <p:cNvPr id="166" name="Rectangle 165">
                      <a:extLst>
                        <a:ext uri="{FF2B5EF4-FFF2-40B4-BE49-F238E27FC236}">
                          <a16:creationId xmlns:a16="http://schemas.microsoft.com/office/drawing/2014/main" id="{88D882A5-4B91-43B3-89E9-1A59506E779F}"/>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 name="Rectangle 166">
                      <a:extLst>
                        <a:ext uri="{FF2B5EF4-FFF2-40B4-BE49-F238E27FC236}">
                          <a16:creationId xmlns:a16="http://schemas.microsoft.com/office/drawing/2014/main" id="{0885D9F8-E197-493B-BAF2-FD4D9FEF2E5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35" name="Group 134">
                  <a:extLst>
                    <a:ext uri="{FF2B5EF4-FFF2-40B4-BE49-F238E27FC236}">
                      <a16:creationId xmlns:a16="http://schemas.microsoft.com/office/drawing/2014/main" id="{57B4E4D9-B391-4D8D-9D2F-69A1BE63BB18}"/>
                    </a:ext>
                  </a:extLst>
                </p:cNvPr>
                <p:cNvGrpSpPr/>
                <p:nvPr/>
              </p:nvGrpSpPr>
              <p:grpSpPr>
                <a:xfrm>
                  <a:off x="6586541" y="3117055"/>
                  <a:ext cx="385762" cy="209550"/>
                  <a:chOff x="6605591" y="3155155"/>
                  <a:chExt cx="385762" cy="209550"/>
                </a:xfrm>
              </p:grpSpPr>
              <p:sp>
                <p:nvSpPr>
                  <p:cNvPr id="151" name="Rectangle 150">
                    <a:extLst>
                      <a:ext uri="{FF2B5EF4-FFF2-40B4-BE49-F238E27FC236}">
                        <a16:creationId xmlns:a16="http://schemas.microsoft.com/office/drawing/2014/main" id="{1F2F18E6-D9ED-46FD-B810-6C60D2F72458}"/>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20E6BD68-6E92-4C83-B58C-E3CD10E493E8}"/>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A7B55199-9494-4AC0-A06F-E5435D000FFA}"/>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6" name="Group 135">
                  <a:extLst>
                    <a:ext uri="{FF2B5EF4-FFF2-40B4-BE49-F238E27FC236}">
                      <a16:creationId xmlns:a16="http://schemas.microsoft.com/office/drawing/2014/main" id="{3CEFE4FA-260E-483C-B993-4AEFBD197A72}"/>
                    </a:ext>
                  </a:extLst>
                </p:cNvPr>
                <p:cNvGrpSpPr/>
                <p:nvPr/>
              </p:nvGrpSpPr>
              <p:grpSpPr>
                <a:xfrm>
                  <a:off x="6557960" y="5153022"/>
                  <a:ext cx="1609733" cy="419100"/>
                  <a:chOff x="4250527" y="4893466"/>
                  <a:chExt cx="1609733" cy="419100"/>
                </a:xfrm>
              </p:grpSpPr>
              <p:grpSp>
                <p:nvGrpSpPr>
                  <p:cNvPr id="137" name="Group 136">
                    <a:extLst>
                      <a:ext uri="{FF2B5EF4-FFF2-40B4-BE49-F238E27FC236}">
                        <a16:creationId xmlns:a16="http://schemas.microsoft.com/office/drawing/2014/main" id="{D8B2FA75-C4D1-4131-8CB1-44ECB0A2D26B}"/>
                      </a:ext>
                    </a:extLst>
                  </p:cNvPr>
                  <p:cNvGrpSpPr/>
                  <p:nvPr/>
                </p:nvGrpSpPr>
                <p:grpSpPr>
                  <a:xfrm>
                    <a:off x="4250527" y="4893466"/>
                    <a:ext cx="781049" cy="419100"/>
                    <a:chOff x="2774157" y="3855243"/>
                    <a:chExt cx="781049" cy="419100"/>
                  </a:xfrm>
                </p:grpSpPr>
                <p:sp>
                  <p:nvSpPr>
                    <p:cNvPr id="145" name="Rectangle 144">
                      <a:extLst>
                        <a:ext uri="{FF2B5EF4-FFF2-40B4-BE49-F238E27FC236}">
                          <a16:creationId xmlns:a16="http://schemas.microsoft.com/office/drawing/2014/main" id="{34BA377B-E892-41EC-9A85-1FDFE1E8260D}"/>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073E9EA7-A051-4089-91DF-D50134BA5F34}"/>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7" name="Group 146">
                      <a:extLst>
                        <a:ext uri="{FF2B5EF4-FFF2-40B4-BE49-F238E27FC236}">
                          <a16:creationId xmlns:a16="http://schemas.microsoft.com/office/drawing/2014/main" id="{19C4FC29-AED9-4015-A436-D94ABBD0E3AC}"/>
                        </a:ext>
                      </a:extLst>
                    </p:cNvPr>
                    <p:cNvGrpSpPr/>
                    <p:nvPr/>
                  </p:nvGrpSpPr>
                  <p:grpSpPr>
                    <a:xfrm>
                      <a:off x="3331367" y="3907630"/>
                      <a:ext cx="190500" cy="66675"/>
                      <a:chOff x="3452810" y="2045866"/>
                      <a:chExt cx="190500" cy="66675"/>
                    </a:xfrm>
                  </p:grpSpPr>
                  <p:sp>
                    <p:nvSpPr>
                      <p:cNvPr id="149" name="Rectangle 148">
                        <a:extLst>
                          <a:ext uri="{FF2B5EF4-FFF2-40B4-BE49-F238E27FC236}">
                            <a16:creationId xmlns:a16="http://schemas.microsoft.com/office/drawing/2014/main" id="{A192C879-0AB3-4D26-8BC2-D07321866EB3}"/>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E45780F4-9A9B-444F-9522-C60D5E2C6BD3}"/>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8" name="Oval 147">
                      <a:extLst>
                        <a:ext uri="{FF2B5EF4-FFF2-40B4-BE49-F238E27FC236}">
                          <a16:creationId xmlns:a16="http://schemas.microsoft.com/office/drawing/2014/main" id="{5827341F-D93B-4B6A-9611-70C82E3D77BA}"/>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8" name="Group 137">
                    <a:extLst>
                      <a:ext uri="{FF2B5EF4-FFF2-40B4-BE49-F238E27FC236}">
                        <a16:creationId xmlns:a16="http://schemas.microsoft.com/office/drawing/2014/main" id="{0D9E356A-4D5A-4B4A-BEEF-0907272924AC}"/>
                      </a:ext>
                    </a:extLst>
                  </p:cNvPr>
                  <p:cNvGrpSpPr/>
                  <p:nvPr/>
                </p:nvGrpSpPr>
                <p:grpSpPr>
                  <a:xfrm>
                    <a:off x="5079211" y="4893466"/>
                    <a:ext cx="781049" cy="419100"/>
                    <a:chOff x="2774157" y="3855243"/>
                    <a:chExt cx="781049" cy="419100"/>
                  </a:xfrm>
                </p:grpSpPr>
                <p:sp>
                  <p:nvSpPr>
                    <p:cNvPr id="139" name="Rectangle 138">
                      <a:extLst>
                        <a:ext uri="{FF2B5EF4-FFF2-40B4-BE49-F238E27FC236}">
                          <a16:creationId xmlns:a16="http://schemas.microsoft.com/office/drawing/2014/main" id="{22953459-4F89-48A1-BF35-43101C910882}"/>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398B182A-A0A6-44FC-B9DD-F77E1775AC81}"/>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04787EDB-80A6-4103-9737-14BFED5B172C}"/>
                        </a:ext>
                      </a:extLst>
                    </p:cNvPr>
                    <p:cNvGrpSpPr/>
                    <p:nvPr/>
                  </p:nvGrpSpPr>
                  <p:grpSpPr>
                    <a:xfrm>
                      <a:off x="3331367" y="3907630"/>
                      <a:ext cx="190500" cy="66675"/>
                      <a:chOff x="3452810" y="2045866"/>
                      <a:chExt cx="190500" cy="66675"/>
                    </a:xfrm>
                  </p:grpSpPr>
                  <p:sp>
                    <p:nvSpPr>
                      <p:cNvPr id="143" name="Rectangle 142">
                        <a:extLst>
                          <a:ext uri="{FF2B5EF4-FFF2-40B4-BE49-F238E27FC236}">
                            <a16:creationId xmlns:a16="http://schemas.microsoft.com/office/drawing/2014/main" id="{122C68DE-3DE3-41A4-B605-C0885ED19F4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8CC8E06A-0CA8-43C4-9600-B24B3055FA3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2" name="Oval 141">
                      <a:extLst>
                        <a:ext uri="{FF2B5EF4-FFF2-40B4-BE49-F238E27FC236}">
                          <a16:creationId xmlns:a16="http://schemas.microsoft.com/office/drawing/2014/main" id="{AADB4B3C-9FFA-4CEC-8A84-E819D9733CE3}"/>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190" name="Rectangle 189">
                <a:extLst>
                  <a:ext uri="{FF2B5EF4-FFF2-40B4-BE49-F238E27FC236}">
                    <a16:creationId xmlns:a16="http://schemas.microsoft.com/office/drawing/2014/main" id="{DB00EAE9-F32C-4BD5-BA9B-A7373D7F1748}"/>
                  </a:ext>
                </a:extLst>
              </p:cNvPr>
              <p:cNvSpPr/>
              <p:nvPr/>
            </p:nvSpPr>
            <p:spPr>
              <a:xfrm>
                <a:off x="5156136" y="5050507"/>
                <a:ext cx="335648" cy="459099"/>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08" name="Picture 207">
                <a:extLst>
                  <a:ext uri="{FF2B5EF4-FFF2-40B4-BE49-F238E27FC236}">
                    <a16:creationId xmlns:a16="http://schemas.microsoft.com/office/drawing/2014/main" id="{E7D33048-685E-4DCD-90C2-4064A8015E5E}"/>
                  </a:ext>
                </a:extLst>
              </p:cNvPr>
              <p:cNvPicPr>
                <a:picLocks noChangeAspect="1"/>
              </p:cNvPicPr>
              <p:nvPr/>
            </p:nvPicPr>
            <p:blipFill>
              <a:blip r:embed="rId3"/>
              <a:stretch>
                <a:fillRect/>
              </a:stretch>
            </p:blipFill>
            <p:spPr>
              <a:xfrm>
                <a:off x="5095360" y="1535136"/>
                <a:ext cx="457200" cy="457200"/>
              </a:xfrm>
              <a:prstGeom prst="rect">
                <a:avLst/>
              </a:prstGeom>
            </p:spPr>
          </p:pic>
          <p:pic>
            <p:nvPicPr>
              <p:cNvPr id="210" name="Picture 209">
                <a:extLst>
                  <a:ext uri="{FF2B5EF4-FFF2-40B4-BE49-F238E27FC236}">
                    <a16:creationId xmlns:a16="http://schemas.microsoft.com/office/drawing/2014/main" id="{2198CE8F-EF13-4EDB-9BBD-7E769B28292F}"/>
                  </a:ext>
                </a:extLst>
              </p:cNvPr>
              <p:cNvPicPr>
                <a:picLocks noChangeAspect="1"/>
              </p:cNvPicPr>
              <p:nvPr/>
            </p:nvPicPr>
            <p:blipFill>
              <a:blip r:embed="rId4"/>
              <a:stretch>
                <a:fillRect/>
              </a:stretch>
            </p:blipFill>
            <p:spPr>
              <a:xfrm>
                <a:off x="5018767" y="2248954"/>
                <a:ext cx="610386" cy="457200"/>
              </a:xfrm>
              <a:prstGeom prst="rect">
                <a:avLst/>
              </a:prstGeom>
            </p:spPr>
          </p:pic>
          <p:pic>
            <p:nvPicPr>
              <p:cNvPr id="212" name="Picture 211">
                <a:extLst>
                  <a:ext uri="{FF2B5EF4-FFF2-40B4-BE49-F238E27FC236}">
                    <a16:creationId xmlns:a16="http://schemas.microsoft.com/office/drawing/2014/main" id="{64EF5A44-C9B6-4CBD-87AA-CCCE486E267E}"/>
                  </a:ext>
                </a:extLst>
              </p:cNvPr>
              <p:cNvPicPr>
                <a:picLocks noChangeAspect="1"/>
              </p:cNvPicPr>
              <p:nvPr/>
            </p:nvPicPr>
            <p:blipFill>
              <a:blip r:embed="rId5"/>
              <a:stretch>
                <a:fillRect/>
              </a:stretch>
            </p:blipFill>
            <p:spPr>
              <a:xfrm>
                <a:off x="5095360" y="5750321"/>
                <a:ext cx="457200" cy="457200"/>
              </a:xfrm>
              <a:prstGeom prst="rect">
                <a:avLst/>
              </a:prstGeom>
            </p:spPr>
          </p:pic>
        </p:grpSp>
        <p:grpSp>
          <p:nvGrpSpPr>
            <p:cNvPr id="217" name="Group 216">
              <a:extLst>
                <a:ext uri="{FF2B5EF4-FFF2-40B4-BE49-F238E27FC236}">
                  <a16:creationId xmlns:a16="http://schemas.microsoft.com/office/drawing/2014/main" id="{B6F538DA-BBCD-449D-9CB1-DB450BE25DD9}"/>
                </a:ext>
              </a:extLst>
            </p:cNvPr>
            <p:cNvGrpSpPr/>
            <p:nvPr/>
          </p:nvGrpSpPr>
          <p:grpSpPr>
            <a:xfrm>
              <a:off x="2753136" y="2101590"/>
              <a:ext cx="5995676" cy="1408404"/>
              <a:chOff x="2753136" y="2101590"/>
              <a:chExt cx="5995676" cy="1408404"/>
            </a:xfrm>
          </p:grpSpPr>
          <p:grpSp>
            <p:nvGrpSpPr>
              <p:cNvPr id="206" name="Group 205">
                <a:extLst>
                  <a:ext uri="{FF2B5EF4-FFF2-40B4-BE49-F238E27FC236}">
                    <a16:creationId xmlns:a16="http://schemas.microsoft.com/office/drawing/2014/main" id="{1A865D33-48ED-46F1-AC9D-546C826DFDF9}"/>
                  </a:ext>
                </a:extLst>
              </p:cNvPr>
              <p:cNvGrpSpPr/>
              <p:nvPr/>
            </p:nvGrpSpPr>
            <p:grpSpPr>
              <a:xfrm>
                <a:off x="2753136" y="2101590"/>
                <a:ext cx="5995676" cy="1408404"/>
                <a:chOff x="2753136" y="2101590"/>
                <a:chExt cx="5995676" cy="1408404"/>
              </a:xfrm>
            </p:grpSpPr>
            <p:cxnSp>
              <p:nvCxnSpPr>
                <p:cNvPr id="194" name="Straight Connector 193">
                  <a:extLst>
                    <a:ext uri="{FF2B5EF4-FFF2-40B4-BE49-F238E27FC236}">
                      <a16:creationId xmlns:a16="http://schemas.microsoft.com/office/drawing/2014/main" id="{D0A9958C-C615-4159-BA9A-61B6091EC5E3}"/>
                    </a:ext>
                  </a:extLst>
                </p:cNvPr>
                <p:cNvCxnSpPr>
                  <a:cxnSpLocks/>
                </p:cNvCxnSpPr>
                <p:nvPr/>
              </p:nvCxnSpPr>
              <p:spPr>
                <a:xfrm>
                  <a:off x="2753136" y="2101590"/>
                  <a:ext cx="363375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3" name="Straight Connector 202">
                  <a:extLst>
                    <a:ext uri="{FF2B5EF4-FFF2-40B4-BE49-F238E27FC236}">
                      <a16:creationId xmlns:a16="http://schemas.microsoft.com/office/drawing/2014/main" id="{4EA578D7-BF35-43CD-84BD-9BECE96A0892}"/>
                    </a:ext>
                  </a:extLst>
                </p:cNvPr>
                <p:cNvCxnSpPr>
                  <a:cxnSpLocks/>
                </p:cNvCxnSpPr>
                <p:nvPr/>
              </p:nvCxnSpPr>
              <p:spPr>
                <a:xfrm>
                  <a:off x="2753136" y="3509994"/>
                  <a:ext cx="363375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4" name="Right Brace 203">
                  <a:extLst>
                    <a:ext uri="{FF2B5EF4-FFF2-40B4-BE49-F238E27FC236}">
                      <a16:creationId xmlns:a16="http://schemas.microsoft.com/office/drawing/2014/main" id="{1B98111D-13A8-4E2F-8C84-303904B1E8CE}"/>
                    </a:ext>
                  </a:extLst>
                </p:cNvPr>
                <p:cNvSpPr/>
                <p:nvPr/>
              </p:nvSpPr>
              <p:spPr>
                <a:xfrm>
                  <a:off x="6464413" y="2101590"/>
                  <a:ext cx="335648" cy="1408403"/>
                </a:xfrm>
                <a:prstGeom prst="righ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5" name="TextBox 204">
                  <a:extLst>
                    <a:ext uri="{FF2B5EF4-FFF2-40B4-BE49-F238E27FC236}">
                      <a16:creationId xmlns:a16="http://schemas.microsoft.com/office/drawing/2014/main" id="{A926D91B-E95E-4E48-8C64-CE50AFCD3550}"/>
                    </a:ext>
                  </a:extLst>
                </p:cNvPr>
                <p:cNvSpPr txBox="1"/>
                <p:nvPr/>
              </p:nvSpPr>
              <p:spPr>
                <a:xfrm>
                  <a:off x="6809178" y="2522795"/>
                  <a:ext cx="1939634" cy="523220"/>
                </a:xfrm>
                <a:prstGeom prst="rect">
                  <a:avLst/>
                </a:prstGeom>
                <a:noFill/>
              </p:spPr>
              <p:txBody>
                <a:bodyPr wrap="none" rtlCol="0">
                  <a:spAutoFit/>
                </a:bodyPr>
                <a:lstStyle/>
                <a:p>
                  <a:r>
                    <a:rPr lang="en-US" sz="2800" dirty="0"/>
                    <a:t>Governance</a:t>
                  </a:r>
                </a:p>
              </p:txBody>
            </p:sp>
          </p:grpSp>
          <p:sp>
            <p:nvSpPr>
              <p:cNvPr id="215" name="Rectangle 214">
                <a:extLst>
                  <a:ext uri="{FF2B5EF4-FFF2-40B4-BE49-F238E27FC236}">
                    <a16:creationId xmlns:a16="http://schemas.microsoft.com/office/drawing/2014/main" id="{5F5465DF-D6D8-4BC1-9BF2-E34DC9A5D9EF}"/>
                  </a:ext>
                </a:extLst>
              </p:cNvPr>
              <p:cNvSpPr/>
              <p:nvPr/>
            </p:nvSpPr>
            <p:spPr>
              <a:xfrm>
                <a:off x="3011191" y="2216861"/>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216" name="Rectangle 215">
                <a:extLst>
                  <a:ext uri="{FF2B5EF4-FFF2-40B4-BE49-F238E27FC236}">
                    <a16:creationId xmlns:a16="http://schemas.microsoft.com/office/drawing/2014/main" id="{D702A070-5732-42D0-90FF-ACF4974B4760}"/>
                  </a:ext>
                </a:extLst>
              </p:cNvPr>
              <p:cNvSpPr/>
              <p:nvPr/>
            </p:nvSpPr>
            <p:spPr>
              <a:xfrm>
                <a:off x="3004001" y="2918179"/>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grpSp>
      </p:grpSp>
    </p:spTree>
    <p:extLst>
      <p:ext uri="{BB962C8B-B14F-4D97-AF65-F5344CB8AC3E}">
        <p14:creationId xmlns:p14="http://schemas.microsoft.com/office/powerpoint/2010/main" val="2122482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106F0E-3E04-446C-985D-9A329B4DF25F}"/>
              </a:ext>
            </a:extLst>
          </p:cNvPr>
          <p:cNvSpPr>
            <a:spLocks noGrp="1"/>
          </p:cNvSpPr>
          <p:nvPr>
            <p:ph type="title"/>
          </p:nvPr>
        </p:nvSpPr>
        <p:spPr/>
        <p:txBody>
          <a:bodyPr/>
          <a:lstStyle/>
          <a:p>
            <a:r>
              <a:rPr lang="en-US" dirty="0"/>
              <a:t>Introduce Outcome Compromises</a:t>
            </a:r>
          </a:p>
        </p:txBody>
      </p:sp>
      <p:grpSp>
        <p:nvGrpSpPr>
          <p:cNvPr id="2" name="Group 1" descr="Interpret goes to Reports, then to Reporting, which goes to Broker which goes to Transaction and then to Process and then lastly to Decision. The cycle then repeats. ">
            <a:extLst>
              <a:ext uri="{FF2B5EF4-FFF2-40B4-BE49-F238E27FC236}">
                <a16:creationId xmlns:a16="http://schemas.microsoft.com/office/drawing/2014/main" id="{14782471-C42D-ED3D-FB7F-0131DBFDF5D7}"/>
              </a:ext>
            </a:extLst>
          </p:cNvPr>
          <p:cNvGrpSpPr/>
          <p:nvPr/>
        </p:nvGrpSpPr>
        <p:grpSpPr>
          <a:xfrm>
            <a:off x="1510074" y="1445587"/>
            <a:ext cx="3872966" cy="4841458"/>
            <a:chOff x="1510074" y="1445587"/>
            <a:chExt cx="3872966" cy="4841458"/>
          </a:xfrm>
        </p:grpSpPr>
        <p:grpSp>
          <p:nvGrpSpPr>
            <p:cNvPr id="11" name="Group 10">
              <a:extLst>
                <a:ext uri="{FF2B5EF4-FFF2-40B4-BE49-F238E27FC236}">
                  <a16:creationId xmlns:a16="http://schemas.microsoft.com/office/drawing/2014/main" id="{5000DEE2-B3CE-4A67-A4B0-2F1D11EE7977}"/>
                </a:ext>
              </a:extLst>
            </p:cNvPr>
            <p:cNvGrpSpPr/>
            <p:nvPr/>
          </p:nvGrpSpPr>
          <p:grpSpPr>
            <a:xfrm>
              <a:off x="2940650" y="1445587"/>
              <a:ext cx="1974591" cy="4841458"/>
              <a:chOff x="2907380" y="1719828"/>
              <a:chExt cx="1974591" cy="4841458"/>
            </a:xfrm>
          </p:grpSpPr>
          <p:sp>
            <p:nvSpPr>
              <p:cNvPr id="4" name="Rectangle: Rounded Corners 3">
                <a:extLst>
                  <a:ext uri="{FF2B5EF4-FFF2-40B4-BE49-F238E27FC236}">
                    <a16:creationId xmlns:a16="http://schemas.microsoft.com/office/drawing/2014/main" id="{917E0FE0-CA81-4BAD-9B52-95A59983672E}"/>
                  </a:ext>
                </a:extLst>
              </p:cNvPr>
              <p:cNvSpPr/>
              <p:nvPr/>
            </p:nvSpPr>
            <p:spPr>
              <a:xfrm>
                <a:off x="2907380" y="171982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Decision</a:t>
                </a:r>
              </a:p>
            </p:txBody>
          </p:sp>
          <p:sp>
            <p:nvSpPr>
              <p:cNvPr id="5" name="Rectangle: Rounded Corners 4">
                <a:extLst>
                  <a:ext uri="{FF2B5EF4-FFF2-40B4-BE49-F238E27FC236}">
                    <a16:creationId xmlns:a16="http://schemas.microsoft.com/office/drawing/2014/main" id="{451F733B-9D3D-489C-84A4-224FE914F73F}"/>
                  </a:ext>
                </a:extLst>
              </p:cNvPr>
              <p:cNvSpPr/>
              <p:nvPr/>
            </p:nvSpPr>
            <p:spPr>
              <a:xfrm>
                <a:off x="2907380" y="2424030"/>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Process</a:t>
                </a:r>
              </a:p>
            </p:txBody>
          </p:sp>
          <p:sp>
            <p:nvSpPr>
              <p:cNvPr id="6" name="Rectangle: Rounded Corners 5">
                <a:extLst>
                  <a:ext uri="{FF2B5EF4-FFF2-40B4-BE49-F238E27FC236}">
                    <a16:creationId xmlns:a16="http://schemas.microsoft.com/office/drawing/2014/main" id="{CF10343C-49DE-4C4A-8BC6-5E2E784AACD0}"/>
                  </a:ext>
                </a:extLst>
              </p:cNvPr>
              <p:cNvSpPr/>
              <p:nvPr/>
            </p:nvSpPr>
            <p:spPr>
              <a:xfrm>
                <a:off x="2907380" y="3128232"/>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Transaction</a:t>
                </a:r>
              </a:p>
            </p:txBody>
          </p:sp>
          <p:sp>
            <p:nvSpPr>
              <p:cNvPr id="7" name="Rectangle: Rounded Corners 6">
                <a:extLst>
                  <a:ext uri="{FF2B5EF4-FFF2-40B4-BE49-F238E27FC236}">
                    <a16:creationId xmlns:a16="http://schemas.microsoft.com/office/drawing/2014/main" id="{48A2971D-182E-4D42-A7BF-C796AA4B0FD2}"/>
                  </a:ext>
                </a:extLst>
              </p:cNvPr>
              <p:cNvSpPr/>
              <p:nvPr/>
            </p:nvSpPr>
            <p:spPr>
              <a:xfrm>
                <a:off x="2907380" y="3832434"/>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Broker</a:t>
                </a:r>
              </a:p>
            </p:txBody>
          </p:sp>
          <p:sp>
            <p:nvSpPr>
              <p:cNvPr id="8" name="Rectangle: Rounded Corners 7">
                <a:extLst>
                  <a:ext uri="{FF2B5EF4-FFF2-40B4-BE49-F238E27FC236}">
                    <a16:creationId xmlns:a16="http://schemas.microsoft.com/office/drawing/2014/main" id="{F140CD80-85B9-42BF-9BAD-DF8BBB998C2C}"/>
                  </a:ext>
                </a:extLst>
              </p:cNvPr>
              <p:cNvSpPr/>
              <p:nvPr/>
            </p:nvSpPr>
            <p:spPr>
              <a:xfrm>
                <a:off x="2907380" y="4536636"/>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Reporting</a:t>
                </a:r>
              </a:p>
            </p:txBody>
          </p:sp>
          <p:sp>
            <p:nvSpPr>
              <p:cNvPr id="9" name="Rectangle: Rounded Corners 8">
                <a:extLst>
                  <a:ext uri="{FF2B5EF4-FFF2-40B4-BE49-F238E27FC236}">
                    <a16:creationId xmlns:a16="http://schemas.microsoft.com/office/drawing/2014/main" id="{25132536-1F78-4140-829F-7436F4D8B697}"/>
                  </a:ext>
                </a:extLst>
              </p:cNvPr>
              <p:cNvSpPr/>
              <p:nvPr/>
            </p:nvSpPr>
            <p:spPr>
              <a:xfrm>
                <a:off x="2907380" y="52408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Reports</a:t>
                </a:r>
              </a:p>
            </p:txBody>
          </p:sp>
          <p:sp>
            <p:nvSpPr>
              <p:cNvPr id="10" name="Rectangle: Rounded Corners 9">
                <a:extLst>
                  <a:ext uri="{FF2B5EF4-FFF2-40B4-BE49-F238E27FC236}">
                    <a16:creationId xmlns:a16="http://schemas.microsoft.com/office/drawing/2014/main" id="{17B64F3D-B46E-413A-AE9B-9ED0F7700602}"/>
                  </a:ext>
                </a:extLst>
              </p:cNvPr>
              <p:cNvSpPr/>
              <p:nvPr/>
            </p:nvSpPr>
            <p:spPr>
              <a:xfrm>
                <a:off x="2907380" y="59450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Interpret</a:t>
                </a:r>
              </a:p>
            </p:txBody>
          </p:sp>
        </p:grpSp>
        <p:sp>
          <p:nvSpPr>
            <p:cNvPr id="12" name="Arrow: Curved Right 11">
              <a:extLst>
                <a:ext uri="{FF2B5EF4-FFF2-40B4-BE49-F238E27FC236}">
                  <a16:creationId xmlns:a16="http://schemas.microsoft.com/office/drawing/2014/main" id="{1190E404-34A0-49BB-9D2F-A0CBD28F81D8}"/>
                </a:ext>
              </a:extLst>
            </p:cNvPr>
            <p:cNvSpPr/>
            <p:nvPr/>
          </p:nvSpPr>
          <p:spPr>
            <a:xfrm flipV="1">
              <a:off x="1510074" y="1508139"/>
              <a:ext cx="1241073" cy="4622316"/>
            </a:xfrm>
            <a:prstGeom prst="curvedRight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6" name="Arrow: Down 15">
              <a:extLst>
                <a:ext uri="{FF2B5EF4-FFF2-40B4-BE49-F238E27FC236}">
                  <a16:creationId xmlns:a16="http://schemas.microsoft.com/office/drawing/2014/main" id="{BDB8812C-5421-4336-AAF3-D699B4BC17BF}"/>
                </a:ext>
              </a:extLst>
            </p:cNvPr>
            <p:cNvSpPr/>
            <p:nvPr/>
          </p:nvSpPr>
          <p:spPr>
            <a:xfrm flipV="1">
              <a:off x="5104744" y="1748827"/>
              <a:ext cx="278296" cy="4230094"/>
            </a:xfrm>
            <a:prstGeom prst="down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3ED32B49-CE54-4460-9A8D-09D31CE7E42A}"/>
                </a:ext>
              </a:extLst>
            </p:cNvPr>
            <p:cNvGrpSpPr/>
            <p:nvPr/>
          </p:nvGrpSpPr>
          <p:grpSpPr>
            <a:xfrm>
              <a:off x="3011191" y="1517146"/>
              <a:ext cx="1836752" cy="4706277"/>
              <a:chOff x="3011191" y="1517146"/>
              <a:chExt cx="1836752" cy="4706277"/>
            </a:xfrm>
          </p:grpSpPr>
          <p:sp>
            <p:nvSpPr>
              <p:cNvPr id="27" name="Rectangle 26">
                <a:extLst>
                  <a:ext uri="{FF2B5EF4-FFF2-40B4-BE49-F238E27FC236}">
                    <a16:creationId xmlns:a16="http://schemas.microsoft.com/office/drawing/2014/main" id="{4274E7E4-18EA-4895-8477-417D3DBB859C}"/>
                  </a:ext>
                </a:extLst>
              </p:cNvPr>
              <p:cNvSpPr/>
              <p:nvPr/>
            </p:nvSpPr>
            <p:spPr>
              <a:xfrm>
                <a:off x="3011191" y="1517146"/>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28" name="Rectangle 27">
                <a:extLst>
                  <a:ext uri="{FF2B5EF4-FFF2-40B4-BE49-F238E27FC236}">
                    <a16:creationId xmlns:a16="http://schemas.microsoft.com/office/drawing/2014/main" id="{9425303C-AA12-4DA3-8BCE-FAAE93EA6A43}"/>
                  </a:ext>
                </a:extLst>
              </p:cNvPr>
              <p:cNvSpPr/>
              <p:nvPr/>
            </p:nvSpPr>
            <p:spPr>
              <a:xfrm>
                <a:off x="3011191" y="2215814"/>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29" name="Rectangle 28">
                <a:extLst>
                  <a:ext uri="{FF2B5EF4-FFF2-40B4-BE49-F238E27FC236}">
                    <a16:creationId xmlns:a16="http://schemas.microsoft.com/office/drawing/2014/main" id="{F5ACF566-564A-4FDC-805C-A157B8AB4652}"/>
                  </a:ext>
                </a:extLst>
              </p:cNvPr>
              <p:cNvSpPr/>
              <p:nvPr/>
            </p:nvSpPr>
            <p:spPr>
              <a:xfrm>
                <a:off x="3011191" y="5739226"/>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0" name="Rectangle 29">
                <a:extLst>
                  <a:ext uri="{FF2B5EF4-FFF2-40B4-BE49-F238E27FC236}">
                    <a16:creationId xmlns:a16="http://schemas.microsoft.com/office/drawing/2014/main" id="{14810B53-6D83-4416-8A3D-C59F398A3ADD}"/>
                  </a:ext>
                </a:extLst>
              </p:cNvPr>
              <p:cNvSpPr/>
              <p:nvPr/>
            </p:nvSpPr>
            <p:spPr>
              <a:xfrm>
                <a:off x="3011191" y="5038156"/>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1" name="Rectangle 30">
                <a:extLst>
                  <a:ext uri="{FF2B5EF4-FFF2-40B4-BE49-F238E27FC236}">
                    <a16:creationId xmlns:a16="http://schemas.microsoft.com/office/drawing/2014/main" id="{9B4733E1-49AA-4404-A7D3-F6DE14679404}"/>
                  </a:ext>
                </a:extLst>
              </p:cNvPr>
              <p:cNvSpPr/>
              <p:nvPr/>
            </p:nvSpPr>
            <p:spPr>
              <a:xfrm>
                <a:off x="3011191" y="4337397"/>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2" name="Rectangle 31">
                <a:extLst>
                  <a:ext uri="{FF2B5EF4-FFF2-40B4-BE49-F238E27FC236}">
                    <a16:creationId xmlns:a16="http://schemas.microsoft.com/office/drawing/2014/main" id="{4911154C-2FAB-49ED-8225-F9CE14F4B529}"/>
                  </a:ext>
                </a:extLst>
              </p:cNvPr>
              <p:cNvSpPr/>
              <p:nvPr/>
            </p:nvSpPr>
            <p:spPr>
              <a:xfrm>
                <a:off x="3011191" y="3622357"/>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3" name="Rectangle 32">
                <a:extLst>
                  <a:ext uri="{FF2B5EF4-FFF2-40B4-BE49-F238E27FC236}">
                    <a16:creationId xmlns:a16="http://schemas.microsoft.com/office/drawing/2014/main" id="{B7A2DE6E-79F1-4DC6-B6E2-A982E3616122}"/>
                  </a:ext>
                </a:extLst>
              </p:cNvPr>
              <p:cNvSpPr/>
              <p:nvPr/>
            </p:nvSpPr>
            <p:spPr>
              <a:xfrm>
                <a:off x="3011191" y="2923291"/>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grpSp>
      </p:grpSp>
      <p:sp>
        <p:nvSpPr>
          <p:cNvPr id="13" name="Content Placeholder 12">
            <a:extLst>
              <a:ext uri="{FF2B5EF4-FFF2-40B4-BE49-F238E27FC236}">
                <a16:creationId xmlns:a16="http://schemas.microsoft.com/office/drawing/2014/main" id="{356A51C5-55DD-47C8-893C-02854E926ECB}"/>
              </a:ext>
            </a:extLst>
          </p:cNvPr>
          <p:cNvSpPr>
            <a:spLocks noGrp="1"/>
          </p:cNvSpPr>
          <p:nvPr>
            <p:ph idx="1"/>
          </p:nvPr>
        </p:nvSpPr>
        <p:spPr>
          <a:xfrm>
            <a:off x="5565939" y="1445587"/>
            <a:ext cx="3355424" cy="4841458"/>
          </a:xfrm>
        </p:spPr>
        <p:txBody>
          <a:bodyPr/>
          <a:lstStyle/>
          <a:p>
            <a:pPr marL="0" indent="0">
              <a:buNone/>
            </a:pPr>
            <a:r>
              <a:rPr lang="en-US" dirty="0"/>
              <a:t>Drive compromises back through the stack from outcomes to inputs.</a:t>
            </a:r>
          </a:p>
          <a:p>
            <a:pPr marL="0" indent="0">
              <a:buNone/>
            </a:pPr>
            <a:endParaRPr lang="en-US" dirty="0"/>
          </a:p>
          <a:p>
            <a:pPr marL="0" indent="0">
              <a:buNone/>
            </a:pPr>
            <a:r>
              <a:rPr lang="en-US" dirty="0"/>
              <a:t>Extract immediate value from each step.</a:t>
            </a:r>
          </a:p>
        </p:txBody>
      </p:sp>
    </p:spTree>
    <p:extLst>
      <p:ext uri="{BB962C8B-B14F-4D97-AF65-F5344CB8AC3E}">
        <p14:creationId xmlns:p14="http://schemas.microsoft.com/office/powerpoint/2010/main" val="26868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106F0E-3E04-446C-985D-9A329B4DF25F}"/>
              </a:ext>
            </a:extLst>
          </p:cNvPr>
          <p:cNvSpPr>
            <a:spLocks noGrp="1"/>
          </p:cNvSpPr>
          <p:nvPr>
            <p:ph type="title"/>
          </p:nvPr>
        </p:nvSpPr>
        <p:spPr/>
        <p:txBody>
          <a:bodyPr/>
          <a:lstStyle/>
          <a:p>
            <a:r>
              <a:rPr lang="en-US" dirty="0"/>
              <a:t>Apply Input Corrections</a:t>
            </a:r>
          </a:p>
        </p:txBody>
      </p:sp>
      <p:grpSp>
        <p:nvGrpSpPr>
          <p:cNvPr id="2" name="Group 1" descr="Decision goes to Process which goes to Transaction, then to Broker, which goes to Reporting, which goes to Reports and then to Interpret which goes back to Decision.">
            <a:extLst>
              <a:ext uri="{FF2B5EF4-FFF2-40B4-BE49-F238E27FC236}">
                <a16:creationId xmlns:a16="http://schemas.microsoft.com/office/drawing/2014/main" id="{CFA471E9-3C67-6FDB-0C9F-DC01FD7D0285}"/>
              </a:ext>
            </a:extLst>
          </p:cNvPr>
          <p:cNvGrpSpPr/>
          <p:nvPr/>
        </p:nvGrpSpPr>
        <p:grpSpPr>
          <a:xfrm>
            <a:off x="1510074" y="1445587"/>
            <a:ext cx="3872966" cy="4841458"/>
            <a:chOff x="1510074" y="1445587"/>
            <a:chExt cx="3872966" cy="4841458"/>
          </a:xfrm>
        </p:grpSpPr>
        <p:grpSp>
          <p:nvGrpSpPr>
            <p:cNvPr id="11" name="Group 10">
              <a:extLst>
                <a:ext uri="{FF2B5EF4-FFF2-40B4-BE49-F238E27FC236}">
                  <a16:creationId xmlns:a16="http://schemas.microsoft.com/office/drawing/2014/main" id="{5000DEE2-B3CE-4A67-A4B0-2F1D11EE7977}"/>
                </a:ext>
              </a:extLst>
            </p:cNvPr>
            <p:cNvGrpSpPr/>
            <p:nvPr/>
          </p:nvGrpSpPr>
          <p:grpSpPr>
            <a:xfrm>
              <a:off x="2940650" y="1445587"/>
              <a:ext cx="1974591" cy="4841458"/>
              <a:chOff x="2907380" y="1719828"/>
              <a:chExt cx="1974591" cy="4841458"/>
            </a:xfrm>
          </p:grpSpPr>
          <p:sp>
            <p:nvSpPr>
              <p:cNvPr id="4" name="Rectangle: Rounded Corners 3">
                <a:extLst>
                  <a:ext uri="{FF2B5EF4-FFF2-40B4-BE49-F238E27FC236}">
                    <a16:creationId xmlns:a16="http://schemas.microsoft.com/office/drawing/2014/main" id="{917E0FE0-CA81-4BAD-9B52-95A59983672E}"/>
                  </a:ext>
                </a:extLst>
              </p:cNvPr>
              <p:cNvSpPr/>
              <p:nvPr/>
            </p:nvSpPr>
            <p:spPr>
              <a:xfrm>
                <a:off x="2907380" y="171982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Decision</a:t>
                </a:r>
              </a:p>
            </p:txBody>
          </p:sp>
          <p:sp>
            <p:nvSpPr>
              <p:cNvPr id="5" name="Rectangle: Rounded Corners 4">
                <a:extLst>
                  <a:ext uri="{FF2B5EF4-FFF2-40B4-BE49-F238E27FC236}">
                    <a16:creationId xmlns:a16="http://schemas.microsoft.com/office/drawing/2014/main" id="{451F733B-9D3D-489C-84A4-224FE914F73F}"/>
                  </a:ext>
                </a:extLst>
              </p:cNvPr>
              <p:cNvSpPr/>
              <p:nvPr/>
            </p:nvSpPr>
            <p:spPr>
              <a:xfrm>
                <a:off x="2907380" y="2424030"/>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Process</a:t>
                </a:r>
              </a:p>
            </p:txBody>
          </p:sp>
          <p:sp>
            <p:nvSpPr>
              <p:cNvPr id="6" name="Rectangle: Rounded Corners 5">
                <a:extLst>
                  <a:ext uri="{FF2B5EF4-FFF2-40B4-BE49-F238E27FC236}">
                    <a16:creationId xmlns:a16="http://schemas.microsoft.com/office/drawing/2014/main" id="{CF10343C-49DE-4C4A-8BC6-5E2E784AACD0}"/>
                  </a:ext>
                </a:extLst>
              </p:cNvPr>
              <p:cNvSpPr/>
              <p:nvPr/>
            </p:nvSpPr>
            <p:spPr>
              <a:xfrm>
                <a:off x="2907380" y="3128232"/>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Transaction</a:t>
                </a:r>
              </a:p>
            </p:txBody>
          </p:sp>
          <p:sp>
            <p:nvSpPr>
              <p:cNvPr id="7" name="Rectangle: Rounded Corners 6">
                <a:extLst>
                  <a:ext uri="{FF2B5EF4-FFF2-40B4-BE49-F238E27FC236}">
                    <a16:creationId xmlns:a16="http://schemas.microsoft.com/office/drawing/2014/main" id="{48A2971D-182E-4D42-A7BF-C796AA4B0FD2}"/>
                  </a:ext>
                </a:extLst>
              </p:cNvPr>
              <p:cNvSpPr/>
              <p:nvPr/>
            </p:nvSpPr>
            <p:spPr>
              <a:xfrm>
                <a:off x="2907380" y="3832434"/>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Broker</a:t>
                </a:r>
              </a:p>
            </p:txBody>
          </p:sp>
          <p:sp>
            <p:nvSpPr>
              <p:cNvPr id="8" name="Rectangle: Rounded Corners 7">
                <a:extLst>
                  <a:ext uri="{FF2B5EF4-FFF2-40B4-BE49-F238E27FC236}">
                    <a16:creationId xmlns:a16="http://schemas.microsoft.com/office/drawing/2014/main" id="{F140CD80-85B9-42BF-9BAD-DF8BBB998C2C}"/>
                  </a:ext>
                </a:extLst>
              </p:cNvPr>
              <p:cNvSpPr/>
              <p:nvPr/>
            </p:nvSpPr>
            <p:spPr>
              <a:xfrm>
                <a:off x="2907380" y="4536636"/>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Reporting</a:t>
                </a:r>
              </a:p>
            </p:txBody>
          </p:sp>
          <p:sp>
            <p:nvSpPr>
              <p:cNvPr id="9" name="Rectangle: Rounded Corners 8">
                <a:extLst>
                  <a:ext uri="{FF2B5EF4-FFF2-40B4-BE49-F238E27FC236}">
                    <a16:creationId xmlns:a16="http://schemas.microsoft.com/office/drawing/2014/main" id="{25132536-1F78-4140-829F-7436F4D8B697}"/>
                  </a:ext>
                </a:extLst>
              </p:cNvPr>
              <p:cNvSpPr/>
              <p:nvPr/>
            </p:nvSpPr>
            <p:spPr>
              <a:xfrm>
                <a:off x="2907380" y="52408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Reports</a:t>
                </a:r>
              </a:p>
            </p:txBody>
          </p:sp>
          <p:sp>
            <p:nvSpPr>
              <p:cNvPr id="10" name="Rectangle: Rounded Corners 9">
                <a:extLst>
                  <a:ext uri="{FF2B5EF4-FFF2-40B4-BE49-F238E27FC236}">
                    <a16:creationId xmlns:a16="http://schemas.microsoft.com/office/drawing/2014/main" id="{17B64F3D-B46E-413A-AE9B-9ED0F7700602}"/>
                  </a:ext>
                </a:extLst>
              </p:cNvPr>
              <p:cNvSpPr/>
              <p:nvPr/>
            </p:nvSpPr>
            <p:spPr>
              <a:xfrm>
                <a:off x="2907380" y="59450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Interpret</a:t>
                </a:r>
              </a:p>
            </p:txBody>
          </p:sp>
        </p:grpSp>
        <p:sp>
          <p:nvSpPr>
            <p:cNvPr id="12" name="Arrow: Curved Right 11">
              <a:extLst>
                <a:ext uri="{FF2B5EF4-FFF2-40B4-BE49-F238E27FC236}">
                  <a16:creationId xmlns:a16="http://schemas.microsoft.com/office/drawing/2014/main" id="{1190E404-34A0-49BB-9D2F-A0CBD28F81D8}"/>
                </a:ext>
              </a:extLst>
            </p:cNvPr>
            <p:cNvSpPr/>
            <p:nvPr/>
          </p:nvSpPr>
          <p:spPr>
            <a:xfrm flipV="1">
              <a:off x="1510074" y="1508139"/>
              <a:ext cx="1241073" cy="4622316"/>
            </a:xfrm>
            <a:prstGeom prst="curvedRight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6" name="Arrow: Down 15">
              <a:extLst>
                <a:ext uri="{FF2B5EF4-FFF2-40B4-BE49-F238E27FC236}">
                  <a16:creationId xmlns:a16="http://schemas.microsoft.com/office/drawing/2014/main" id="{BDB8812C-5421-4336-AAF3-D699B4BC17BF}"/>
                </a:ext>
              </a:extLst>
            </p:cNvPr>
            <p:cNvSpPr/>
            <p:nvPr/>
          </p:nvSpPr>
          <p:spPr>
            <a:xfrm flipH="1">
              <a:off x="5104744" y="1748827"/>
              <a:ext cx="278296" cy="4230094"/>
            </a:xfrm>
            <a:prstGeom prst="down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Content Placeholder 12">
            <a:extLst>
              <a:ext uri="{FF2B5EF4-FFF2-40B4-BE49-F238E27FC236}">
                <a16:creationId xmlns:a16="http://schemas.microsoft.com/office/drawing/2014/main" id="{356A51C5-55DD-47C8-893C-02854E926ECB}"/>
              </a:ext>
            </a:extLst>
          </p:cNvPr>
          <p:cNvSpPr>
            <a:spLocks noGrp="1"/>
          </p:cNvSpPr>
          <p:nvPr>
            <p:ph idx="1"/>
          </p:nvPr>
        </p:nvSpPr>
        <p:spPr>
          <a:xfrm>
            <a:off x="5565939" y="1445587"/>
            <a:ext cx="3114256" cy="4841458"/>
          </a:xfrm>
        </p:spPr>
        <p:txBody>
          <a:bodyPr/>
          <a:lstStyle/>
          <a:p>
            <a:pPr marL="0" indent="0">
              <a:buNone/>
            </a:pPr>
            <a:r>
              <a:rPr lang="en-US" dirty="0"/>
              <a:t>Drive corrections back through the stack from inputs to outcomes.</a:t>
            </a:r>
          </a:p>
          <a:p>
            <a:pPr marL="0" indent="0">
              <a:buNone/>
            </a:pPr>
            <a:endParaRPr lang="en-US" dirty="0"/>
          </a:p>
          <a:p>
            <a:pPr marL="0" indent="0">
              <a:buNone/>
            </a:pPr>
            <a:r>
              <a:rPr lang="en-US" dirty="0"/>
              <a:t>Improve stability with each step.</a:t>
            </a:r>
          </a:p>
        </p:txBody>
      </p:sp>
    </p:spTree>
    <p:extLst>
      <p:ext uri="{BB962C8B-B14F-4D97-AF65-F5344CB8AC3E}">
        <p14:creationId xmlns:p14="http://schemas.microsoft.com/office/powerpoint/2010/main" val="2671513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8E9130-6995-4F0D-9B7F-8AB2B57DEA7B}"/>
              </a:ext>
            </a:extLst>
          </p:cNvPr>
          <p:cNvSpPr>
            <a:spLocks noGrp="1"/>
          </p:cNvSpPr>
          <p:nvPr>
            <p:ph type="title"/>
          </p:nvPr>
        </p:nvSpPr>
        <p:spPr/>
        <p:txBody>
          <a:bodyPr/>
          <a:lstStyle/>
          <a:p>
            <a:r>
              <a:rPr lang="en-US" dirty="0"/>
              <a:t>Domain Approach</a:t>
            </a:r>
          </a:p>
        </p:txBody>
      </p:sp>
      <p:sp>
        <p:nvSpPr>
          <p:cNvPr id="2" name="Content Placeholder 1">
            <a:extLst>
              <a:ext uri="{FF2B5EF4-FFF2-40B4-BE49-F238E27FC236}">
                <a16:creationId xmlns:a16="http://schemas.microsoft.com/office/drawing/2014/main" id="{CEF6D175-98D7-4B9B-B2A9-334CD15C0658}"/>
              </a:ext>
            </a:extLst>
          </p:cNvPr>
          <p:cNvSpPr>
            <a:spLocks noGrp="1"/>
          </p:cNvSpPr>
          <p:nvPr>
            <p:ph idx="1"/>
          </p:nvPr>
        </p:nvSpPr>
        <p:spPr/>
        <p:txBody>
          <a:bodyPr/>
          <a:lstStyle/>
          <a:p>
            <a:r>
              <a:rPr lang="en-US" dirty="0"/>
              <a:t>Select a domain.</a:t>
            </a:r>
          </a:p>
          <a:p>
            <a:r>
              <a:rPr lang="en-US" dirty="0"/>
              <a:t>Identify elements.</a:t>
            </a:r>
          </a:p>
          <a:p>
            <a:r>
              <a:rPr lang="en-US" dirty="0"/>
              <a:t>Define specific outcomes.</a:t>
            </a:r>
          </a:p>
          <a:p>
            <a:r>
              <a:rPr lang="en-US" dirty="0"/>
              <a:t>Drive compromises from outcomes to inputs.</a:t>
            </a:r>
          </a:p>
          <a:p>
            <a:r>
              <a:rPr lang="en-US" dirty="0"/>
              <a:t>Vet compromises with domain authority.</a:t>
            </a:r>
          </a:p>
          <a:p>
            <a:r>
              <a:rPr lang="en-US" dirty="0"/>
              <a:t>Drive corrections from inputs to outcomes.</a:t>
            </a:r>
          </a:p>
          <a:p>
            <a:r>
              <a:rPr lang="en-US" dirty="0"/>
              <a:t>Repeat</a:t>
            </a:r>
          </a:p>
        </p:txBody>
      </p:sp>
    </p:spTree>
    <p:extLst>
      <p:ext uri="{BB962C8B-B14F-4D97-AF65-F5344CB8AC3E}">
        <p14:creationId xmlns:p14="http://schemas.microsoft.com/office/powerpoint/2010/main" val="67893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1299FE-4D21-4ADB-A1E9-0FADAAB4C64B}"/>
              </a:ext>
              <a:ext uri="{C183D7F6-B498-43B3-948B-1728B52AA6E4}">
                <adec:decorative xmlns:adec="http://schemas.microsoft.com/office/drawing/2017/decorative" val="1"/>
              </a:ext>
            </a:extLst>
          </p:cNvPr>
          <p:cNvSpPr/>
          <p:nvPr/>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a:t>Thank You</a:t>
            </a:r>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dirty="0">
                <a:effectLst>
                  <a:outerShdw blurRad="38100" dist="38100" dir="2700000" algn="tl">
                    <a:srgbClr val="000000">
                      <a:alpha val="43137"/>
                    </a:srgbClr>
                  </a:outerShdw>
                </a:effectLst>
              </a:rPr>
              <a:t>Questions?</a:t>
            </a:r>
          </a:p>
        </p:txBody>
      </p:sp>
    </p:spTree>
    <p:extLst>
      <p:ext uri="{BB962C8B-B14F-4D97-AF65-F5344CB8AC3E}">
        <p14:creationId xmlns:p14="http://schemas.microsoft.com/office/powerpoint/2010/main" val="3066222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Copyright</a:t>
            </a:r>
          </a:p>
        </p:txBody>
      </p:sp>
      <p:sp>
        <p:nvSpPr>
          <p:cNvPr id="2" name="Content Placeholder 1"/>
          <p:cNvSpPr>
            <a:spLocks noGrp="1"/>
          </p:cNvSpPr>
          <p:nvPr>
            <p:ph idx="1"/>
          </p:nvPr>
        </p:nvSpPr>
        <p:spPr/>
        <p:txBody>
          <a:bodyPr/>
          <a:lstStyle/>
          <a:p>
            <a:pPr marL="0" indent="0" algn="just">
              <a:buNone/>
            </a:pPr>
            <a:endParaRPr lang="en-US" altLang="en-US" sz="1800" dirty="0"/>
          </a:p>
          <a:p>
            <a:pPr marL="0" indent="0" algn="just">
              <a:buNone/>
            </a:pPr>
            <a:r>
              <a:rPr lang="en-US" altLang="en-US" sz="1800" dirty="0"/>
              <a:t>Copyright © University of Connecticut Information Technology </a:t>
            </a:r>
            <a:r>
              <a:rPr lang="en-US" altLang="en-US" sz="1800"/>
              <a:t>Services 2019.  </a:t>
            </a:r>
            <a:r>
              <a:rPr lang="en-US" altLang="en-US" sz="18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marL="0" indent="0">
              <a:buNone/>
            </a:pPr>
            <a:endParaRPr lang="en-US" sz="1600" dirty="0"/>
          </a:p>
        </p:txBody>
      </p:sp>
    </p:spTree>
    <p:extLst>
      <p:ext uri="{BB962C8B-B14F-4D97-AF65-F5344CB8AC3E}">
        <p14:creationId xmlns:p14="http://schemas.microsoft.com/office/powerpoint/2010/main" val="27437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106F0E-3E04-446C-985D-9A329B4DF25F}"/>
              </a:ext>
            </a:extLst>
          </p:cNvPr>
          <p:cNvSpPr>
            <a:spLocks noGrp="1"/>
          </p:cNvSpPr>
          <p:nvPr>
            <p:ph type="title"/>
          </p:nvPr>
        </p:nvSpPr>
        <p:spPr/>
        <p:txBody>
          <a:bodyPr/>
          <a:lstStyle/>
          <a:p>
            <a:r>
              <a:rPr lang="en-US" dirty="0"/>
              <a:t>Data Driven Decision Making</a:t>
            </a:r>
          </a:p>
        </p:txBody>
      </p:sp>
      <p:sp>
        <p:nvSpPr>
          <p:cNvPr id="2" name="Content Placeholder 1">
            <a:extLst>
              <a:ext uri="{FF2B5EF4-FFF2-40B4-BE49-F238E27FC236}">
                <a16:creationId xmlns:a16="http://schemas.microsoft.com/office/drawing/2014/main" id="{8CD71617-0E56-4B76-B772-8B4729138026}"/>
              </a:ext>
            </a:extLst>
          </p:cNvPr>
          <p:cNvSpPr>
            <a:spLocks noGrp="1"/>
          </p:cNvSpPr>
          <p:nvPr>
            <p:ph idx="1"/>
          </p:nvPr>
        </p:nvSpPr>
        <p:spPr>
          <a:xfrm>
            <a:off x="457200" y="1380069"/>
            <a:ext cx="8229600" cy="2524021"/>
          </a:xfrm>
        </p:spPr>
        <p:txBody>
          <a:bodyPr/>
          <a:lstStyle/>
          <a:p>
            <a:r>
              <a:rPr lang="en-US" dirty="0"/>
              <a:t>Data</a:t>
            </a:r>
          </a:p>
          <a:p>
            <a:r>
              <a:rPr lang="en-US" dirty="0"/>
              <a:t>Big Data</a:t>
            </a:r>
          </a:p>
          <a:p>
            <a:r>
              <a:rPr lang="en-US" dirty="0"/>
              <a:t>Cloud</a:t>
            </a:r>
          </a:p>
          <a:p>
            <a:r>
              <a:rPr lang="en-US" dirty="0"/>
              <a:t>Big data in the cloud</a:t>
            </a:r>
          </a:p>
        </p:txBody>
      </p:sp>
      <p:pic>
        <p:nvPicPr>
          <p:cNvPr id="5" name="Picture 4">
            <a:extLst>
              <a:ext uri="{FF2B5EF4-FFF2-40B4-BE49-F238E27FC236}">
                <a16:creationId xmlns:a16="http://schemas.microsoft.com/office/drawing/2014/main" id="{54917B1E-7341-487A-ADC5-9D0244677F1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71223" y="4096910"/>
            <a:ext cx="2127636" cy="2127636"/>
          </a:xfrm>
          <a:prstGeom prst="rect">
            <a:avLst/>
          </a:prstGeom>
        </p:spPr>
      </p:pic>
      <p:sp>
        <p:nvSpPr>
          <p:cNvPr id="6" name="Content Placeholder 1">
            <a:extLst>
              <a:ext uri="{FF2B5EF4-FFF2-40B4-BE49-F238E27FC236}">
                <a16:creationId xmlns:a16="http://schemas.microsoft.com/office/drawing/2014/main" id="{C7654A2B-9B88-4540-9C13-58387B74C483}"/>
              </a:ext>
              <a:ext uri="{C183D7F6-B498-43B3-948B-1728B52AA6E4}">
                <adec:decorative xmlns:adec="http://schemas.microsoft.com/office/drawing/2017/decorative" val="1"/>
              </a:ext>
            </a:extLst>
          </p:cNvPr>
          <p:cNvSpPr txBox="1">
            <a:spLocks/>
          </p:cNvSpPr>
          <p:nvPr/>
        </p:nvSpPr>
        <p:spPr>
          <a:xfrm>
            <a:off x="457200" y="4159455"/>
            <a:ext cx="8229600" cy="200280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a:p>
          <a:p>
            <a:pPr marL="0" indent="0" algn="ctr">
              <a:buFont typeface="Arial"/>
              <a:buNone/>
            </a:pPr>
            <a:r>
              <a:rPr lang="en-US" dirty="0"/>
              <a:t>… You get the idea</a:t>
            </a:r>
          </a:p>
        </p:txBody>
      </p:sp>
    </p:spTree>
    <p:extLst>
      <p:ext uri="{BB962C8B-B14F-4D97-AF65-F5344CB8AC3E}">
        <p14:creationId xmlns:p14="http://schemas.microsoft.com/office/powerpoint/2010/main" val="381416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6297C3-0273-460E-91BB-4FC36C0E2900}"/>
              </a:ext>
            </a:extLst>
          </p:cNvPr>
          <p:cNvSpPr>
            <a:spLocks noGrp="1"/>
          </p:cNvSpPr>
          <p:nvPr>
            <p:ph type="title"/>
          </p:nvPr>
        </p:nvSpPr>
        <p:spPr/>
        <p:txBody>
          <a:bodyPr/>
          <a:lstStyle/>
          <a:p>
            <a:r>
              <a:rPr lang="en-US" dirty="0"/>
              <a:t>Data Driven Decision Making</a:t>
            </a:r>
          </a:p>
        </p:txBody>
      </p:sp>
      <p:sp>
        <p:nvSpPr>
          <p:cNvPr id="2" name="Content Placeholder 1">
            <a:extLst>
              <a:ext uri="{FF2B5EF4-FFF2-40B4-BE49-F238E27FC236}">
                <a16:creationId xmlns:a16="http://schemas.microsoft.com/office/drawing/2014/main" id="{BFBCA08A-DD74-47B8-AE90-4F51956AAF26}"/>
              </a:ext>
            </a:extLst>
          </p:cNvPr>
          <p:cNvSpPr>
            <a:spLocks noGrp="1"/>
          </p:cNvSpPr>
          <p:nvPr>
            <p:ph idx="1"/>
          </p:nvPr>
        </p:nvSpPr>
        <p:spPr>
          <a:xfrm>
            <a:off x="457200" y="1633041"/>
            <a:ext cx="8229600" cy="1792501"/>
          </a:xfrm>
        </p:spPr>
        <p:txBody>
          <a:bodyPr/>
          <a:lstStyle/>
          <a:p>
            <a:pPr marL="0" indent="0">
              <a:buNone/>
            </a:pPr>
            <a:r>
              <a:rPr lang="en-US" dirty="0"/>
              <a:t>The process of making organizational decisions based on the analysis of actual information or data rather than intuition or observation.</a:t>
            </a:r>
          </a:p>
        </p:txBody>
      </p:sp>
      <p:sp>
        <p:nvSpPr>
          <p:cNvPr id="4" name="Content Placeholder 1">
            <a:extLst>
              <a:ext uri="{FF2B5EF4-FFF2-40B4-BE49-F238E27FC236}">
                <a16:creationId xmlns:a16="http://schemas.microsoft.com/office/drawing/2014/main" id="{BFA01565-516C-400F-B859-A7ADFD638FA2}"/>
              </a:ext>
            </a:extLst>
          </p:cNvPr>
          <p:cNvSpPr txBox="1">
            <a:spLocks/>
          </p:cNvSpPr>
          <p:nvPr/>
        </p:nvSpPr>
        <p:spPr>
          <a:xfrm>
            <a:off x="457200" y="3860731"/>
            <a:ext cx="8229600" cy="95775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dirty="0"/>
              <a:t>Does anybody think this is </a:t>
            </a:r>
            <a:r>
              <a:rPr lang="en-US" b="1" dirty="0"/>
              <a:t>not</a:t>
            </a:r>
            <a:r>
              <a:rPr lang="en-US" dirty="0"/>
              <a:t> a good idea?</a:t>
            </a:r>
          </a:p>
        </p:txBody>
      </p:sp>
    </p:spTree>
    <p:extLst>
      <p:ext uri="{BB962C8B-B14F-4D97-AF65-F5344CB8AC3E}">
        <p14:creationId xmlns:p14="http://schemas.microsoft.com/office/powerpoint/2010/main" val="239474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106F0E-3E04-446C-985D-9A329B4DF25F}"/>
              </a:ext>
            </a:extLst>
          </p:cNvPr>
          <p:cNvSpPr>
            <a:spLocks noGrp="1"/>
          </p:cNvSpPr>
          <p:nvPr>
            <p:ph type="title"/>
          </p:nvPr>
        </p:nvSpPr>
        <p:spPr/>
        <p:txBody>
          <a:bodyPr/>
          <a:lstStyle/>
          <a:p>
            <a:r>
              <a:rPr lang="en-US" dirty="0"/>
              <a:t>Concept</a:t>
            </a:r>
          </a:p>
        </p:txBody>
      </p:sp>
      <p:grpSp>
        <p:nvGrpSpPr>
          <p:cNvPr id="2" name="Group 1" descr="Data goes to Decision">
            <a:extLst>
              <a:ext uri="{FF2B5EF4-FFF2-40B4-BE49-F238E27FC236}">
                <a16:creationId xmlns:a16="http://schemas.microsoft.com/office/drawing/2014/main" id="{96721245-B70B-5DED-8276-897099D801D0}"/>
              </a:ext>
            </a:extLst>
          </p:cNvPr>
          <p:cNvGrpSpPr/>
          <p:nvPr/>
        </p:nvGrpSpPr>
        <p:grpSpPr>
          <a:xfrm>
            <a:off x="2313160" y="2474605"/>
            <a:ext cx="3356785" cy="1908791"/>
            <a:chOff x="2313160" y="2474605"/>
            <a:chExt cx="3356785" cy="1908791"/>
          </a:xfrm>
        </p:grpSpPr>
        <p:sp>
          <p:nvSpPr>
            <p:cNvPr id="4" name="Rectangle: Rounded Corners 3">
              <a:extLst>
                <a:ext uri="{FF2B5EF4-FFF2-40B4-BE49-F238E27FC236}">
                  <a16:creationId xmlns:a16="http://schemas.microsoft.com/office/drawing/2014/main" id="{C4ED0090-863B-45BE-83C8-E112B8952D4D}"/>
                </a:ext>
              </a:extLst>
            </p:cNvPr>
            <p:cNvSpPr/>
            <p:nvPr/>
          </p:nvSpPr>
          <p:spPr>
            <a:xfrm>
              <a:off x="3695354" y="2474605"/>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Decision</a:t>
              </a:r>
            </a:p>
          </p:txBody>
        </p:sp>
        <p:sp>
          <p:nvSpPr>
            <p:cNvPr id="5" name="Rectangle: Rounded Corners 4">
              <a:extLst>
                <a:ext uri="{FF2B5EF4-FFF2-40B4-BE49-F238E27FC236}">
                  <a16:creationId xmlns:a16="http://schemas.microsoft.com/office/drawing/2014/main" id="{5744F5E1-1F4B-438D-B8FE-EE2CFD5938F2}"/>
                </a:ext>
              </a:extLst>
            </p:cNvPr>
            <p:cNvSpPr/>
            <p:nvPr/>
          </p:nvSpPr>
          <p:spPr>
            <a:xfrm>
              <a:off x="3695354" y="376714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Data</a:t>
              </a:r>
            </a:p>
          </p:txBody>
        </p:sp>
        <p:sp>
          <p:nvSpPr>
            <p:cNvPr id="8" name="Arrow: Curved Right 7">
              <a:extLst>
                <a:ext uri="{FF2B5EF4-FFF2-40B4-BE49-F238E27FC236}">
                  <a16:creationId xmlns:a16="http://schemas.microsoft.com/office/drawing/2014/main" id="{71E16DBA-E55A-4A7F-833F-52C6D91C83DA}"/>
                </a:ext>
              </a:extLst>
            </p:cNvPr>
            <p:cNvSpPr/>
            <p:nvPr/>
          </p:nvSpPr>
          <p:spPr>
            <a:xfrm flipV="1">
              <a:off x="2313160" y="2505535"/>
              <a:ext cx="1137036" cy="1739587"/>
            </a:xfrm>
            <a:prstGeom prst="curvedRight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sp>
        <p:nvSpPr>
          <p:cNvPr id="11" name="Content Placeholder 1">
            <a:extLst>
              <a:ext uri="{FF2B5EF4-FFF2-40B4-BE49-F238E27FC236}">
                <a16:creationId xmlns:a16="http://schemas.microsoft.com/office/drawing/2014/main" id="{9E8661E9-6C6A-49C4-A580-2D10162BE378}"/>
              </a:ext>
            </a:extLst>
          </p:cNvPr>
          <p:cNvSpPr>
            <a:spLocks noGrp="1"/>
          </p:cNvSpPr>
          <p:nvPr>
            <p:ph idx="1"/>
          </p:nvPr>
        </p:nvSpPr>
        <p:spPr>
          <a:xfrm>
            <a:off x="457200" y="5144494"/>
            <a:ext cx="8229600" cy="781505"/>
          </a:xfrm>
        </p:spPr>
        <p:txBody>
          <a:bodyPr/>
          <a:lstStyle/>
          <a:p>
            <a:pPr marL="0" indent="0" algn="ctr">
              <a:buNone/>
            </a:pPr>
            <a:r>
              <a:rPr lang="en-US" dirty="0"/>
              <a:t>What could possibly be easier?</a:t>
            </a:r>
          </a:p>
        </p:txBody>
      </p:sp>
    </p:spTree>
    <p:extLst>
      <p:ext uri="{BB962C8B-B14F-4D97-AF65-F5344CB8AC3E}">
        <p14:creationId xmlns:p14="http://schemas.microsoft.com/office/powerpoint/2010/main" val="422075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106F0E-3E04-446C-985D-9A329B4DF25F}"/>
              </a:ext>
            </a:extLst>
          </p:cNvPr>
          <p:cNvSpPr>
            <a:spLocks noGrp="1"/>
          </p:cNvSpPr>
          <p:nvPr>
            <p:ph type="title"/>
          </p:nvPr>
        </p:nvSpPr>
        <p:spPr/>
        <p:txBody>
          <a:bodyPr/>
          <a:lstStyle/>
          <a:p>
            <a:r>
              <a:rPr lang="en-US" dirty="0"/>
              <a:t>Reality</a:t>
            </a:r>
          </a:p>
        </p:txBody>
      </p:sp>
      <p:grpSp>
        <p:nvGrpSpPr>
          <p:cNvPr id="2" name="Group 1" descr="Decision goes to Process which goes to Transaction, then to Broker, which goes to Reporting, which goes to Reports and then to Interpret which goes back to Decision. Business has Decision and Process. Systems has Transaction, Broker, and Reporting, Reporting has Reports and Interpret.">
            <a:extLst>
              <a:ext uri="{FF2B5EF4-FFF2-40B4-BE49-F238E27FC236}">
                <a16:creationId xmlns:a16="http://schemas.microsoft.com/office/drawing/2014/main" id="{CD5312FC-39D9-B5F4-9523-8BDB5F440F2D}"/>
              </a:ext>
            </a:extLst>
          </p:cNvPr>
          <p:cNvGrpSpPr/>
          <p:nvPr/>
        </p:nvGrpSpPr>
        <p:grpSpPr>
          <a:xfrm>
            <a:off x="1510074" y="1445587"/>
            <a:ext cx="6248724" cy="4841458"/>
            <a:chOff x="1510074" y="1445587"/>
            <a:chExt cx="6248724" cy="4841458"/>
          </a:xfrm>
        </p:grpSpPr>
        <p:grpSp>
          <p:nvGrpSpPr>
            <p:cNvPr id="11" name="Group 10">
              <a:extLst>
                <a:ext uri="{FF2B5EF4-FFF2-40B4-BE49-F238E27FC236}">
                  <a16:creationId xmlns:a16="http://schemas.microsoft.com/office/drawing/2014/main" id="{5000DEE2-B3CE-4A67-A4B0-2F1D11EE7977}"/>
                </a:ext>
              </a:extLst>
            </p:cNvPr>
            <p:cNvGrpSpPr/>
            <p:nvPr/>
          </p:nvGrpSpPr>
          <p:grpSpPr>
            <a:xfrm>
              <a:off x="2940650" y="1445587"/>
              <a:ext cx="1974591" cy="4841458"/>
              <a:chOff x="2907380" y="1719828"/>
              <a:chExt cx="1974591" cy="4841458"/>
            </a:xfrm>
          </p:grpSpPr>
          <p:sp>
            <p:nvSpPr>
              <p:cNvPr id="4" name="Rectangle: Rounded Corners 3">
                <a:extLst>
                  <a:ext uri="{FF2B5EF4-FFF2-40B4-BE49-F238E27FC236}">
                    <a16:creationId xmlns:a16="http://schemas.microsoft.com/office/drawing/2014/main" id="{917E0FE0-CA81-4BAD-9B52-95A59983672E}"/>
                  </a:ext>
                </a:extLst>
              </p:cNvPr>
              <p:cNvSpPr/>
              <p:nvPr/>
            </p:nvSpPr>
            <p:spPr>
              <a:xfrm>
                <a:off x="2907380" y="171982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Decision</a:t>
                </a:r>
              </a:p>
            </p:txBody>
          </p:sp>
          <p:sp>
            <p:nvSpPr>
              <p:cNvPr id="5" name="Rectangle: Rounded Corners 4">
                <a:extLst>
                  <a:ext uri="{FF2B5EF4-FFF2-40B4-BE49-F238E27FC236}">
                    <a16:creationId xmlns:a16="http://schemas.microsoft.com/office/drawing/2014/main" id="{451F733B-9D3D-489C-84A4-224FE914F73F}"/>
                  </a:ext>
                </a:extLst>
              </p:cNvPr>
              <p:cNvSpPr/>
              <p:nvPr/>
            </p:nvSpPr>
            <p:spPr>
              <a:xfrm>
                <a:off x="2907380" y="2424030"/>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Process</a:t>
                </a:r>
              </a:p>
            </p:txBody>
          </p:sp>
          <p:sp>
            <p:nvSpPr>
              <p:cNvPr id="6" name="Rectangle: Rounded Corners 5">
                <a:extLst>
                  <a:ext uri="{FF2B5EF4-FFF2-40B4-BE49-F238E27FC236}">
                    <a16:creationId xmlns:a16="http://schemas.microsoft.com/office/drawing/2014/main" id="{CF10343C-49DE-4C4A-8BC6-5E2E784AACD0}"/>
                  </a:ext>
                </a:extLst>
              </p:cNvPr>
              <p:cNvSpPr/>
              <p:nvPr/>
            </p:nvSpPr>
            <p:spPr>
              <a:xfrm>
                <a:off x="2907380" y="3128232"/>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Transaction</a:t>
                </a:r>
              </a:p>
            </p:txBody>
          </p:sp>
          <p:sp>
            <p:nvSpPr>
              <p:cNvPr id="7" name="Rectangle: Rounded Corners 6">
                <a:extLst>
                  <a:ext uri="{FF2B5EF4-FFF2-40B4-BE49-F238E27FC236}">
                    <a16:creationId xmlns:a16="http://schemas.microsoft.com/office/drawing/2014/main" id="{48A2971D-182E-4D42-A7BF-C796AA4B0FD2}"/>
                  </a:ext>
                </a:extLst>
              </p:cNvPr>
              <p:cNvSpPr/>
              <p:nvPr/>
            </p:nvSpPr>
            <p:spPr>
              <a:xfrm>
                <a:off x="2907380" y="3832434"/>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Broker</a:t>
                </a:r>
              </a:p>
            </p:txBody>
          </p:sp>
          <p:sp>
            <p:nvSpPr>
              <p:cNvPr id="8" name="Rectangle: Rounded Corners 7">
                <a:extLst>
                  <a:ext uri="{FF2B5EF4-FFF2-40B4-BE49-F238E27FC236}">
                    <a16:creationId xmlns:a16="http://schemas.microsoft.com/office/drawing/2014/main" id="{F140CD80-85B9-42BF-9BAD-DF8BBB998C2C}"/>
                  </a:ext>
                </a:extLst>
              </p:cNvPr>
              <p:cNvSpPr/>
              <p:nvPr/>
            </p:nvSpPr>
            <p:spPr>
              <a:xfrm>
                <a:off x="2907380" y="4536636"/>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Reporting</a:t>
                </a:r>
              </a:p>
            </p:txBody>
          </p:sp>
          <p:sp>
            <p:nvSpPr>
              <p:cNvPr id="9" name="Rectangle: Rounded Corners 8">
                <a:extLst>
                  <a:ext uri="{FF2B5EF4-FFF2-40B4-BE49-F238E27FC236}">
                    <a16:creationId xmlns:a16="http://schemas.microsoft.com/office/drawing/2014/main" id="{25132536-1F78-4140-829F-7436F4D8B697}"/>
                  </a:ext>
                </a:extLst>
              </p:cNvPr>
              <p:cNvSpPr/>
              <p:nvPr/>
            </p:nvSpPr>
            <p:spPr>
              <a:xfrm>
                <a:off x="2907380" y="52408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Reports</a:t>
                </a:r>
              </a:p>
            </p:txBody>
          </p:sp>
          <p:sp>
            <p:nvSpPr>
              <p:cNvPr id="10" name="Rectangle: Rounded Corners 9">
                <a:extLst>
                  <a:ext uri="{FF2B5EF4-FFF2-40B4-BE49-F238E27FC236}">
                    <a16:creationId xmlns:a16="http://schemas.microsoft.com/office/drawing/2014/main" id="{17B64F3D-B46E-413A-AE9B-9ED0F7700602}"/>
                  </a:ext>
                </a:extLst>
              </p:cNvPr>
              <p:cNvSpPr/>
              <p:nvPr/>
            </p:nvSpPr>
            <p:spPr>
              <a:xfrm>
                <a:off x="2907380" y="59450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Interpret</a:t>
                </a:r>
              </a:p>
            </p:txBody>
          </p:sp>
        </p:grpSp>
        <p:sp>
          <p:nvSpPr>
            <p:cNvPr id="12" name="Arrow: Curved Right 11">
              <a:extLst>
                <a:ext uri="{FF2B5EF4-FFF2-40B4-BE49-F238E27FC236}">
                  <a16:creationId xmlns:a16="http://schemas.microsoft.com/office/drawing/2014/main" id="{1190E404-34A0-49BB-9D2F-A0CBD28F81D8}"/>
                </a:ext>
              </a:extLst>
            </p:cNvPr>
            <p:cNvSpPr/>
            <p:nvPr/>
          </p:nvSpPr>
          <p:spPr>
            <a:xfrm flipV="1">
              <a:off x="1510074" y="1508139"/>
              <a:ext cx="1241073" cy="4622316"/>
            </a:xfrm>
            <a:prstGeom prst="curvedRight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nvGrpSpPr>
            <p:cNvPr id="199" name="Group 198">
              <a:extLst>
                <a:ext uri="{FF2B5EF4-FFF2-40B4-BE49-F238E27FC236}">
                  <a16:creationId xmlns:a16="http://schemas.microsoft.com/office/drawing/2014/main" id="{097BFB7A-1744-4521-860C-068C8B2C77BF}"/>
                </a:ext>
              </a:extLst>
            </p:cNvPr>
            <p:cNvGrpSpPr/>
            <p:nvPr/>
          </p:nvGrpSpPr>
          <p:grpSpPr>
            <a:xfrm>
              <a:off x="5868063" y="1445587"/>
              <a:ext cx="1717482" cy="1320450"/>
              <a:chOff x="5868063" y="1445587"/>
              <a:chExt cx="1717482" cy="1320450"/>
            </a:xfrm>
          </p:grpSpPr>
          <p:sp>
            <p:nvSpPr>
              <p:cNvPr id="191" name="Right Brace 190">
                <a:extLst>
                  <a:ext uri="{FF2B5EF4-FFF2-40B4-BE49-F238E27FC236}">
                    <a16:creationId xmlns:a16="http://schemas.microsoft.com/office/drawing/2014/main" id="{CF636E7F-27EE-43AF-B398-B2281A065948}"/>
                  </a:ext>
                </a:extLst>
              </p:cNvPr>
              <p:cNvSpPr/>
              <p:nvPr/>
            </p:nvSpPr>
            <p:spPr>
              <a:xfrm>
                <a:off x="5868063" y="1445587"/>
                <a:ext cx="206734" cy="1320450"/>
              </a:xfrm>
              <a:prstGeom prst="rightBrace">
                <a:avLst>
                  <a:gd name="adj1" fmla="val 46794"/>
                  <a:gd name="adj2" fmla="val 48796"/>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2" name="TextBox 191">
                <a:extLst>
                  <a:ext uri="{FF2B5EF4-FFF2-40B4-BE49-F238E27FC236}">
                    <a16:creationId xmlns:a16="http://schemas.microsoft.com/office/drawing/2014/main" id="{8BC5FDF4-F719-4FF6-9C82-9E3B5D04CFFB}"/>
                  </a:ext>
                </a:extLst>
              </p:cNvPr>
              <p:cNvSpPr txBox="1"/>
              <p:nvPr/>
            </p:nvSpPr>
            <p:spPr>
              <a:xfrm>
                <a:off x="6144125" y="1832029"/>
                <a:ext cx="1441420" cy="523220"/>
              </a:xfrm>
              <a:prstGeom prst="rect">
                <a:avLst/>
              </a:prstGeom>
              <a:noFill/>
            </p:spPr>
            <p:txBody>
              <a:bodyPr wrap="none" rtlCol="0">
                <a:spAutoFit/>
              </a:bodyPr>
              <a:lstStyle/>
              <a:p>
                <a:r>
                  <a:rPr lang="en-US" sz="2800" dirty="0"/>
                  <a:t>Business</a:t>
                </a:r>
              </a:p>
            </p:txBody>
          </p:sp>
        </p:grpSp>
        <p:grpSp>
          <p:nvGrpSpPr>
            <p:cNvPr id="200" name="Group 199">
              <a:extLst>
                <a:ext uri="{FF2B5EF4-FFF2-40B4-BE49-F238E27FC236}">
                  <a16:creationId xmlns:a16="http://schemas.microsoft.com/office/drawing/2014/main" id="{D0A89F0F-CDB8-450D-A1F7-E0EF387C56A8}"/>
                </a:ext>
              </a:extLst>
            </p:cNvPr>
            <p:cNvGrpSpPr/>
            <p:nvPr/>
          </p:nvGrpSpPr>
          <p:grpSpPr>
            <a:xfrm>
              <a:off x="5868063" y="2853991"/>
              <a:ext cx="1639384" cy="2024652"/>
              <a:chOff x="5868063" y="2853991"/>
              <a:chExt cx="1639384" cy="2024652"/>
            </a:xfrm>
          </p:grpSpPr>
          <p:sp>
            <p:nvSpPr>
              <p:cNvPr id="193" name="Right Brace 192">
                <a:extLst>
                  <a:ext uri="{FF2B5EF4-FFF2-40B4-BE49-F238E27FC236}">
                    <a16:creationId xmlns:a16="http://schemas.microsoft.com/office/drawing/2014/main" id="{02C465D9-5B6F-4818-BF19-2817174B009F}"/>
                  </a:ext>
                </a:extLst>
              </p:cNvPr>
              <p:cNvSpPr/>
              <p:nvPr/>
            </p:nvSpPr>
            <p:spPr>
              <a:xfrm>
                <a:off x="5868063" y="2853991"/>
                <a:ext cx="206734" cy="2024652"/>
              </a:xfrm>
              <a:prstGeom prst="rightBrace">
                <a:avLst>
                  <a:gd name="adj1" fmla="val 46794"/>
                  <a:gd name="adj2" fmla="val 48796"/>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5" name="TextBox 194">
                <a:extLst>
                  <a:ext uri="{FF2B5EF4-FFF2-40B4-BE49-F238E27FC236}">
                    <a16:creationId xmlns:a16="http://schemas.microsoft.com/office/drawing/2014/main" id="{1B8D2935-D8C4-4D44-9988-8B88EEEDFE78}"/>
                  </a:ext>
                </a:extLst>
              </p:cNvPr>
              <p:cNvSpPr txBox="1"/>
              <p:nvPr/>
            </p:nvSpPr>
            <p:spPr>
              <a:xfrm>
                <a:off x="6144125" y="3583007"/>
                <a:ext cx="1363322" cy="523220"/>
              </a:xfrm>
              <a:prstGeom prst="rect">
                <a:avLst/>
              </a:prstGeom>
              <a:noFill/>
            </p:spPr>
            <p:txBody>
              <a:bodyPr wrap="none" rtlCol="0">
                <a:spAutoFit/>
              </a:bodyPr>
              <a:lstStyle/>
              <a:p>
                <a:r>
                  <a:rPr lang="en-US" sz="2800" dirty="0"/>
                  <a:t>Systems</a:t>
                </a:r>
              </a:p>
            </p:txBody>
          </p:sp>
        </p:grpSp>
        <p:grpSp>
          <p:nvGrpSpPr>
            <p:cNvPr id="201" name="Group 200">
              <a:extLst>
                <a:ext uri="{FF2B5EF4-FFF2-40B4-BE49-F238E27FC236}">
                  <a16:creationId xmlns:a16="http://schemas.microsoft.com/office/drawing/2014/main" id="{4EB2F462-A962-45BF-AD6F-799586CCA5AD}"/>
                </a:ext>
              </a:extLst>
            </p:cNvPr>
            <p:cNvGrpSpPr/>
            <p:nvPr/>
          </p:nvGrpSpPr>
          <p:grpSpPr>
            <a:xfrm>
              <a:off x="5868063" y="4966597"/>
              <a:ext cx="1890735" cy="1320448"/>
              <a:chOff x="5868063" y="4966597"/>
              <a:chExt cx="1890735" cy="1320448"/>
            </a:xfrm>
          </p:grpSpPr>
          <p:sp>
            <p:nvSpPr>
              <p:cNvPr id="196" name="Right Brace 195">
                <a:extLst>
                  <a:ext uri="{FF2B5EF4-FFF2-40B4-BE49-F238E27FC236}">
                    <a16:creationId xmlns:a16="http://schemas.microsoft.com/office/drawing/2014/main" id="{6F1B2E8B-5B5B-4CEF-9471-BA7E6E741A65}"/>
                  </a:ext>
                </a:extLst>
              </p:cNvPr>
              <p:cNvSpPr/>
              <p:nvPr/>
            </p:nvSpPr>
            <p:spPr>
              <a:xfrm>
                <a:off x="5868063" y="4966597"/>
                <a:ext cx="209151" cy="1320448"/>
              </a:xfrm>
              <a:prstGeom prst="rightBrace">
                <a:avLst>
                  <a:gd name="adj1" fmla="val 46794"/>
                  <a:gd name="adj2" fmla="val 48796"/>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7" name="TextBox 196">
                <a:extLst>
                  <a:ext uri="{FF2B5EF4-FFF2-40B4-BE49-F238E27FC236}">
                    <a16:creationId xmlns:a16="http://schemas.microsoft.com/office/drawing/2014/main" id="{2373C78D-595E-442C-8060-81BB66DA6BBB}"/>
                  </a:ext>
                </a:extLst>
              </p:cNvPr>
              <p:cNvSpPr txBox="1"/>
              <p:nvPr/>
            </p:nvSpPr>
            <p:spPr>
              <a:xfrm>
                <a:off x="6144125" y="5346615"/>
                <a:ext cx="1614673" cy="523220"/>
              </a:xfrm>
              <a:prstGeom prst="rect">
                <a:avLst/>
              </a:prstGeom>
              <a:noFill/>
            </p:spPr>
            <p:txBody>
              <a:bodyPr wrap="none" rtlCol="0">
                <a:spAutoFit/>
              </a:bodyPr>
              <a:lstStyle/>
              <a:p>
                <a:r>
                  <a:rPr lang="en-US" sz="2800" dirty="0"/>
                  <a:t>Reporting</a:t>
                </a:r>
              </a:p>
            </p:txBody>
          </p:sp>
        </p:grpSp>
        <p:grpSp>
          <p:nvGrpSpPr>
            <p:cNvPr id="202" name="Group 201">
              <a:extLst>
                <a:ext uri="{FF2B5EF4-FFF2-40B4-BE49-F238E27FC236}">
                  <a16:creationId xmlns:a16="http://schemas.microsoft.com/office/drawing/2014/main" id="{E0ADDD59-AF9A-4FB6-A3D6-2BF1C8993A54}"/>
                </a:ext>
              </a:extLst>
            </p:cNvPr>
            <p:cNvGrpSpPr/>
            <p:nvPr/>
          </p:nvGrpSpPr>
          <p:grpSpPr>
            <a:xfrm>
              <a:off x="5018767" y="1535136"/>
              <a:ext cx="610386" cy="4672385"/>
              <a:chOff x="5018767" y="1535136"/>
              <a:chExt cx="610386" cy="4672385"/>
            </a:xfrm>
          </p:grpSpPr>
          <p:grpSp>
            <p:nvGrpSpPr>
              <p:cNvPr id="203" name="Group 202">
                <a:extLst>
                  <a:ext uri="{FF2B5EF4-FFF2-40B4-BE49-F238E27FC236}">
                    <a16:creationId xmlns:a16="http://schemas.microsoft.com/office/drawing/2014/main" id="{555E713A-4925-459F-8E10-34AF3EDB1546}"/>
                  </a:ext>
                </a:extLst>
              </p:cNvPr>
              <p:cNvGrpSpPr/>
              <p:nvPr/>
            </p:nvGrpSpPr>
            <p:grpSpPr>
              <a:xfrm>
                <a:off x="5156136" y="2891213"/>
                <a:ext cx="335648" cy="521454"/>
                <a:chOff x="6496053" y="3012281"/>
                <a:chExt cx="1733548" cy="2609850"/>
              </a:xfrm>
            </p:grpSpPr>
            <p:sp>
              <p:nvSpPr>
                <p:cNvPr id="324" name="Rectangle 323">
                  <a:extLst>
                    <a:ext uri="{FF2B5EF4-FFF2-40B4-BE49-F238E27FC236}">
                      <a16:creationId xmlns:a16="http://schemas.microsoft.com/office/drawing/2014/main" id="{6AA3A1B7-F257-4FD9-B03F-85CA560BA356}"/>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25" name="Group 324">
                  <a:extLst>
                    <a:ext uri="{FF2B5EF4-FFF2-40B4-BE49-F238E27FC236}">
                      <a16:creationId xmlns:a16="http://schemas.microsoft.com/office/drawing/2014/main" id="{61618978-9CB4-4E5C-A8AF-B09C19A89A59}"/>
                    </a:ext>
                  </a:extLst>
                </p:cNvPr>
                <p:cNvGrpSpPr/>
                <p:nvPr/>
              </p:nvGrpSpPr>
              <p:grpSpPr>
                <a:xfrm>
                  <a:off x="7505699" y="3078955"/>
                  <a:ext cx="676275" cy="1809750"/>
                  <a:chOff x="5653087" y="1888331"/>
                  <a:chExt cx="676275" cy="1809750"/>
                </a:xfrm>
              </p:grpSpPr>
              <p:grpSp>
                <p:nvGrpSpPr>
                  <p:cNvPr id="345" name="Group 344">
                    <a:extLst>
                      <a:ext uri="{FF2B5EF4-FFF2-40B4-BE49-F238E27FC236}">
                        <a16:creationId xmlns:a16="http://schemas.microsoft.com/office/drawing/2014/main" id="{F84B6482-2275-44A1-95BA-5FA6888E6D6F}"/>
                      </a:ext>
                    </a:extLst>
                  </p:cNvPr>
                  <p:cNvGrpSpPr/>
                  <p:nvPr/>
                </p:nvGrpSpPr>
                <p:grpSpPr>
                  <a:xfrm>
                    <a:off x="5653087" y="1888331"/>
                    <a:ext cx="676275" cy="133350"/>
                    <a:chOff x="5181600" y="1657350"/>
                    <a:chExt cx="676275" cy="133350"/>
                  </a:xfrm>
                </p:grpSpPr>
                <p:sp>
                  <p:nvSpPr>
                    <p:cNvPr id="379" name="Rectangle 378">
                      <a:extLst>
                        <a:ext uri="{FF2B5EF4-FFF2-40B4-BE49-F238E27FC236}">
                          <a16:creationId xmlns:a16="http://schemas.microsoft.com/office/drawing/2014/main" id="{736506C5-E2A3-4E2E-A1D7-9FBE5D78FC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Rectangle 379">
                      <a:extLst>
                        <a:ext uri="{FF2B5EF4-FFF2-40B4-BE49-F238E27FC236}">
                          <a16:creationId xmlns:a16="http://schemas.microsoft.com/office/drawing/2014/main" id="{98406F2A-615E-4536-A7EC-BA9D7FE313FD}"/>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6" name="Group 345">
                    <a:extLst>
                      <a:ext uri="{FF2B5EF4-FFF2-40B4-BE49-F238E27FC236}">
                        <a16:creationId xmlns:a16="http://schemas.microsoft.com/office/drawing/2014/main" id="{96522012-1774-4A54-A53D-1CF7A4D81000}"/>
                      </a:ext>
                    </a:extLst>
                  </p:cNvPr>
                  <p:cNvGrpSpPr/>
                  <p:nvPr/>
                </p:nvGrpSpPr>
                <p:grpSpPr>
                  <a:xfrm>
                    <a:off x="5653087" y="2040731"/>
                    <a:ext cx="676275" cy="133350"/>
                    <a:chOff x="5181600" y="1657350"/>
                    <a:chExt cx="676275" cy="133350"/>
                  </a:xfrm>
                </p:grpSpPr>
                <p:sp>
                  <p:nvSpPr>
                    <p:cNvPr id="377" name="Rectangle 376">
                      <a:extLst>
                        <a:ext uri="{FF2B5EF4-FFF2-40B4-BE49-F238E27FC236}">
                          <a16:creationId xmlns:a16="http://schemas.microsoft.com/office/drawing/2014/main" id="{8D627927-18BC-48AB-8BC3-E0C554F86CA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8" name="Rectangle 377">
                      <a:extLst>
                        <a:ext uri="{FF2B5EF4-FFF2-40B4-BE49-F238E27FC236}">
                          <a16:creationId xmlns:a16="http://schemas.microsoft.com/office/drawing/2014/main" id="{BD804F1F-4311-4701-A930-41D7EA2BBF55}"/>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7" name="Group 346">
                    <a:extLst>
                      <a:ext uri="{FF2B5EF4-FFF2-40B4-BE49-F238E27FC236}">
                        <a16:creationId xmlns:a16="http://schemas.microsoft.com/office/drawing/2014/main" id="{63BFE63D-FD1C-4937-8612-6A0EA485E820}"/>
                      </a:ext>
                    </a:extLst>
                  </p:cNvPr>
                  <p:cNvGrpSpPr/>
                  <p:nvPr/>
                </p:nvGrpSpPr>
                <p:grpSpPr>
                  <a:xfrm>
                    <a:off x="5653087" y="2193131"/>
                    <a:ext cx="676275" cy="133350"/>
                    <a:chOff x="5181600" y="1657350"/>
                    <a:chExt cx="676275" cy="133350"/>
                  </a:xfrm>
                </p:grpSpPr>
                <p:sp>
                  <p:nvSpPr>
                    <p:cNvPr id="375" name="Rectangle 374">
                      <a:extLst>
                        <a:ext uri="{FF2B5EF4-FFF2-40B4-BE49-F238E27FC236}">
                          <a16:creationId xmlns:a16="http://schemas.microsoft.com/office/drawing/2014/main" id="{13070F58-CFE9-440A-9C02-C99427CE4559}"/>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Rectangle 375">
                      <a:extLst>
                        <a:ext uri="{FF2B5EF4-FFF2-40B4-BE49-F238E27FC236}">
                          <a16:creationId xmlns:a16="http://schemas.microsoft.com/office/drawing/2014/main" id="{EA2C199B-A794-41F7-81F8-0A1D3BBEF669}"/>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8" name="Group 347">
                    <a:extLst>
                      <a:ext uri="{FF2B5EF4-FFF2-40B4-BE49-F238E27FC236}">
                        <a16:creationId xmlns:a16="http://schemas.microsoft.com/office/drawing/2014/main" id="{E7A55E1C-2A62-4637-8F70-D51BFFE862ED}"/>
                      </a:ext>
                    </a:extLst>
                  </p:cNvPr>
                  <p:cNvGrpSpPr/>
                  <p:nvPr/>
                </p:nvGrpSpPr>
                <p:grpSpPr>
                  <a:xfrm>
                    <a:off x="5653087" y="2345531"/>
                    <a:ext cx="676275" cy="133350"/>
                    <a:chOff x="5181600" y="1657350"/>
                    <a:chExt cx="676275" cy="133350"/>
                  </a:xfrm>
                </p:grpSpPr>
                <p:sp>
                  <p:nvSpPr>
                    <p:cNvPr id="373" name="Rectangle 372">
                      <a:extLst>
                        <a:ext uri="{FF2B5EF4-FFF2-40B4-BE49-F238E27FC236}">
                          <a16:creationId xmlns:a16="http://schemas.microsoft.com/office/drawing/2014/main" id="{F3045DA9-C3C0-43EE-B717-7A41098591C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Rectangle 373">
                      <a:extLst>
                        <a:ext uri="{FF2B5EF4-FFF2-40B4-BE49-F238E27FC236}">
                          <a16:creationId xmlns:a16="http://schemas.microsoft.com/office/drawing/2014/main" id="{F8983D89-DF28-4A04-AD49-BDD4FDC93C0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9" name="Group 348">
                    <a:extLst>
                      <a:ext uri="{FF2B5EF4-FFF2-40B4-BE49-F238E27FC236}">
                        <a16:creationId xmlns:a16="http://schemas.microsoft.com/office/drawing/2014/main" id="{081AC90D-0243-4621-BA5E-FEAC256E5D00}"/>
                      </a:ext>
                    </a:extLst>
                  </p:cNvPr>
                  <p:cNvGrpSpPr/>
                  <p:nvPr/>
                </p:nvGrpSpPr>
                <p:grpSpPr>
                  <a:xfrm>
                    <a:off x="5653087" y="2497931"/>
                    <a:ext cx="676275" cy="133350"/>
                    <a:chOff x="5181600" y="1657350"/>
                    <a:chExt cx="676275" cy="133350"/>
                  </a:xfrm>
                </p:grpSpPr>
                <p:sp>
                  <p:nvSpPr>
                    <p:cNvPr id="371" name="Rectangle 370">
                      <a:extLst>
                        <a:ext uri="{FF2B5EF4-FFF2-40B4-BE49-F238E27FC236}">
                          <a16:creationId xmlns:a16="http://schemas.microsoft.com/office/drawing/2014/main" id="{B5F8EAFB-B57D-4982-B35D-B424B63DFD83}"/>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2" name="Rectangle 371">
                      <a:extLst>
                        <a:ext uri="{FF2B5EF4-FFF2-40B4-BE49-F238E27FC236}">
                          <a16:creationId xmlns:a16="http://schemas.microsoft.com/office/drawing/2014/main" id="{4493066D-FC71-4B72-8512-CCE110486594}"/>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0" name="Group 349">
                    <a:extLst>
                      <a:ext uri="{FF2B5EF4-FFF2-40B4-BE49-F238E27FC236}">
                        <a16:creationId xmlns:a16="http://schemas.microsoft.com/office/drawing/2014/main" id="{81FA73CF-375F-49E4-8B13-F3144D673C47}"/>
                      </a:ext>
                    </a:extLst>
                  </p:cNvPr>
                  <p:cNvGrpSpPr/>
                  <p:nvPr/>
                </p:nvGrpSpPr>
                <p:grpSpPr>
                  <a:xfrm>
                    <a:off x="5653087" y="2650331"/>
                    <a:ext cx="676275" cy="133350"/>
                    <a:chOff x="5181600" y="1657350"/>
                    <a:chExt cx="676275" cy="133350"/>
                  </a:xfrm>
                </p:grpSpPr>
                <p:sp>
                  <p:nvSpPr>
                    <p:cNvPr id="369" name="Rectangle 368">
                      <a:extLst>
                        <a:ext uri="{FF2B5EF4-FFF2-40B4-BE49-F238E27FC236}">
                          <a16:creationId xmlns:a16="http://schemas.microsoft.com/office/drawing/2014/main" id="{4A957773-4331-4603-8C8D-B71DD53D88F7}"/>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Rectangle 369">
                      <a:extLst>
                        <a:ext uri="{FF2B5EF4-FFF2-40B4-BE49-F238E27FC236}">
                          <a16:creationId xmlns:a16="http://schemas.microsoft.com/office/drawing/2014/main" id="{A3EC3EEB-28FC-493A-84EF-DB8DB68AAB3B}"/>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1" name="Group 350">
                    <a:extLst>
                      <a:ext uri="{FF2B5EF4-FFF2-40B4-BE49-F238E27FC236}">
                        <a16:creationId xmlns:a16="http://schemas.microsoft.com/office/drawing/2014/main" id="{59171523-95C6-4278-9AA2-E392C097DEE0}"/>
                      </a:ext>
                    </a:extLst>
                  </p:cNvPr>
                  <p:cNvGrpSpPr/>
                  <p:nvPr/>
                </p:nvGrpSpPr>
                <p:grpSpPr>
                  <a:xfrm>
                    <a:off x="5653087" y="2802731"/>
                    <a:ext cx="676275" cy="133350"/>
                    <a:chOff x="5181600" y="1657350"/>
                    <a:chExt cx="676275" cy="133350"/>
                  </a:xfrm>
                </p:grpSpPr>
                <p:sp>
                  <p:nvSpPr>
                    <p:cNvPr id="367" name="Rectangle 366">
                      <a:extLst>
                        <a:ext uri="{FF2B5EF4-FFF2-40B4-BE49-F238E27FC236}">
                          <a16:creationId xmlns:a16="http://schemas.microsoft.com/office/drawing/2014/main" id="{5590BE5C-5001-49A9-BA33-A1F065B06768}"/>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Rectangle 367">
                      <a:extLst>
                        <a:ext uri="{FF2B5EF4-FFF2-40B4-BE49-F238E27FC236}">
                          <a16:creationId xmlns:a16="http://schemas.microsoft.com/office/drawing/2014/main" id="{83D47C38-BBB7-40A3-8BBB-D5EE140C84B1}"/>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2" name="Group 351">
                    <a:extLst>
                      <a:ext uri="{FF2B5EF4-FFF2-40B4-BE49-F238E27FC236}">
                        <a16:creationId xmlns:a16="http://schemas.microsoft.com/office/drawing/2014/main" id="{A9A1D3C5-3090-4071-A7EE-41003D382D2B}"/>
                      </a:ext>
                    </a:extLst>
                  </p:cNvPr>
                  <p:cNvGrpSpPr/>
                  <p:nvPr/>
                </p:nvGrpSpPr>
                <p:grpSpPr>
                  <a:xfrm>
                    <a:off x="5653087" y="2955131"/>
                    <a:ext cx="676275" cy="133350"/>
                    <a:chOff x="1052513" y="3924300"/>
                    <a:chExt cx="676275" cy="133350"/>
                  </a:xfrm>
                </p:grpSpPr>
                <p:sp>
                  <p:nvSpPr>
                    <p:cNvPr id="365" name="Rectangle 364">
                      <a:extLst>
                        <a:ext uri="{FF2B5EF4-FFF2-40B4-BE49-F238E27FC236}">
                          <a16:creationId xmlns:a16="http://schemas.microsoft.com/office/drawing/2014/main" id="{0B6EC310-557D-4788-A2FD-801790F1343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6" name="Rectangle 365">
                      <a:extLst>
                        <a:ext uri="{FF2B5EF4-FFF2-40B4-BE49-F238E27FC236}">
                          <a16:creationId xmlns:a16="http://schemas.microsoft.com/office/drawing/2014/main" id="{F5ED6815-ECF5-4B58-9B89-D7D024B16DA0}"/>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3" name="Group 352">
                    <a:extLst>
                      <a:ext uri="{FF2B5EF4-FFF2-40B4-BE49-F238E27FC236}">
                        <a16:creationId xmlns:a16="http://schemas.microsoft.com/office/drawing/2014/main" id="{DE3F5610-23BC-4EC3-BB3C-A1EF8A0D354B}"/>
                      </a:ext>
                    </a:extLst>
                  </p:cNvPr>
                  <p:cNvGrpSpPr/>
                  <p:nvPr/>
                </p:nvGrpSpPr>
                <p:grpSpPr>
                  <a:xfrm>
                    <a:off x="5653087" y="3107531"/>
                    <a:ext cx="676275" cy="133350"/>
                    <a:chOff x="1052513" y="3924300"/>
                    <a:chExt cx="676275" cy="133350"/>
                  </a:xfrm>
                </p:grpSpPr>
                <p:sp>
                  <p:nvSpPr>
                    <p:cNvPr id="363" name="Rectangle 362">
                      <a:extLst>
                        <a:ext uri="{FF2B5EF4-FFF2-40B4-BE49-F238E27FC236}">
                          <a16:creationId xmlns:a16="http://schemas.microsoft.com/office/drawing/2014/main" id="{8A524C98-54EE-4DB8-953D-3B90FABBD30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Rectangle 363">
                      <a:extLst>
                        <a:ext uri="{FF2B5EF4-FFF2-40B4-BE49-F238E27FC236}">
                          <a16:creationId xmlns:a16="http://schemas.microsoft.com/office/drawing/2014/main" id="{07CE5647-8415-4DF8-B3EA-76085F0356C1}"/>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4" name="Group 353">
                    <a:extLst>
                      <a:ext uri="{FF2B5EF4-FFF2-40B4-BE49-F238E27FC236}">
                        <a16:creationId xmlns:a16="http://schemas.microsoft.com/office/drawing/2014/main" id="{AA3D0463-02BA-4732-BB71-575B13B85A7F}"/>
                      </a:ext>
                    </a:extLst>
                  </p:cNvPr>
                  <p:cNvGrpSpPr/>
                  <p:nvPr/>
                </p:nvGrpSpPr>
                <p:grpSpPr>
                  <a:xfrm>
                    <a:off x="5653087" y="3259931"/>
                    <a:ext cx="676275" cy="133350"/>
                    <a:chOff x="1052513" y="3924300"/>
                    <a:chExt cx="676275" cy="133350"/>
                  </a:xfrm>
                </p:grpSpPr>
                <p:sp>
                  <p:nvSpPr>
                    <p:cNvPr id="361" name="Rectangle 360">
                      <a:extLst>
                        <a:ext uri="{FF2B5EF4-FFF2-40B4-BE49-F238E27FC236}">
                          <a16:creationId xmlns:a16="http://schemas.microsoft.com/office/drawing/2014/main" id="{A76AF093-4730-456A-9BF7-7A19AFEEC21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Rectangle 361">
                      <a:extLst>
                        <a:ext uri="{FF2B5EF4-FFF2-40B4-BE49-F238E27FC236}">
                          <a16:creationId xmlns:a16="http://schemas.microsoft.com/office/drawing/2014/main" id="{E2E53C9C-A9A0-4F67-8DD3-7B672F44020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5" name="Group 354">
                    <a:extLst>
                      <a:ext uri="{FF2B5EF4-FFF2-40B4-BE49-F238E27FC236}">
                        <a16:creationId xmlns:a16="http://schemas.microsoft.com/office/drawing/2014/main" id="{27C3E30E-A15C-4D55-95FA-44E11DEB0F49}"/>
                      </a:ext>
                    </a:extLst>
                  </p:cNvPr>
                  <p:cNvGrpSpPr/>
                  <p:nvPr/>
                </p:nvGrpSpPr>
                <p:grpSpPr>
                  <a:xfrm>
                    <a:off x="5653087" y="3412331"/>
                    <a:ext cx="676275" cy="133350"/>
                    <a:chOff x="1052513" y="3924300"/>
                    <a:chExt cx="676275" cy="133350"/>
                  </a:xfrm>
                </p:grpSpPr>
                <p:sp>
                  <p:nvSpPr>
                    <p:cNvPr id="359" name="Rectangle 358">
                      <a:extLst>
                        <a:ext uri="{FF2B5EF4-FFF2-40B4-BE49-F238E27FC236}">
                          <a16:creationId xmlns:a16="http://schemas.microsoft.com/office/drawing/2014/main" id="{9261DF58-97FB-47B2-9AA0-3D59F219375E}"/>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0" name="Rectangle 359">
                      <a:extLst>
                        <a:ext uri="{FF2B5EF4-FFF2-40B4-BE49-F238E27FC236}">
                          <a16:creationId xmlns:a16="http://schemas.microsoft.com/office/drawing/2014/main" id="{054DBED3-CA21-4071-BB0A-F7CBB0C42E2B}"/>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56" name="Group 355">
                    <a:extLst>
                      <a:ext uri="{FF2B5EF4-FFF2-40B4-BE49-F238E27FC236}">
                        <a16:creationId xmlns:a16="http://schemas.microsoft.com/office/drawing/2014/main" id="{4057CFC2-1FF1-4E24-B35D-5264EDCD4520}"/>
                      </a:ext>
                    </a:extLst>
                  </p:cNvPr>
                  <p:cNvGrpSpPr/>
                  <p:nvPr/>
                </p:nvGrpSpPr>
                <p:grpSpPr>
                  <a:xfrm>
                    <a:off x="5653087" y="3564731"/>
                    <a:ext cx="676275" cy="133350"/>
                    <a:chOff x="1052513" y="3924300"/>
                    <a:chExt cx="676275" cy="133350"/>
                  </a:xfrm>
                </p:grpSpPr>
                <p:sp>
                  <p:nvSpPr>
                    <p:cNvPr id="357" name="Rectangle 356">
                      <a:extLst>
                        <a:ext uri="{FF2B5EF4-FFF2-40B4-BE49-F238E27FC236}">
                          <a16:creationId xmlns:a16="http://schemas.microsoft.com/office/drawing/2014/main" id="{2609482C-BBCD-4834-9953-7DD6CA89FC31}"/>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Rectangle 357">
                      <a:extLst>
                        <a:ext uri="{FF2B5EF4-FFF2-40B4-BE49-F238E27FC236}">
                          <a16:creationId xmlns:a16="http://schemas.microsoft.com/office/drawing/2014/main" id="{82BC000F-C3FD-407A-A4D2-5CC850912F73}"/>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26" name="Group 325">
                  <a:extLst>
                    <a:ext uri="{FF2B5EF4-FFF2-40B4-BE49-F238E27FC236}">
                      <a16:creationId xmlns:a16="http://schemas.microsoft.com/office/drawing/2014/main" id="{0469F916-03DC-41E8-8A77-93DCB94E8EE4}"/>
                    </a:ext>
                  </a:extLst>
                </p:cNvPr>
                <p:cNvGrpSpPr/>
                <p:nvPr/>
              </p:nvGrpSpPr>
              <p:grpSpPr>
                <a:xfrm>
                  <a:off x="6586541" y="3117055"/>
                  <a:ext cx="385762" cy="209550"/>
                  <a:chOff x="6605591" y="3155155"/>
                  <a:chExt cx="385762" cy="209550"/>
                </a:xfrm>
              </p:grpSpPr>
              <p:sp>
                <p:nvSpPr>
                  <p:cNvPr id="342" name="Rectangle 341">
                    <a:extLst>
                      <a:ext uri="{FF2B5EF4-FFF2-40B4-BE49-F238E27FC236}">
                        <a16:creationId xmlns:a16="http://schemas.microsoft.com/office/drawing/2014/main" id="{C665019D-895C-4DFA-8F90-B2CACE63F03D}"/>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Rectangle 342">
                    <a:extLst>
                      <a:ext uri="{FF2B5EF4-FFF2-40B4-BE49-F238E27FC236}">
                        <a16:creationId xmlns:a16="http://schemas.microsoft.com/office/drawing/2014/main" id="{8E697084-688D-49B0-B96B-400127441575}"/>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Rectangle 343">
                    <a:extLst>
                      <a:ext uri="{FF2B5EF4-FFF2-40B4-BE49-F238E27FC236}">
                        <a16:creationId xmlns:a16="http://schemas.microsoft.com/office/drawing/2014/main" id="{DA118DBF-2352-46F0-9AA3-B50C8D07CD71}"/>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D879A8B2-572A-4ED2-B5A9-849AF0AC0DBA}"/>
                    </a:ext>
                  </a:extLst>
                </p:cNvPr>
                <p:cNvGrpSpPr/>
                <p:nvPr/>
              </p:nvGrpSpPr>
              <p:grpSpPr>
                <a:xfrm>
                  <a:off x="6557960" y="5153022"/>
                  <a:ext cx="1609733" cy="419100"/>
                  <a:chOff x="4250527" y="4893466"/>
                  <a:chExt cx="1609733" cy="419100"/>
                </a:xfrm>
              </p:grpSpPr>
              <p:grpSp>
                <p:nvGrpSpPr>
                  <p:cNvPr id="328" name="Group 327">
                    <a:extLst>
                      <a:ext uri="{FF2B5EF4-FFF2-40B4-BE49-F238E27FC236}">
                        <a16:creationId xmlns:a16="http://schemas.microsoft.com/office/drawing/2014/main" id="{7D3D6D55-3E70-4D24-8C86-F7AC17EFD5CA}"/>
                      </a:ext>
                    </a:extLst>
                  </p:cNvPr>
                  <p:cNvGrpSpPr/>
                  <p:nvPr/>
                </p:nvGrpSpPr>
                <p:grpSpPr>
                  <a:xfrm>
                    <a:off x="4250527" y="4893466"/>
                    <a:ext cx="781049" cy="419100"/>
                    <a:chOff x="2774157" y="3855243"/>
                    <a:chExt cx="781049" cy="419100"/>
                  </a:xfrm>
                </p:grpSpPr>
                <p:sp>
                  <p:nvSpPr>
                    <p:cNvPr id="336" name="Rectangle 335">
                      <a:extLst>
                        <a:ext uri="{FF2B5EF4-FFF2-40B4-BE49-F238E27FC236}">
                          <a16:creationId xmlns:a16="http://schemas.microsoft.com/office/drawing/2014/main" id="{D39CB774-761A-4192-9BC5-7D289E2C5EA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7" name="Rectangle 336">
                      <a:extLst>
                        <a:ext uri="{FF2B5EF4-FFF2-40B4-BE49-F238E27FC236}">
                          <a16:creationId xmlns:a16="http://schemas.microsoft.com/office/drawing/2014/main" id="{955283A9-E5EF-42D5-8323-E8C7FA35FA6C}"/>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38" name="Group 337">
                      <a:extLst>
                        <a:ext uri="{FF2B5EF4-FFF2-40B4-BE49-F238E27FC236}">
                          <a16:creationId xmlns:a16="http://schemas.microsoft.com/office/drawing/2014/main" id="{759EB7BC-87FD-4A38-B1A3-9CD1A42E04D9}"/>
                        </a:ext>
                      </a:extLst>
                    </p:cNvPr>
                    <p:cNvGrpSpPr/>
                    <p:nvPr/>
                  </p:nvGrpSpPr>
                  <p:grpSpPr>
                    <a:xfrm>
                      <a:off x="3331367" y="3907630"/>
                      <a:ext cx="190500" cy="66675"/>
                      <a:chOff x="3452810" y="2045866"/>
                      <a:chExt cx="190500" cy="66675"/>
                    </a:xfrm>
                  </p:grpSpPr>
                  <p:sp>
                    <p:nvSpPr>
                      <p:cNvPr id="340" name="Rectangle 339">
                        <a:extLst>
                          <a:ext uri="{FF2B5EF4-FFF2-40B4-BE49-F238E27FC236}">
                            <a16:creationId xmlns:a16="http://schemas.microsoft.com/office/drawing/2014/main" id="{CEE59A4C-4DA5-4BB4-A3C6-7BD892B3F45F}"/>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1" name="Rectangle 340">
                        <a:extLst>
                          <a:ext uri="{FF2B5EF4-FFF2-40B4-BE49-F238E27FC236}">
                            <a16:creationId xmlns:a16="http://schemas.microsoft.com/office/drawing/2014/main" id="{09D470E9-732A-42C6-A733-02E23B04A9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9" name="Oval 338">
                      <a:extLst>
                        <a:ext uri="{FF2B5EF4-FFF2-40B4-BE49-F238E27FC236}">
                          <a16:creationId xmlns:a16="http://schemas.microsoft.com/office/drawing/2014/main" id="{FA8EF4A3-985F-40A4-AED6-C392C5FFFC39}"/>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9" name="Group 328">
                    <a:extLst>
                      <a:ext uri="{FF2B5EF4-FFF2-40B4-BE49-F238E27FC236}">
                        <a16:creationId xmlns:a16="http://schemas.microsoft.com/office/drawing/2014/main" id="{FF44633A-6BF6-47AE-A413-10BE8E4DDE4D}"/>
                      </a:ext>
                    </a:extLst>
                  </p:cNvPr>
                  <p:cNvGrpSpPr/>
                  <p:nvPr/>
                </p:nvGrpSpPr>
                <p:grpSpPr>
                  <a:xfrm>
                    <a:off x="5079211" y="4893466"/>
                    <a:ext cx="781049" cy="419100"/>
                    <a:chOff x="2774157" y="3855243"/>
                    <a:chExt cx="781049" cy="419100"/>
                  </a:xfrm>
                </p:grpSpPr>
                <p:sp>
                  <p:nvSpPr>
                    <p:cNvPr id="330" name="Rectangle 329">
                      <a:extLst>
                        <a:ext uri="{FF2B5EF4-FFF2-40B4-BE49-F238E27FC236}">
                          <a16:creationId xmlns:a16="http://schemas.microsoft.com/office/drawing/2014/main" id="{E94C4479-544F-4E36-B5D5-D2DD5077F072}"/>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Rectangle 330">
                      <a:extLst>
                        <a:ext uri="{FF2B5EF4-FFF2-40B4-BE49-F238E27FC236}">
                          <a16:creationId xmlns:a16="http://schemas.microsoft.com/office/drawing/2014/main" id="{FECBE47E-B8EF-4F11-9CCD-A7221B3363BA}"/>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32" name="Group 331">
                      <a:extLst>
                        <a:ext uri="{FF2B5EF4-FFF2-40B4-BE49-F238E27FC236}">
                          <a16:creationId xmlns:a16="http://schemas.microsoft.com/office/drawing/2014/main" id="{8F9DE5A4-EAFC-4863-8CB4-C08A2E3B1DE7}"/>
                        </a:ext>
                      </a:extLst>
                    </p:cNvPr>
                    <p:cNvGrpSpPr/>
                    <p:nvPr/>
                  </p:nvGrpSpPr>
                  <p:grpSpPr>
                    <a:xfrm>
                      <a:off x="3331367" y="3907630"/>
                      <a:ext cx="190500" cy="66675"/>
                      <a:chOff x="3452810" y="2045866"/>
                      <a:chExt cx="190500" cy="66675"/>
                    </a:xfrm>
                  </p:grpSpPr>
                  <p:sp>
                    <p:nvSpPr>
                      <p:cNvPr id="334" name="Rectangle 333">
                        <a:extLst>
                          <a:ext uri="{FF2B5EF4-FFF2-40B4-BE49-F238E27FC236}">
                            <a16:creationId xmlns:a16="http://schemas.microsoft.com/office/drawing/2014/main" id="{E66918AF-D264-48AC-8587-2A672721C88E}"/>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5" name="Rectangle 334">
                        <a:extLst>
                          <a:ext uri="{FF2B5EF4-FFF2-40B4-BE49-F238E27FC236}">
                            <a16:creationId xmlns:a16="http://schemas.microsoft.com/office/drawing/2014/main" id="{34312BB9-F496-4672-92A6-5269C0AE4B7A}"/>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3" name="Oval 332">
                      <a:extLst>
                        <a:ext uri="{FF2B5EF4-FFF2-40B4-BE49-F238E27FC236}">
                          <a16:creationId xmlns:a16="http://schemas.microsoft.com/office/drawing/2014/main" id="{4B3C5607-E22E-4CBF-A63B-537392F79F11}"/>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nvGrpSpPr>
              <p:cNvPr id="204" name="Group 203">
                <a:extLst>
                  <a:ext uri="{FF2B5EF4-FFF2-40B4-BE49-F238E27FC236}">
                    <a16:creationId xmlns:a16="http://schemas.microsoft.com/office/drawing/2014/main" id="{6FBE9973-D8CE-4ED7-AA32-B5692F5D589F}"/>
                  </a:ext>
                </a:extLst>
              </p:cNvPr>
              <p:cNvGrpSpPr/>
              <p:nvPr/>
            </p:nvGrpSpPr>
            <p:grpSpPr>
              <a:xfrm>
                <a:off x="5156136" y="3613628"/>
                <a:ext cx="335648" cy="521454"/>
                <a:chOff x="6496053" y="3012281"/>
                <a:chExt cx="1733548" cy="2609850"/>
              </a:xfrm>
            </p:grpSpPr>
            <p:sp>
              <p:nvSpPr>
                <p:cNvPr id="267" name="Rectangle 266">
                  <a:extLst>
                    <a:ext uri="{FF2B5EF4-FFF2-40B4-BE49-F238E27FC236}">
                      <a16:creationId xmlns:a16="http://schemas.microsoft.com/office/drawing/2014/main" id="{DC6518D4-C463-43F2-8BC3-0DEFAAF41480}"/>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68" name="Group 267">
                  <a:extLst>
                    <a:ext uri="{FF2B5EF4-FFF2-40B4-BE49-F238E27FC236}">
                      <a16:creationId xmlns:a16="http://schemas.microsoft.com/office/drawing/2014/main" id="{33C26DC9-9B87-4E66-BA48-BF59299E31E6}"/>
                    </a:ext>
                  </a:extLst>
                </p:cNvPr>
                <p:cNvGrpSpPr/>
                <p:nvPr/>
              </p:nvGrpSpPr>
              <p:grpSpPr>
                <a:xfrm>
                  <a:off x="7505699" y="3078955"/>
                  <a:ext cx="676275" cy="1809750"/>
                  <a:chOff x="5653087" y="1888331"/>
                  <a:chExt cx="676275" cy="1809750"/>
                </a:xfrm>
              </p:grpSpPr>
              <p:grpSp>
                <p:nvGrpSpPr>
                  <p:cNvPr id="288" name="Group 287">
                    <a:extLst>
                      <a:ext uri="{FF2B5EF4-FFF2-40B4-BE49-F238E27FC236}">
                        <a16:creationId xmlns:a16="http://schemas.microsoft.com/office/drawing/2014/main" id="{25EC8230-D701-4454-9227-2FC5DD83036D}"/>
                      </a:ext>
                    </a:extLst>
                  </p:cNvPr>
                  <p:cNvGrpSpPr/>
                  <p:nvPr/>
                </p:nvGrpSpPr>
                <p:grpSpPr>
                  <a:xfrm>
                    <a:off x="5653087" y="1888331"/>
                    <a:ext cx="676275" cy="133350"/>
                    <a:chOff x="5181600" y="1657350"/>
                    <a:chExt cx="676275" cy="133350"/>
                  </a:xfrm>
                </p:grpSpPr>
                <p:sp>
                  <p:nvSpPr>
                    <p:cNvPr id="322" name="Rectangle 321">
                      <a:extLst>
                        <a:ext uri="{FF2B5EF4-FFF2-40B4-BE49-F238E27FC236}">
                          <a16:creationId xmlns:a16="http://schemas.microsoft.com/office/drawing/2014/main" id="{03026AE4-655C-470B-95FB-FCB81CFEB091}"/>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3" name="Rectangle 322">
                      <a:extLst>
                        <a:ext uri="{FF2B5EF4-FFF2-40B4-BE49-F238E27FC236}">
                          <a16:creationId xmlns:a16="http://schemas.microsoft.com/office/drawing/2014/main" id="{815390AA-3AEF-4036-A92E-4A332512E3FB}"/>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1FB19798-152B-494B-9781-8AF64BA0849C}"/>
                      </a:ext>
                    </a:extLst>
                  </p:cNvPr>
                  <p:cNvGrpSpPr/>
                  <p:nvPr/>
                </p:nvGrpSpPr>
                <p:grpSpPr>
                  <a:xfrm>
                    <a:off x="5653087" y="2040731"/>
                    <a:ext cx="676275" cy="133350"/>
                    <a:chOff x="5181600" y="1657350"/>
                    <a:chExt cx="676275" cy="133350"/>
                  </a:xfrm>
                </p:grpSpPr>
                <p:sp>
                  <p:nvSpPr>
                    <p:cNvPr id="320" name="Rectangle 319">
                      <a:extLst>
                        <a:ext uri="{FF2B5EF4-FFF2-40B4-BE49-F238E27FC236}">
                          <a16:creationId xmlns:a16="http://schemas.microsoft.com/office/drawing/2014/main" id="{0605C67D-6D75-4756-9E2B-1B4D7C68DA3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DB301AA6-BB4D-485A-9204-61017DCBAE99}"/>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0" name="Group 289">
                    <a:extLst>
                      <a:ext uri="{FF2B5EF4-FFF2-40B4-BE49-F238E27FC236}">
                        <a16:creationId xmlns:a16="http://schemas.microsoft.com/office/drawing/2014/main" id="{C1558A4F-D339-4E79-9C28-401F63423229}"/>
                      </a:ext>
                    </a:extLst>
                  </p:cNvPr>
                  <p:cNvGrpSpPr/>
                  <p:nvPr/>
                </p:nvGrpSpPr>
                <p:grpSpPr>
                  <a:xfrm>
                    <a:off x="5653087" y="2193131"/>
                    <a:ext cx="676275" cy="133350"/>
                    <a:chOff x="5181600" y="1657350"/>
                    <a:chExt cx="676275" cy="133350"/>
                  </a:xfrm>
                </p:grpSpPr>
                <p:sp>
                  <p:nvSpPr>
                    <p:cNvPr id="318" name="Rectangle 317">
                      <a:extLst>
                        <a:ext uri="{FF2B5EF4-FFF2-40B4-BE49-F238E27FC236}">
                          <a16:creationId xmlns:a16="http://schemas.microsoft.com/office/drawing/2014/main" id="{D12FE59E-03E6-4B8D-8717-0667490E2C7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Rectangle 318">
                      <a:extLst>
                        <a:ext uri="{FF2B5EF4-FFF2-40B4-BE49-F238E27FC236}">
                          <a16:creationId xmlns:a16="http://schemas.microsoft.com/office/drawing/2014/main" id="{AC78E78F-5F7C-4F4F-A4F7-DA0436402127}"/>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1" name="Group 290">
                    <a:extLst>
                      <a:ext uri="{FF2B5EF4-FFF2-40B4-BE49-F238E27FC236}">
                        <a16:creationId xmlns:a16="http://schemas.microsoft.com/office/drawing/2014/main" id="{D22901B4-66DA-4C98-AFD3-D8F521439978}"/>
                      </a:ext>
                    </a:extLst>
                  </p:cNvPr>
                  <p:cNvGrpSpPr/>
                  <p:nvPr/>
                </p:nvGrpSpPr>
                <p:grpSpPr>
                  <a:xfrm>
                    <a:off x="5653087" y="2345531"/>
                    <a:ext cx="676275" cy="133350"/>
                    <a:chOff x="5181600" y="1657350"/>
                    <a:chExt cx="676275" cy="133350"/>
                  </a:xfrm>
                </p:grpSpPr>
                <p:sp>
                  <p:nvSpPr>
                    <p:cNvPr id="316" name="Rectangle 315">
                      <a:extLst>
                        <a:ext uri="{FF2B5EF4-FFF2-40B4-BE49-F238E27FC236}">
                          <a16:creationId xmlns:a16="http://schemas.microsoft.com/office/drawing/2014/main" id="{F45C919D-E304-4C46-85B0-6EE78CF314D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7" name="Rectangle 316">
                      <a:extLst>
                        <a:ext uri="{FF2B5EF4-FFF2-40B4-BE49-F238E27FC236}">
                          <a16:creationId xmlns:a16="http://schemas.microsoft.com/office/drawing/2014/main" id="{AE8D9E3A-1A96-4D3B-A703-98514087D947}"/>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2" name="Group 291">
                    <a:extLst>
                      <a:ext uri="{FF2B5EF4-FFF2-40B4-BE49-F238E27FC236}">
                        <a16:creationId xmlns:a16="http://schemas.microsoft.com/office/drawing/2014/main" id="{D6333C6B-A0A2-4565-901B-73DDA3949784}"/>
                      </a:ext>
                    </a:extLst>
                  </p:cNvPr>
                  <p:cNvGrpSpPr/>
                  <p:nvPr/>
                </p:nvGrpSpPr>
                <p:grpSpPr>
                  <a:xfrm>
                    <a:off x="5653087" y="2497931"/>
                    <a:ext cx="676275" cy="133350"/>
                    <a:chOff x="5181600" y="1657350"/>
                    <a:chExt cx="676275" cy="133350"/>
                  </a:xfrm>
                </p:grpSpPr>
                <p:sp>
                  <p:nvSpPr>
                    <p:cNvPr id="314" name="Rectangle 313">
                      <a:extLst>
                        <a:ext uri="{FF2B5EF4-FFF2-40B4-BE49-F238E27FC236}">
                          <a16:creationId xmlns:a16="http://schemas.microsoft.com/office/drawing/2014/main" id="{23568468-CED0-44BB-9DC0-7C730339E17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Rectangle 314">
                      <a:extLst>
                        <a:ext uri="{FF2B5EF4-FFF2-40B4-BE49-F238E27FC236}">
                          <a16:creationId xmlns:a16="http://schemas.microsoft.com/office/drawing/2014/main" id="{E5FC5A79-63E0-41AE-9199-960E2D95B931}"/>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3" name="Group 292">
                    <a:extLst>
                      <a:ext uri="{FF2B5EF4-FFF2-40B4-BE49-F238E27FC236}">
                        <a16:creationId xmlns:a16="http://schemas.microsoft.com/office/drawing/2014/main" id="{00C50701-821B-4C6E-9B18-FEDC8DC6E2AC}"/>
                      </a:ext>
                    </a:extLst>
                  </p:cNvPr>
                  <p:cNvGrpSpPr/>
                  <p:nvPr/>
                </p:nvGrpSpPr>
                <p:grpSpPr>
                  <a:xfrm>
                    <a:off x="5653087" y="2650331"/>
                    <a:ext cx="676275" cy="133350"/>
                    <a:chOff x="5181600" y="1657350"/>
                    <a:chExt cx="676275" cy="133350"/>
                  </a:xfrm>
                </p:grpSpPr>
                <p:sp>
                  <p:nvSpPr>
                    <p:cNvPr id="312" name="Rectangle 311">
                      <a:extLst>
                        <a:ext uri="{FF2B5EF4-FFF2-40B4-BE49-F238E27FC236}">
                          <a16:creationId xmlns:a16="http://schemas.microsoft.com/office/drawing/2014/main" id="{C7150DDB-28E4-4A3F-B03D-CFACC703A0D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Rectangle 312">
                      <a:extLst>
                        <a:ext uri="{FF2B5EF4-FFF2-40B4-BE49-F238E27FC236}">
                          <a16:creationId xmlns:a16="http://schemas.microsoft.com/office/drawing/2014/main" id="{B0E2EE5B-A470-4690-92C4-320C32495437}"/>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4" name="Group 293">
                    <a:extLst>
                      <a:ext uri="{FF2B5EF4-FFF2-40B4-BE49-F238E27FC236}">
                        <a16:creationId xmlns:a16="http://schemas.microsoft.com/office/drawing/2014/main" id="{2B6B7BD7-B821-4716-A9E0-A9922BDA27FE}"/>
                      </a:ext>
                    </a:extLst>
                  </p:cNvPr>
                  <p:cNvGrpSpPr/>
                  <p:nvPr/>
                </p:nvGrpSpPr>
                <p:grpSpPr>
                  <a:xfrm>
                    <a:off x="5653087" y="2802731"/>
                    <a:ext cx="676275" cy="133350"/>
                    <a:chOff x="5181600" y="1657350"/>
                    <a:chExt cx="676275" cy="133350"/>
                  </a:xfrm>
                </p:grpSpPr>
                <p:sp>
                  <p:nvSpPr>
                    <p:cNvPr id="310" name="Rectangle 309">
                      <a:extLst>
                        <a:ext uri="{FF2B5EF4-FFF2-40B4-BE49-F238E27FC236}">
                          <a16:creationId xmlns:a16="http://schemas.microsoft.com/office/drawing/2014/main" id="{522BC33E-229F-4396-A327-1E4B9C1E5879}"/>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1" name="Rectangle 310">
                      <a:extLst>
                        <a:ext uri="{FF2B5EF4-FFF2-40B4-BE49-F238E27FC236}">
                          <a16:creationId xmlns:a16="http://schemas.microsoft.com/office/drawing/2014/main" id="{218DD477-E250-420F-9048-15EABDF22560}"/>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5" name="Group 294">
                    <a:extLst>
                      <a:ext uri="{FF2B5EF4-FFF2-40B4-BE49-F238E27FC236}">
                        <a16:creationId xmlns:a16="http://schemas.microsoft.com/office/drawing/2014/main" id="{A605B299-D77B-4D37-8156-783298A08A8E}"/>
                      </a:ext>
                    </a:extLst>
                  </p:cNvPr>
                  <p:cNvGrpSpPr/>
                  <p:nvPr/>
                </p:nvGrpSpPr>
                <p:grpSpPr>
                  <a:xfrm>
                    <a:off x="5653087" y="2955131"/>
                    <a:ext cx="676275" cy="133350"/>
                    <a:chOff x="1052513" y="3924300"/>
                    <a:chExt cx="676275" cy="133350"/>
                  </a:xfrm>
                </p:grpSpPr>
                <p:sp>
                  <p:nvSpPr>
                    <p:cNvPr id="308" name="Rectangle 307">
                      <a:extLst>
                        <a:ext uri="{FF2B5EF4-FFF2-40B4-BE49-F238E27FC236}">
                          <a16:creationId xmlns:a16="http://schemas.microsoft.com/office/drawing/2014/main" id="{211F117B-E1B1-4DC5-BD1D-567BE17FDEC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Rectangle 308">
                      <a:extLst>
                        <a:ext uri="{FF2B5EF4-FFF2-40B4-BE49-F238E27FC236}">
                          <a16:creationId xmlns:a16="http://schemas.microsoft.com/office/drawing/2014/main" id="{1261AEBE-8D5F-4A8F-840F-AA1CA1F21CE6}"/>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6" name="Group 295">
                    <a:extLst>
                      <a:ext uri="{FF2B5EF4-FFF2-40B4-BE49-F238E27FC236}">
                        <a16:creationId xmlns:a16="http://schemas.microsoft.com/office/drawing/2014/main" id="{C07FE7E3-8FF8-4714-914E-CBC2CA9ABDBD}"/>
                      </a:ext>
                    </a:extLst>
                  </p:cNvPr>
                  <p:cNvGrpSpPr/>
                  <p:nvPr/>
                </p:nvGrpSpPr>
                <p:grpSpPr>
                  <a:xfrm>
                    <a:off x="5653087" y="3107531"/>
                    <a:ext cx="676275" cy="133350"/>
                    <a:chOff x="1052513" y="3924300"/>
                    <a:chExt cx="676275" cy="133350"/>
                  </a:xfrm>
                </p:grpSpPr>
                <p:sp>
                  <p:nvSpPr>
                    <p:cNvPr id="306" name="Rectangle 305">
                      <a:extLst>
                        <a:ext uri="{FF2B5EF4-FFF2-40B4-BE49-F238E27FC236}">
                          <a16:creationId xmlns:a16="http://schemas.microsoft.com/office/drawing/2014/main" id="{B933E959-39E1-4C80-91D9-9A3A1FD8519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Rectangle 306">
                      <a:extLst>
                        <a:ext uri="{FF2B5EF4-FFF2-40B4-BE49-F238E27FC236}">
                          <a16:creationId xmlns:a16="http://schemas.microsoft.com/office/drawing/2014/main" id="{19C2F05D-4ABA-4D24-9049-D791DE3C4371}"/>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7" name="Group 296">
                    <a:extLst>
                      <a:ext uri="{FF2B5EF4-FFF2-40B4-BE49-F238E27FC236}">
                        <a16:creationId xmlns:a16="http://schemas.microsoft.com/office/drawing/2014/main" id="{8D610D48-5E8A-4E7F-B30E-96614F928E7D}"/>
                      </a:ext>
                    </a:extLst>
                  </p:cNvPr>
                  <p:cNvGrpSpPr/>
                  <p:nvPr/>
                </p:nvGrpSpPr>
                <p:grpSpPr>
                  <a:xfrm>
                    <a:off x="5653087" y="3259931"/>
                    <a:ext cx="676275" cy="133350"/>
                    <a:chOff x="1052513" y="3924300"/>
                    <a:chExt cx="676275" cy="133350"/>
                  </a:xfrm>
                </p:grpSpPr>
                <p:sp>
                  <p:nvSpPr>
                    <p:cNvPr id="304" name="Rectangle 303">
                      <a:extLst>
                        <a:ext uri="{FF2B5EF4-FFF2-40B4-BE49-F238E27FC236}">
                          <a16:creationId xmlns:a16="http://schemas.microsoft.com/office/drawing/2014/main" id="{1569CE5A-B96C-40F4-9780-5778B5964B89}"/>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5" name="Rectangle 304">
                      <a:extLst>
                        <a:ext uri="{FF2B5EF4-FFF2-40B4-BE49-F238E27FC236}">
                          <a16:creationId xmlns:a16="http://schemas.microsoft.com/office/drawing/2014/main" id="{82DA97DB-90E0-44DB-B5CF-5B6C327AF47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8" name="Group 297">
                    <a:extLst>
                      <a:ext uri="{FF2B5EF4-FFF2-40B4-BE49-F238E27FC236}">
                        <a16:creationId xmlns:a16="http://schemas.microsoft.com/office/drawing/2014/main" id="{D7450021-DD8C-4743-8999-E0DB92457FFD}"/>
                      </a:ext>
                    </a:extLst>
                  </p:cNvPr>
                  <p:cNvGrpSpPr/>
                  <p:nvPr/>
                </p:nvGrpSpPr>
                <p:grpSpPr>
                  <a:xfrm>
                    <a:off x="5653087" y="3412331"/>
                    <a:ext cx="676275" cy="133350"/>
                    <a:chOff x="1052513" y="3924300"/>
                    <a:chExt cx="676275" cy="133350"/>
                  </a:xfrm>
                </p:grpSpPr>
                <p:sp>
                  <p:nvSpPr>
                    <p:cNvPr id="302" name="Rectangle 301">
                      <a:extLst>
                        <a:ext uri="{FF2B5EF4-FFF2-40B4-BE49-F238E27FC236}">
                          <a16:creationId xmlns:a16="http://schemas.microsoft.com/office/drawing/2014/main" id="{9FEFDE12-9585-4DAA-9385-1E22EAB3BE9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Rectangle 302">
                      <a:extLst>
                        <a:ext uri="{FF2B5EF4-FFF2-40B4-BE49-F238E27FC236}">
                          <a16:creationId xmlns:a16="http://schemas.microsoft.com/office/drawing/2014/main" id="{6A7135DF-6D72-480A-82C3-A2F331249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7A145516-A037-4DB1-A4C9-10301D8B07B9}"/>
                      </a:ext>
                    </a:extLst>
                  </p:cNvPr>
                  <p:cNvGrpSpPr/>
                  <p:nvPr/>
                </p:nvGrpSpPr>
                <p:grpSpPr>
                  <a:xfrm>
                    <a:off x="5653087" y="3564731"/>
                    <a:ext cx="676275" cy="133350"/>
                    <a:chOff x="1052513" y="3924300"/>
                    <a:chExt cx="676275" cy="133350"/>
                  </a:xfrm>
                </p:grpSpPr>
                <p:sp>
                  <p:nvSpPr>
                    <p:cNvPr id="300" name="Rectangle 299">
                      <a:extLst>
                        <a:ext uri="{FF2B5EF4-FFF2-40B4-BE49-F238E27FC236}">
                          <a16:creationId xmlns:a16="http://schemas.microsoft.com/office/drawing/2014/main" id="{FBA31CF4-E93C-41C9-8784-88BAACD68A2E}"/>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Rectangle 300">
                      <a:extLst>
                        <a:ext uri="{FF2B5EF4-FFF2-40B4-BE49-F238E27FC236}">
                          <a16:creationId xmlns:a16="http://schemas.microsoft.com/office/drawing/2014/main" id="{D72B0E63-2559-498A-8679-F256BE4E206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269" name="Group 268">
                  <a:extLst>
                    <a:ext uri="{FF2B5EF4-FFF2-40B4-BE49-F238E27FC236}">
                      <a16:creationId xmlns:a16="http://schemas.microsoft.com/office/drawing/2014/main" id="{8AFEA59E-483F-41A3-8D42-815876BD8D5E}"/>
                    </a:ext>
                  </a:extLst>
                </p:cNvPr>
                <p:cNvGrpSpPr/>
                <p:nvPr/>
              </p:nvGrpSpPr>
              <p:grpSpPr>
                <a:xfrm>
                  <a:off x="6586541" y="3117055"/>
                  <a:ext cx="385762" cy="209550"/>
                  <a:chOff x="6605591" y="3155155"/>
                  <a:chExt cx="385762" cy="209550"/>
                </a:xfrm>
              </p:grpSpPr>
              <p:sp>
                <p:nvSpPr>
                  <p:cNvPr id="285" name="Rectangle 284">
                    <a:extLst>
                      <a:ext uri="{FF2B5EF4-FFF2-40B4-BE49-F238E27FC236}">
                        <a16:creationId xmlns:a16="http://schemas.microsoft.com/office/drawing/2014/main" id="{8C46329E-3726-4116-8FA2-33778057455E}"/>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Rectangle 285">
                    <a:extLst>
                      <a:ext uri="{FF2B5EF4-FFF2-40B4-BE49-F238E27FC236}">
                        <a16:creationId xmlns:a16="http://schemas.microsoft.com/office/drawing/2014/main" id="{4C81FA37-E933-4685-8DAF-0B8B47A1A5DA}"/>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Rectangle 286">
                    <a:extLst>
                      <a:ext uri="{FF2B5EF4-FFF2-40B4-BE49-F238E27FC236}">
                        <a16:creationId xmlns:a16="http://schemas.microsoft.com/office/drawing/2014/main" id="{1B202FCD-F71F-4701-B2EE-76C5BBFCC42D}"/>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0" name="Group 269">
                  <a:extLst>
                    <a:ext uri="{FF2B5EF4-FFF2-40B4-BE49-F238E27FC236}">
                      <a16:creationId xmlns:a16="http://schemas.microsoft.com/office/drawing/2014/main" id="{55F7426A-EA6F-4C35-B00B-75BC4A8CD1C4}"/>
                    </a:ext>
                  </a:extLst>
                </p:cNvPr>
                <p:cNvGrpSpPr/>
                <p:nvPr/>
              </p:nvGrpSpPr>
              <p:grpSpPr>
                <a:xfrm>
                  <a:off x="6557960" y="5153022"/>
                  <a:ext cx="1609733" cy="419100"/>
                  <a:chOff x="4250527" y="4893466"/>
                  <a:chExt cx="1609733" cy="419100"/>
                </a:xfrm>
              </p:grpSpPr>
              <p:grpSp>
                <p:nvGrpSpPr>
                  <p:cNvPr id="271" name="Group 270">
                    <a:extLst>
                      <a:ext uri="{FF2B5EF4-FFF2-40B4-BE49-F238E27FC236}">
                        <a16:creationId xmlns:a16="http://schemas.microsoft.com/office/drawing/2014/main" id="{EF1B6530-D6E2-49E1-B003-1342498F7F47}"/>
                      </a:ext>
                    </a:extLst>
                  </p:cNvPr>
                  <p:cNvGrpSpPr/>
                  <p:nvPr/>
                </p:nvGrpSpPr>
                <p:grpSpPr>
                  <a:xfrm>
                    <a:off x="4250527" y="4893466"/>
                    <a:ext cx="781049" cy="419100"/>
                    <a:chOff x="2774157" y="3855243"/>
                    <a:chExt cx="781049" cy="419100"/>
                  </a:xfrm>
                </p:grpSpPr>
                <p:sp>
                  <p:nvSpPr>
                    <p:cNvPr id="279" name="Rectangle 278">
                      <a:extLst>
                        <a:ext uri="{FF2B5EF4-FFF2-40B4-BE49-F238E27FC236}">
                          <a16:creationId xmlns:a16="http://schemas.microsoft.com/office/drawing/2014/main" id="{5A970009-E79F-4701-9A49-9F332419CE79}"/>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Rectangle 279">
                      <a:extLst>
                        <a:ext uri="{FF2B5EF4-FFF2-40B4-BE49-F238E27FC236}">
                          <a16:creationId xmlns:a16="http://schemas.microsoft.com/office/drawing/2014/main" id="{EB172386-1195-490A-97AB-46C687E79D86}"/>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1" name="Group 280">
                      <a:extLst>
                        <a:ext uri="{FF2B5EF4-FFF2-40B4-BE49-F238E27FC236}">
                          <a16:creationId xmlns:a16="http://schemas.microsoft.com/office/drawing/2014/main" id="{13A73ECF-FBDE-42A4-927B-3C41A9CE5108}"/>
                        </a:ext>
                      </a:extLst>
                    </p:cNvPr>
                    <p:cNvGrpSpPr/>
                    <p:nvPr/>
                  </p:nvGrpSpPr>
                  <p:grpSpPr>
                    <a:xfrm>
                      <a:off x="3331367" y="3907630"/>
                      <a:ext cx="190500" cy="66675"/>
                      <a:chOff x="3452810" y="2045866"/>
                      <a:chExt cx="190500" cy="66675"/>
                    </a:xfrm>
                  </p:grpSpPr>
                  <p:sp>
                    <p:nvSpPr>
                      <p:cNvPr id="283" name="Rectangle 282">
                        <a:extLst>
                          <a:ext uri="{FF2B5EF4-FFF2-40B4-BE49-F238E27FC236}">
                            <a16:creationId xmlns:a16="http://schemas.microsoft.com/office/drawing/2014/main" id="{7B662CE0-91E7-4BBF-9DA9-BB555709F91D}"/>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753F7AE0-CF15-4602-AB66-2C3B76066FB2}"/>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2" name="Oval 281">
                      <a:extLst>
                        <a:ext uri="{FF2B5EF4-FFF2-40B4-BE49-F238E27FC236}">
                          <a16:creationId xmlns:a16="http://schemas.microsoft.com/office/drawing/2014/main" id="{E46949CD-17C1-4015-9C6C-115492E93D75}"/>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2" name="Group 271">
                    <a:extLst>
                      <a:ext uri="{FF2B5EF4-FFF2-40B4-BE49-F238E27FC236}">
                        <a16:creationId xmlns:a16="http://schemas.microsoft.com/office/drawing/2014/main" id="{18429E68-B463-408E-AAA7-0E250E494686}"/>
                      </a:ext>
                    </a:extLst>
                  </p:cNvPr>
                  <p:cNvGrpSpPr/>
                  <p:nvPr/>
                </p:nvGrpSpPr>
                <p:grpSpPr>
                  <a:xfrm>
                    <a:off x="5079211" y="4893466"/>
                    <a:ext cx="781049" cy="419100"/>
                    <a:chOff x="2774157" y="3855243"/>
                    <a:chExt cx="781049" cy="419100"/>
                  </a:xfrm>
                </p:grpSpPr>
                <p:sp>
                  <p:nvSpPr>
                    <p:cNvPr id="273" name="Rectangle 272">
                      <a:extLst>
                        <a:ext uri="{FF2B5EF4-FFF2-40B4-BE49-F238E27FC236}">
                          <a16:creationId xmlns:a16="http://schemas.microsoft.com/office/drawing/2014/main" id="{802AF3BD-ADA6-4FCD-9AD4-789ABEF48F4D}"/>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Rectangle 273">
                      <a:extLst>
                        <a:ext uri="{FF2B5EF4-FFF2-40B4-BE49-F238E27FC236}">
                          <a16:creationId xmlns:a16="http://schemas.microsoft.com/office/drawing/2014/main" id="{2CA8CCE7-381C-46AF-B37E-92287416E1FB}"/>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75" name="Group 274">
                      <a:extLst>
                        <a:ext uri="{FF2B5EF4-FFF2-40B4-BE49-F238E27FC236}">
                          <a16:creationId xmlns:a16="http://schemas.microsoft.com/office/drawing/2014/main" id="{7AB82767-4C55-4EB1-9C85-F62697D3EF19}"/>
                        </a:ext>
                      </a:extLst>
                    </p:cNvPr>
                    <p:cNvGrpSpPr/>
                    <p:nvPr/>
                  </p:nvGrpSpPr>
                  <p:grpSpPr>
                    <a:xfrm>
                      <a:off x="3331367" y="3907630"/>
                      <a:ext cx="190500" cy="66675"/>
                      <a:chOff x="3452810" y="2045866"/>
                      <a:chExt cx="190500" cy="66675"/>
                    </a:xfrm>
                  </p:grpSpPr>
                  <p:sp>
                    <p:nvSpPr>
                      <p:cNvPr id="277" name="Rectangle 276">
                        <a:extLst>
                          <a:ext uri="{FF2B5EF4-FFF2-40B4-BE49-F238E27FC236}">
                            <a16:creationId xmlns:a16="http://schemas.microsoft.com/office/drawing/2014/main" id="{637AC539-77DA-4D9F-83BD-7ADEF525D99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Rectangle 277">
                        <a:extLst>
                          <a:ext uri="{FF2B5EF4-FFF2-40B4-BE49-F238E27FC236}">
                            <a16:creationId xmlns:a16="http://schemas.microsoft.com/office/drawing/2014/main" id="{28AB135A-612D-4C6A-B87A-A847F7E17CA9}"/>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6" name="Oval 275">
                      <a:extLst>
                        <a:ext uri="{FF2B5EF4-FFF2-40B4-BE49-F238E27FC236}">
                          <a16:creationId xmlns:a16="http://schemas.microsoft.com/office/drawing/2014/main" id="{EBABFA2D-263A-4A35-AD22-ACA89F8FD6E7}"/>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nvGrpSpPr>
              <p:cNvPr id="205" name="Group 204">
                <a:extLst>
                  <a:ext uri="{FF2B5EF4-FFF2-40B4-BE49-F238E27FC236}">
                    <a16:creationId xmlns:a16="http://schemas.microsoft.com/office/drawing/2014/main" id="{A7F560C4-8FFB-4ABC-B537-232B4F4EE4AF}"/>
                  </a:ext>
                </a:extLst>
              </p:cNvPr>
              <p:cNvGrpSpPr/>
              <p:nvPr/>
            </p:nvGrpSpPr>
            <p:grpSpPr>
              <a:xfrm>
                <a:off x="5156136" y="4312190"/>
                <a:ext cx="335648" cy="521454"/>
                <a:chOff x="6496053" y="3012281"/>
                <a:chExt cx="1733548" cy="2609850"/>
              </a:xfrm>
            </p:grpSpPr>
            <p:sp>
              <p:nvSpPr>
                <p:cNvPr id="210" name="Rectangle 209">
                  <a:extLst>
                    <a:ext uri="{FF2B5EF4-FFF2-40B4-BE49-F238E27FC236}">
                      <a16:creationId xmlns:a16="http://schemas.microsoft.com/office/drawing/2014/main" id="{CC2E3798-426C-4B11-90FE-DC96558BB362}"/>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11" name="Group 210">
                  <a:extLst>
                    <a:ext uri="{FF2B5EF4-FFF2-40B4-BE49-F238E27FC236}">
                      <a16:creationId xmlns:a16="http://schemas.microsoft.com/office/drawing/2014/main" id="{E465D4CC-F1E9-4F11-9A31-7821AC6F2AC9}"/>
                    </a:ext>
                  </a:extLst>
                </p:cNvPr>
                <p:cNvGrpSpPr/>
                <p:nvPr/>
              </p:nvGrpSpPr>
              <p:grpSpPr>
                <a:xfrm>
                  <a:off x="7505699" y="3078955"/>
                  <a:ext cx="676275" cy="1809750"/>
                  <a:chOff x="5653087" y="1888331"/>
                  <a:chExt cx="676275" cy="1809750"/>
                </a:xfrm>
              </p:grpSpPr>
              <p:grpSp>
                <p:nvGrpSpPr>
                  <p:cNvPr id="231" name="Group 230">
                    <a:extLst>
                      <a:ext uri="{FF2B5EF4-FFF2-40B4-BE49-F238E27FC236}">
                        <a16:creationId xmlns:a16="http://schemas.microsoft.com/office/drawing/2014/main" id="{BA8B0B66-416B-418E-81CC-E161BC95E376}"/>
                      </a:ext>
                    </a:extLst>
                  </p:cNvPr>
                  <p:cNvGrpSpPr/>
                  <p:nvPr/>
                </p:nvGrpSpPr>
                <p:grpSpPr>
                  <a:xfrm>
                    <a:off x="5653087" y="1888331"/>
                    <a:ext cx="676275" cy="133350"/>
                    <a:chOff x="5181600" y="1657350"/>
                    <a:chExt cx="676275" cy="133350"/>
                  </a:xfrm>
                </p:grpSpPr>
                <p:sp>
                  <p:nvSpPr>
                    <p:cNvPr id="265" name="Rectangle 264">
                      <a:extLst>
                        <a:ext uri="{FF2B5EF4-FFF2-40B4-BE49-F238E27FC236}">
                          <a16:creationId xmlns:a16="http://schemas.microsoft.com/office/drawing/2014/main" id="{CD210238-7EBC-440C-BA10-906D83899638}"/>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Rectangle 265">
                      <a:extLst>
                        <a:ext uri="{FF2B5EF4-FFF2-40B4-BE49-F238E27FC236}">
                          <a16:creationId xmlns:a16="http://schemas.microsoft.com/office/drawing/2014/main" id="{CA39045B-9C90-46CD-9E31-BB1EDF5170DF}"/>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2" name="Group 231">
                    <a:extLst>
                      <a:ext uri="{FF2B5EF4-FFF2-40B4-BE49-F238E27FC236}">
                        <a16:creationId xmlns:a16="http://schemas.microsoft.com/office/drawing/2014/main" id="{6EB0E309-6975-4A57-AFAF-19C204DB5CD1}"/>
                      </a:ext>
                    </a:extLst>
                  </p:cNvPr>
                  <p:cNvGrpSpPr/>
                  <p:nvPr/>
                </p:nvGrpSpPr>
                <p:grpSpPr>
                  <a:xfrm>
                    <a:off x="5653087" y="2040731"/>
                    <a:ext cx="676275" cy="133350"/>
                    <a:chOff x="5181600" y="1657350"/>
                    <a:chExt cx="676275" cy="133350"/>
                  </a:xfrm>
                </p:grpSpPr>
                <p:sp>
                  <p:nvSpPr>
                    <p:cNvPr id="263" name="Rectangle 262">
                      <a:extLst>
                        <a:ext uri="{FF2B5EF4-FFF2-40B4-BE49-F238E27FC236}">
                          <a16:creationId xmlns:a16="http://schemas.microsoft.com/office/drawing/2014/main" id="{4C3ADEC2-1FFC-4E88-900D-EC3044A11759}"/>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Rectangle 263">
                      <a:extLst>
                        <a:ext uri="{FF2B5EF4-FFF2-40B4-BE49-F238E27FC236}">
                          <a16:creationId xmlns:a16="http://schemas.microsoft.com/office/drawing/2014/main" id="{C0409F4C-8868-407E-87BD-D27DE7C5FDC1}"/>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3" name="Group 232">
                    <a:extLst>
                      <a:ext uri="{FF2B5EF4-FFF2-40B4-BE49-F238E27FC236}">
                        <a16:creationId xmlns:a16="http://schemas.microsoft.com/office/drawing/2014/main" id="{21844D03-7554-4FFA-85F0-764A03E6C0A5}"/>
                      </a:ext>
                    </a:extLst>
                  </p:cNvPr>
                  <p:cNvGrpSpPr/>
                  <p:nvPr/>
                </p:nvGrpSpPr>
                <p:grpSpPr>
                  <a:xfrm>
                    <a:off x="5653087" y="2193131"/>
                    <a:ext cx="676275" cy="133350"/>
                    <a:chOff x="5181600" y="1657350"/>
                    <a:chExt cx="676275" cy="133350"/>
                  </a:xfrm>
                </p:grpSpPr>
                <p:sp>
                  <p:nvSpPr>
                    <p:cNvPr id="261" name="Rectangle 260">
                      <a:extLst>
                        <a:ext uri="{FF2B5EF4-FFF2-40B4-BE49-F238E27FC236}">
                          <a16:creationId xmlns:a16="http://schemas.microsoft.com/office/drawing/2014/main" id="{34E7DB84-D567-4B60-93B5-4BA4E811C29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ectangle 261">
                      <a:extLst>
                        <a:ext uri="{FF2B5EF4-FFF2-40B4-BE49-F238E27FC236}">
                          <a16:creationId xmlns:a16="http://schemas.microsoft.com/office/drawing/2014/main" id="{C2FEAD11-B9FF-4908-9A4F-4E49FA61F8F7}"/>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4" name="Group 233">
                    <a:extLst>
                      <a:ext uri="{FF2B5EF4-FFF2-40B4-BE49-F238E27FC236}">
                        <a16:creationId xmlns:a16="http://schemas.microsoft.com/office/drawing/2014/main" id="{0EDAFCB2-226E-4A1C-A894-D298917687B0}"/>
                      </a:ext>
                    </a:extLst>
                  </p:cNvPr>
                  <p:cNvGrpSpPr/>
                  <p:nvPr/>
                </p:nvGrpSpPr>
                <p:grpSpPr>
                  <a:xfrm>
                    <a:off x="5653087" y="2345531"/>
                    <a:ext cx="676275" cy="133350"/>
                    <a:chOff x="5181600" y="1657350"/>
                    <a:chExt cx="676275" cy="133350"/>
                  </a:xfrm>
                </p:grpSpPr>
                <p:sp>
                  <p:nvSpPr>
                    <p:cNvPr id="259" name="Rectangle 258">
                      <a:extLst>
                        <a:ext uri="{FF2B5EF4-FFF2-40B4-BE49-F238E27FC236}">
                          <a16:creationId xmlns:a16="http://schemas.microsoft.com/office/drawing/2014/main" id="{D6CFD621-A363-4FA3-8AB2-A5283FE68731}"/>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ectangle 259">
                      <a:extLst>
                        <a:ext uri="{FF2B5EF4-FFF2-40B4-BE49-F238E27FC236}">
                          <a16:creationId xmlns:a16="http://schemas.microsoft.com/office/drawing/2014/main" id="{38773054-8D81-45D1-9040-85D67E03D9EB}"/>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5" name="Group 234">
                    <a:extLst>
                      <a:ext uri="{FF2B5EF4-FFF2-40B4-BE49-F238E27FC236}">
                        <a16:creationId xmlns:a16="http://schemas.microsoft.com/office/drawing/2014/main" id="{F89C872C-4798-4C4D-82D0-F614ABB867E4}"/>
                      </a:ext>
                    </a:extLst>
                  </p:cNvPr>
                  <p:cNvGrpSpPr/>
                  <p:nvPr/>
                </p:nvGrpSpPr>
                <p:grpSpPr>
                  <a:xfrm>
                    <a:off x="5653087" y="2497931"/>
                    <a:ext cx="676275" cy="133350"/>
                    <a:chOff x="5181600" y="1657350"/>
                    <a:chExt cx="676275" cy="133350"/>
                  </a:xfrm>
                </p:grpSpPr>
                <p:sp>
                  <p:nvSpPr>
                    <p:cNvPr id="257" name="Rectangle 256">
                      <a:extLst>
                        <a:ext uri="{FF2B5EF4-FFF2-40B4-BE49-F238E27FC236}">
                          <a16:creationId xmlns:a16="http://schemas.microsoft.com/office/drawing/2014/main" id="{074F7B35-40DC-4F5F-A3B4-3D74A26E870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8" name="Rectangle 257">
                      <a:extLst>
                        <a:ext uri="{FF2B5EF4-FFF2-40B4-BE49-F238E27FC236}">
                          <a16:creationId xmlns:a16="http://schemas.microsoft.com/office/drawing/2014/main" id="{44133848-FB3F-490A-B019-BB8BCD9BA30F}"/>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6" name="Group 235">
                    <a:extLst>
                      <a:ext uri="{FF2B5EF4-FFF2-40B4-BE49-F238E27FC236}">
                        <a16:creationId xmlns:a16="http://schemas.microsoft.com/office/drawing/2014/main" id="{00957D50-226A-4E32-A7F3-A07B61B5D69B}"/>
                      </a:ext>
                    </a:extLst>
                  </p:cNvPr>
                  <p:cNvGrpSpPr/>
                  <p:nvPr/>
                </p:nvGrpSpPr>
                <p:grpSpPr>
                  <a:xfrm>
                    <a:off x="5653087" y="2650331"/>
                    <a:ext cx="676275" cy="133350"/>
                    <a:chOff x="5181600" y="1657350"/>
                    <a:chExt cx="676275" cy="133350"/>
                  </a:xfrm>
                </p:grpSpPr>
                <p:sp>
                  <p:nvSpPr>
                    <p:cNvPr id="255" name="Rectangle 254">
                      <a:extLst>
                        <a:ext uri="{FF2B5EF4-FFF2-40B4-BE49-F238E27FC236}">
                          <a16:creationId xmlns:a16="http://schemas.microsoft.com/office/drawing/2014/main" id="{14DA647C-B4A1-4CD9-AF52-F8865A211979}"/>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Rectangle 255">
                      <a:extLst>
                        <a:ext uri="{FF2B5EF4-FFF2-40B4-BE49-F238E27FC236}">
                          <a16:creationId xmlns:a16="http://schemas.microsoft.com/office/drawing/2014/main" id="{C501E136-CDAB-4B4D-ACBF-854713C6B2E4}"/>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7" name="Group 236">
                    <a:extLst>
                      <a:ext uri="{FF2B5EF4-FFF2-40B4-BE49-F238E27FC236}">
                        <a16:creationId xmlns:a16="http://schemas.microsoft.com/office/drawing/2014/main" id="{E59EA6D4-8159-4644-A860-DEA9F7D5E517}"/>
                      </a:ext>
                    </a:extLst>
                  </p:cNvPr>
                  <p:cNvGrpSpPr/>
                  <p:nvPr/>
                </p:nvGrpSpPr>
                <p:grpSpPr>
                  <a:xfrm>
                    <a:off x="5653087" y="2802731"/>
                    <a:ext cx="676275" cy="133350"/>
                    <a:chOff x="5181600" y="1657350"/>
                    <a:chExt cx="676275" cy="133350"/>
                  </a:xfrm>
                </p:grpSpPr>
                <p:sp>
                  <p:nvSpPr>
                    <p:cNvPr id="253" name="Rectangle 252">
                      <a:extLst>
                        <a:ext uri="{FF2B5EF4-FFF2-40B4-BE49-F238E27FC236}">
                          <a16:creationId xmlns:a16="http://schemas.microsoft.com/office/drawing/2014/main" id="{38670425-7EF1-4E86-B0C7-7226482B8AC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Rectangle 253">
                      <a:extLst>
                        <a:ext uri="{FF2B5EF4-FFF2-40B4-BE49-F238E27FC236}">
                          <a16:creationId xmlns:a16="http://schemas.microsoft.com/office/drawing/2014/main" id="{726808C1-61DF-4AE6-B74A-45B9DC898FDD}"/>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8" name="Group 237">
                    <a:extLst>
                      <a:ext uri="{FF2B5EF4-FFF2-40B4-BE49-F238E27FC236}">
                        <a16:creationId xmlns:a16="http://schemas.microsoft.com/office/drawing/2014/main" id="{D4D7F84B-9009-4727-8F17-9AD1A870AC66}"/>
                      </a:ext>
                    </a:extLst>
                  </p:cNvPr>
                  <p:cNvGrpSpPr/>
                  <p:nvPr/>
                </p:nvGrpSpPr>
                <p:grpSpPr>
                  <a:xfrm>
                    <a:off x="5653087" y="2955131"/>
                    <a:ext cx="676275" cy="133350"/>
                    <a:chOff x="1052513" y="3924300"/>
                    <a:chExt cx="676275" cy="133350"/>
                  </a:xfrm>
                </p:grpSpPr>
                <p:sp>
                  <p:nvSpPr>
                    <p:cNvPr id="251" name="Rectangle 250">
                      <a:extLst>
                        <a:ext uri="{FF2B5EF4-FFF2-40B4-BE49-F238E27FC236}">
                          <a16:creationId xmlns:a16="http://schemas.microsoft.com/office/drawing/2014/main" id="{0DC491D0-69C7-43ED-825B-F8660BC24E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2" name="Rectangle 251">
                      <a:extLst>
                        <a:ext uri="{FF2B5EF4-FFF2-40B4-BE49-F238E27FC236}">
                          <a16:creationId xmlns:a16="http://schemas.microsoft.com/office/drawing/2014/main" id="{D0BDEBE6-78F9-4056-BC42-23C6FC704896}"/>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9" name="Group 238">
                    <a:extLst>
                      <a:ext uri="{FF2B5EF4-FFF2-40B4-BE49-F238E27FC236}">
                        <a16:creationId xmlns:a16="http://schemas.microsoft.com/office/drawing/2014/main" id="{E37D1BE1-2ADC-44CD-852C-39348F24B124}"/>
                      </a:ext>
                    </a:extLst>
                  </p:cNvPr>
                  <p:cNvGrpSpPr/>
                  <p:nvPr/>
                </p:nvGrpSpPr>
                <p:grpSpPr>
                  <a:xfrm>
                    <a:off x="5653087" y="3107531"/>
                    <a:ext cx="676275" cy="133350"/>
                    <a:chOff x="1052513" y="3924300"/>
                    <a:chExt cx="676275" cy="133350"/>
                  </a:xfrm>
                </p:grpSpPr>
                <p:sp>
                  <p:nvSpPr>
                    <p:cNvPr id="249" name="Rectangle 248">
                      <a:extLst>
                        <a:ext uri="{FF2B5EF4-FFF2-40B4-BE49-F238E27FC236}">
                          <a16:creationId xmlns:a16="http://schemas.microsoft.com/office/drawing/2014/main" id="{DC778340-910B-4248-B5C0-50F36C04F66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Rectangle 249">
                      <a:extLst>
                        <a:ext uri="{FF2B5EF4-FFF2-40B4-BE49-F238E27FC236}">
                          <a16:creationId xmlns:a16="http://schemas.microsoft.com/office/drawing/2014/main" id="{A33C1A4E-C43D-44B8-9005-9E9C09FDC1EC}"/>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0" name="Group 239">
                    <a:extLst>
                      <a:ext uri="{FF2B5EF4-FFF2-40B4-BE49-F238E27FC236}">
                        <a16:creationId xmlns:a16="http://schemas.microsoft.com/office/drawing/2014/main" id="{C9889D1B-4B9A-4EEE-8C25-D50FBFFC5D46}"/>
                      </a:ext>
                    </a:extLst>
                  </p:cNvPr>
                  <p:cNvGrpSpPr/>
                  <p:nvPr/>
                </p:nvGrpSpPr>
                <p:grpSpPr>
                  <a:xfrm>
                    <a:off x="5653087" y="3259931"/>
                    <a:ext cx="676275" cy="133350"/>
                    <a:chOff x="1052513" y="3924300"/>
                    <a:chExt cx="676275" cy="133350"/>
                  </a:xfrm>
                </p:grpSpPr>
                <p:sp>
                  <p:nvSpPr>
                    <p:cNvPr id="247" name="Rectangle 246">
                      <a:extLst>
                        <a:ext uri="{FF2B5EF4-FFF2-40B4-BE49-F238E27FC236}">
                          <a16:creationId xmlns:a16="http://schemas.microsoft.com/office/drawing/2014/main" id="{B30E17BC-4021-430F-B1BD-C74073BF750F}"/>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Rectangle 247">
                      <a:extLst>
                        <a:ext uri="{FF2B5EF4-FFF2-40B4-BE49-F238E27FC236}">
                          <a16:creationId xmlns:a16="http://schemas.microsoft.com/office/drawing/2014/main" id="{36FC6DB9-0C46-4473-A072-62464725393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25AA56E0-AE13-45D7-8BC2-2CC944ECDFBF}"/>
                      </a:ext>
                    </a:extLst>
                  </p:cNvPr>
                  <p:cNvGrpSpPr/>
                  <p:nvPr/>
                </p:nvGrpSpPr>
                <p:grpSpPr>
                  <a:xfrm>
                    <a:off x="5653087" y="3412331"/>
                    <a:ext cx="676275" cy="133350"/>
                    <a:chOff x="1052513" y="3924300"/>
                    <a:chExt cx="676275" cy="133350"/>
                  </a:xfrm>
                </p:grpSpPr>
                <p:sp>
                  <p:nvSpPr>
                    <p:cNvPr id="245" name="Rectangle 244">
                      <a:extLst>
                        <a:ext uri="{FF2B5EF4-FFF2-40B4-BE49-F238E27FC236}">
                          <a16:creationId xmlns:a16="http://schemas.microsoft.com/office/drawing/2014/main" id="{4E08E74B-BDC5-4AB1-9928-441A0795D6C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6" name="Rectangle 245">
                      <a:extLst>
                        <a:ext uri="{FF2B5EF4-FFF2-40B4-BE49-F238E27FC236}">
                          <a16:creationId xmlns:a16="http://schemas.microsoft.com/office/drawing/2014/main" id="{ABAF200F-5752-4D0D-AC95-C9B9DD2EC6B7}"/>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2" name="Group 241">
                    <a:extLst>
                      <a:ext uri="{FF2B5EF4-FFF2-40B4-BE49-F238E27FC236}">
                        <a16:creationId xmlns:a16="http://schemas.microsoft.com/office/drawing/2014/main" id="{8BCF4076-0C7B-4D4C-B83D-816621D0A1C6}"/>
                      </a:ext>
                    </a:extLst>
                  </p:cNvPr>
                  <p:cNvGrpSpPr/>
                  <p:nvPr/>
                </p:nvGrpSpPr>
                <p:grpSpPr>
                  <a:xfrm>
                    <a:off x="5653087" y="3564731"/>
                    <a:ext cx="676275" cy="133350"/>
                    <a:chOff x="1052513" y="3924300"/>
                    <a:chExt cx="676275" cy="133350"/>
                  </a:xfrm>
                </p:grpSpPr>
                <p:sp>
                  <p:nvSpPr>
                    <p:cNvPr id="243" name="Rectangle 242">
                      <a:extLst>
                        <a:ext uri="{FF2B5EF4-FFF2-40B4-BE49-F238E27FC236}">
                          <a16:creationId xmlns:a16="http://schemas.microsoft.com/office/drawing/2014/main" id="{771526BA-6121-4EEF-AE1A-B59747859EF3}"/>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Rectangle 243">
                      <a:extLst>
                        <a:ext uri="{FF2B5EF4-FFF2-40B4-BE49-F238E27FC236}">
                          <a16:creationId xmlns:a16="http://schemas.microsoft.com/office/drawing/2014/main" id="{AB0E242F-69DE-4C2B-AC0A-19111BC25806}"/>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212" name="Group 211">
                  <a:extLst>
                    <a:ext uri="{FF2B5EF4-FFF2-40B4-BE49-F238E27FC236}">
                      <a16:creationId xmlns:a16="http://schemas.microsoft.com/office/drawing/2014/main" id="{E4B031F2-6F3D-4675-924D-4C7EA5E2F8F3}"/>
                    </a:ext>
                  </a:extLst>
                </p:cNvPr>
                <p:cNvGrpSpPr/>
                <p:nvPr/>
              </p:nvGrpSpPr>
              <p:grpSpPr>
                <a:xfrm>
                  <a:off x="6586541" y="3117055"/>
                  <a:ext cx="385762" cy="209550"/>
                  <a:chOff x="6605591" y="3155155"/>
                  <a:chExt cx="385762" cy="209550"/>
                </a:xfrm>
              </p:grpSpPr>
              <p:sp>
                <p:nvSpPr>
                  <p:cNvPr id="228" name="Rectangle 227">
                    <a:extLst>
                      <a:ext uri="{FF2B5EF4-FFF2-40B4-BE49-F238E27FC236}">
                        <a16:creationId xmlns:a16="http://schemas.microsoft.com/office/drawing/2014/main" id="{6DF0190D-C539-4C16-904C-18603431A52C}"/>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ectangle 228">
                    <a:extLst>
                      <a:ext uri="{FF2B5EF4-FFF2-40B4-BE49-F238E27FC236}">
                        <a16:creationId xmlns:a16="http://schemas.microsoft.com/office/drawing/2014/main" id="{44BAE56B-A9C0-4D05-956E-F4504CDD425B}"/>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Rectangle 229">
                    <a:extLst>
                      <a:ext uri="{FF2B5EF4-FFF2-40B4-BE49-F238E27FC236}">
                        <a16:creationId xmlns:a16="http://schemas.microsoft.com/office/drawing/2014/main" id="{2B22F621-361B-4BA9-849E-03D5FA29ED06}"/>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3" name="Group 212">
                  <a:extLst>
                    <a:ext uri="{FF2B5EF4-FFF2-40B4-BE49-F238E27FC236}">
                      <a16:creationId xmlns:a16="http://schemas.microsoft.com/office/drawing/2014/main" id="{95FB1DA0-3BA3-4221-8670-F6D9287848AF}"/>
                    </a:ext>
                  </a:extLst>
                </p:cNvPr>
                <p:cNvGrpSpPr/>
                <p:nvPr/>
              </p:nvGrpSpPr>
              <p:grpSpPr>
                <a:xfrm>
                  <a:off x="6557960" y="5153022"/>
                  <a:ext cx="1609733" cy="419100"/>
                  <a:chOff x="4250527" y="4893466"/>
                  <a:chExt cx="1609733" cy="419100"/>
                </a:xfrm>
              </p:grpSpPr>
              <p:grpSp>
                <p:nvGrpSpPr>
                  <p:cNvPr id="214" name="Group 213">
                    <a:extLst>
                      <a:ext uri="{FF2B5EF4-FFF2-40B4-BE49-F238E27FC236}">
                        <a16:creationId xmlns:a16="http://schemas.microsoft.com/office/drawing/2014/main" id="{68250770-020E-49A0-B99F-84C5C6AEE129}"/>
                      </a:ext>
                    </a:extLst>
                  </p:cNvPr>
                  <p:cNvGrpSpPr/>
                  <p:nvPr/>
                </p:nvGrpSpPr>
                <p:grpSpPr>
                  <a:xfrm>
                    <a:off x="4250527" y="4893466"/>
                    <a:ext cx="781049" cy="419100"/>
                    <a:chOff x="2774157" y="3855243"/>
                    <a:chExt cx="781049" cy="419100"/>
                  </a:xfrm>
                </p:grpSpPr>
                <p:sp>
                  <p:nvSpPr>
                    <p:cNvPr id="222" name="Rectangle 221">
                      <a:extLst>
                        <a:ext uri="{FF2B5EF4-FFF2-40B4-BE49-F238E27FC236}">
                          <a16:creationId xmlns:a16="http://schemas.microsoft.com/office/drawing/2014/main" id="{633A2302-ACFD-43BD-B49F-6ED60FC6561B}"/>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Rectangle 222">
                      <a:extLst>
                        <a:ext uri="{FF2B5EF4-FFF2-40B4-BE49-F238E27FC236}">
                          <a16:creationId xmlns:a16="http://schemas.microsoft.com/office/drawing/2014/main" id="{877AD1B1-CAEC-4CFB-B2FF-809AB406F590}"/>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4" name="Group 223">
                      <a:extLst>
                        <a:ext uri="{FF2B5EF4-FFF2-40B4-BE49-F238E27FC236}">
                          <a16:creationId xmlns:a16="http://schemas.microsoft.com/office/drawing/2014/main" id="{8990DC85-371E-418A-95BB-FE81E93E3F18}"/>
                        </a:ext>
                      </a:extLst>
                    </p:cNvPr>
                    <p:cNvGrpSpPr/>
                    <p:nvPr/>
                  </p:nvGrpSpPr>
                  <p:grpSpPr>
                    <a:xfrm>
                      <a:off x="3331367" y="3907630"/>
                      <a:ext cx="190500" cy="66675"/>
                      <a:chOff x="3452810" y="2045866"/>
                      <a:chExt cx="190500" cy="66675"/>
                    </a:xfrm>
                  </p:grpSpPr>
                  <p:sp>
                    <p:nvSpPr>
                      <p:cNvPr id="226" name="Rectangle 225">
                        <a:extLst>
                          <a:ext uri="{FF2B5EF4-FFF2-40B4-BE49-F238E27FC236}">
                            <a16:creationId xmlns:a16="http://schemas.microsoft.com/office/drawing/2014/main" id="{47AAB69D-CAC3-45BB-A3B9-79E10781764F}"/>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ectangle 226">
                        <a:extLst>
                          <a:ext uri="{FF2B5EF4-FFF2-40B4-BE49-F238E27FC236}">
                            <a16:creationId xmlns:a16="http://schemas.microsoft.com/office/drawing/2014/main" id="{69E60AE1-8B99-4DBE-A2E0-902D350425A5}"/>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5" name="Oval 224">
                      <a:extLst>
                        <a:ext uri="{FF2B5EF4-FFF2-40B4-BE49-F238E27FC236}">
                          <a16:creationId xmlns:a16="http://schemas.microsoft.com/office/drawing/2014/main" id="{D9F8003A-F108-45D3-BACD-FD8FCD8B4187}"/>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5" name="Group 214">
                    <a:extLst>
                      <a:ext uri="{FF2B5EF4-FFF2-40B4-BE49-F238E27FC236}">
                        <a16:creationId xmlns:a16="http://schemas.microsoft.com/office/drawing/2014/main" id="{655C1E98-0E01-4B8D-84EB-86FA6135FE10}"/>
                      </a:ext>
                    </a:extLst>
                  </p:cNvPr>
                  <p:cNvGrpSpPr/>
                  <p:nvPr/>
                </p:nvGrpSpPr>
                <p:grpSpPr>
                  <a:xfrm>
                    <a:off x="5079211" y="4893466"/>
                    <a:ext cx="781049" cy="419100"/>
                    <a:chOff x="2774157" y="3855243"/>
                    <a:chExt cx="781049" cy="419100"/>
                  </a:xfrm>
                </p:grpSpPr>
                <p:sp>
                  <p:nvSpPr>
                    <p:cNvPr id="216" name="Rectangle 215">
                      <a:extLst>
                        <a:ext uri="{FF2B5EF4-FFF2-40B4-BE49-F238E27FC236}">
                          <a16:creationId xmlns:a16="http://schemas.microsoft.com/office/drawing/2014/main" id="{0F25F22D-31F5-46EF-9AD1-286A85435A3D}"/>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Rectangle 216">
                      <a:extLst>
                        <a:ext uri="{FF2B5EF4-FFF2-40B4-BE49-F238E27FC236}">
                          <a16:creationId xmlns:a16="http://schemas.microsoft.com/office/drawing/2014/main" id="{290B5B43-3E28-4387-992F-6CD6A37796A9}"/>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8" name="Group 217">
                      <a:extLst>
                        <a:ext uri="{FF2B5EF4-FFF2-40B4-BE49-F238E27FC236}">
                          <a16:creationId xmlns:a16="http://schemas.microsoft.com/office/drawing/2014/main" id="{1AB5C894-7EF5-4105-968E-B19779D1379C}"/>
                        </a:ext>
                      </a:extLst>
                    </p:cNvPr>
                    <p:cNvGrpSpPr/>
                    <p:nvPr/>
                  </p:nvGrpSpPr>
                  <p:grpSpPr>
                    <a:xfrm>
                      <a:off x="3331367" y="3907630"/>
                      <a:ext cx="190500" cy="66675"/>
                      <a:chOff x="3452810" y="2045866"/>
                      <a:chExt cx="190500" cy="66675"/>
                    </a:xfrm>
                  </p:grpSpPr>
                  <p:sp>
                    <p:nvSpPr>
                      <p:cNvPr id="220" name="Rectangle 219">
                        <a:extLst>
                          <a:ext uri="{FF2B5EF4-FFF2-40B4-BE49-F238E27FC236}">
                            <a16:creationId xmlns:a16="http://schemas.microsoft.com/office/drawing/2014/main" id="{22F5DE8B-D12D-4AA9-87E0-529BE031A160}"/>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Rectangle 220">
                        <a:extLst>
                          <a:ext uri="{FF2B5EF4-FFF2-40B4-BE49-F238E27FC236}">
                            <a16:creationId xmlns:a16="http://schemas.microsoft.com/office/drawing/2014/main" id="{4FD54DAF-F211-4E38-AF1A-F24455E0E4C7}"/>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9" name="Oval 218">
                      <a:extLst>
                        <a:ext uri="{FF2B5EF4-FFF2-40B4-BE49-F238E27FC236}">
                          <a16:creationId xmlns:a16="http://schemas.microsoft.com/office/drawing/2014/main" id="{B001D750-8956-40C9-A6CA-968269161D61}"/>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206" name="Rectangle 205">
                <a:extLst>
                  <a:ext uri="{FF2B5EF4-FFF2-40B4-BE49-F238E27FC236}">
                    <a16:creationId xmlns:a16="http://schemas.microsoft.com/office/drawing/2014/main" id="{30A60D74-3567-42D6-9366-70DE92F910A6}"/>
                  </a:ext>
                </a:extLst>
              </p:cNvPr>
              <p:cNvSpPr/>
              <p:nvPr/>
            </p:nvSpPr>
            <p:spPr>
              <a:xfrm>
                <a:off x="5156136" y="5050507"/>
                <a:ext cx="335648" cy="459099"/>
              </a:xfrm>
              <a:prstGeom prst="rect">
                <a:avLst/>
              </a:prstGeom>
              <a:blipFill>
                <a:blip r:embed="rId2"/>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07" name="Picture 206">
                <a:extLst>
                  <a:ext uri="{FF2B5EF4-FFF2-40B4-BE49-F238E27FC236}">
                    <a16:creationId xmlns:a16="http://schemas.microsoft.com/office/drawing/2014/main" id="{2DD69C75-B33C-4D28-A687-D39F175CE173}"/>
                  </a:ext>
                </a:extLst>
              </p:cNvPr>
              <p:cNvPicPr>
                <a:picLocks noChangeAspect="1"/>
              </p:cNvPicPr>
              <p:nvPr/>
            </p:nvPicPr>
            <p:blipFill>
              <a:blip r:embed="rId3"/>
              <a:stretch>
                <a:fillRect/>
              </a:stretch>
            </p:blipFill>
            <p:spPr>
              <a:xfrm>
                <a:off x="5095360" y="1535136"/>
                <a:ext cx="457200" cy="457200"/>
              </a:xfrm>
              <a:prstGeom prst="rect">
                <a:avLst/>
              </a:prstGeom>
            </p:spPr>
          </p:pic>
          <p:pic>
            <p:nvPicPr>
              <p:cNvPr id="208" name="Picture 207">
                <a:extLst>
                  <a:ext uri="{FF2B5EF4-FFF2-40B4-BE49-F238E27FC236}">
                    <a16:creationId xmlns:a16="http://schemas.microsoft.com/office/drawing/2014/main" id="{83BC0E4A-0244-40FD-9F65-C9F5BD937D52}"/>
                  </a:ext>
                </a:extLst>
              </p:cNvPr>
              <p:cNvPicPr>
                <a:picLocks noChangeAspect="1"/>
              </p:cNvPicPr>
              <p:nvPr/>
            </p:nvPicPr>
            <p:blipFill>
              <a:blip r:embed="rId4"/>
              <a:stretch>
                <a:fillRect/>
              </a:stretch>
            </p:blipFill>
            <p:spPr>
              <a:xfrm>
                <a:off x="5018767" y="2248954"/>
                <a:ext cx="610386" cy="457200"/>
              </a:xfrm>
              <a:prstGeom prst="rect">
                <a:avLst/>
              </a:prstGeom>
            </p:spPr>
          </p:pic>
          <p:pic>
            <p:nvPicPr>
              <p:cNvPr id="209" name="Picture 208">
                <a:extLst>
                  <a:ext uri="{FF2B5EF4-FFF2-40B4-BE49-F238E27FC236}">
                    <a16:creationId xmlns:a16="http://schemas.microsoft.com/office/drawing/2014/main" id="{83ABCC63-5CCC-4748-8142-733F8AB66879}"/>
                  </a:ext>
                </a:extLst>
              </p:cNvPr>
              <p:cNvPicPr>
                <a:picLocks noChangeAspect="1"/>
              </p:cNvPicPr>
              <p:nvPr/>
            </p:nvPicPr>
            <p:blipFill>
              <a:blip r:embed="rId5"/>
              <a:stretch>
                <a:fillRect/>
              </a:stretch>
            </p:blipFill>
            <p:spPr>
              <a:xfrm>
                <a:off x="5095360" y="5750321"/>
                <a:ext cx="457200" cy="457200"/>
              </a:xfrm>
              <a:prstGeom prst="rect">
                <a:avLst/>
              </a:prstGeom>
            </p:spPr>
          </p:pic>
        </p:grpSp>
        <p:grpSp>
          <p:nvGrpSpPr>
            <p:cNvPr id="391" name="Group 390">
              <a:extLst>
                <a:ext uri="{FF2B5EF4-FFF2-40B4-BE49-F238E27FC236}">
                  <a16:creationId xmlns:a16="http://schemas.microsoft.com/office/drawing/2014/main" id="{22CAB3ED-3B3A-4256-A55F-E556CBB3565F}"/>
                </a:ext>
              </a:extLst>
            </p:cNvPr>
            <p:cNvGrpSpPr/>
            <p:nvPr/>
          </p:nvGrpSpPr>
          <p:grpSpPr>
            <a:xfrm>
              <a:off x="3011191" y="1517146"/>
              <a:ext cx="1836752" cy="4706277"/>
              <a:chOff x="3011191" y="1517146"/>
              <a:chExt cx="1836752" cy="4706277"/>
            </a:xfrm>
          </p:grpSpPr>
          <p:sp>
            <p:nvSpPr>
              <p:cNvPr id="382" name="Rectangle 381">
                <a:extLst>
                  <a:ext uri="{FF2B5EF4-FFF2-40B4-BE49-F238E27FC236}">
                    <a16:creationId xmlns:a16="http://schemas.microsoft.com/office/drawing/2014/main" id="{B8558DFC-822E-4CB8-A118-4B477648D021}"/>
                  </a:ext>
                </a:extLst>
              </p:cNvPr>
              <p:cNvSpPr/>
              <p:nvPr/>
            </p:nvSpPr>
            <p:spPr>
              <a:xfrm>
                <a:off x="3011191" y="1517146"/>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85" name="Rectangle 384">
                <a:extLst>
                  <a:ext uri="{FF2B5EF4-FFF2-40B4-BE49-F238E27FC236}">
                    <a16:creationId xmlns:a16="http://schemas.microsoft.com/office/drawing/2014/main" id="{70CC0966-705D-4682-A2DC-75C11AF3E672}"/>
                  </a:ext>
                </a:extLst>
              </p:cNvPr>
              <p:cNvSpPr/>
              <p:nvPr/>
            </p:nvSpPr>
            <p:spPr>
              <a:xfrm>
                <a:off x="3011191" y="2215814"/>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86" name="Rectangle 385">
                <a:extLst>
                  <a:ext uri="{FF2B5EF4-FFF2-40B4-BE49-F238E27FC236}">
                    <a16:creationId xmlns:a16="http://schemas.microsoft.com/office/drawing/2014/main" id="{8AF656A9-FE1C-40C6-BFF8-8F1A704DA787}"/>
                  </a:ext>
                </a:extLst>
              </p:cNvPr>
              <p:cNvSpPr/>
              <p:nvPr/>
            </p:nvSpPr>
            <p:spPr>
              <a:xfrm>
                <a:off x="3011191" y="5739226"/>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87" name="Rectangle 386">
                <a:extLst>
                  <a:ext uri="{FF2B5EF4-FFF2-40B4-BE49-F238E27FC236}">
                    <a16:creationId xmlns:a16="http://schemas.microsoft.com/office/drawing/2014/main" id="{1654F4B7-E04B-4CCC-8DC0-83428181BDD0}"/>
                  </a:ext>
                </a:extLst>
              </p:cNvPr>
              <p:cNvSpPr/>
              <p:nvPr/>
            </p:nvSpPr>
            <p:spPr>
              <a:xfrm>
                <a:off x="3011191" y="5038156"/>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88" name="Rectangle 387">
                <a:extLst>
                  <a:ext uri="{FF2B5EF4-FFF2-40B4-BE49-F238E27FC236}">
                    <a16:creationId xmlns:a16="http://schemas.microsoft.com/office/drawing/2014/main" id="{D986D625-8DD9-4AA4-A1F4-35502B7C9A20}"/>
                  </a:ext>
                </a:extLst>
              </p:cNvPr>
              <p:cNvSpPr/>
              <p:nvPr/>
            </p:nvSpPr>
            <p:spPr>
              <a:xfrm>
                <a:off x="3011191" y="4337397"/>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89" name="Rectangle 388">
                <a:extLst>
                  <a:ext uri="{FF2B5EF4-FFF2-40B4-BE49-F238E27FC236}">
                    <a16:creationId xmlns:a16="http://schemas.microsoft.com/office/drawing/2014/main" id="{0AF903EF-A9FF-4554-B8D5-98ED3BE7B7DF}"/>
                  </a:ext>
                </a:extLst>
              </p:cNvPr>
              <p:cNvSpPr/>
              <p:nvPr/>
            </p:nvSpPr>
            <p:spPr>
              <a:xfrm>
                <a:off x="3011191" y="3622357"/>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sp>
            <p:nvSpPr>
              <p:cNvPr id="390" name="Rectangle 389">
                <a:extLst>
                  <a:ext uri="{FF2B5EF4-FFF2-40B4-BE49-F238E27FC236}">
                    <a16:creationId xmlns:a16="http://schemas.microsoft.com/office/drawing/2014/main" id="{F30C9F30-BECC-48BD-B704-D95EB6A3B83D}"/>
                  </a:ext>
                </a:extLst>
              </p:cNvPr>
              <p:cNvSpPr/>
              <p:nvPr/>
            </p:nvSpPr>
            <p:spPr>
              <a:xfrm>
                <a:off x="3011191" y="2923291"/>
                <a:ext cx="1836752" cy="48419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r>
                  <a:rPr lang="en-US" dirty="0">
                    <a:solidFill>
                      <a:schemeClr val="bg1">
                        <a:lumMod val="75000"/>
                      </a:schemeClr>
                    </a:solidFill>
                  </a:rPr>
                  <a:t>  </a:t>
                </a:r>
              </a:p>
              <a:p>
                <a:r>
                  <a:rPr lang="en-US" dirty="0">
                    <a:solidFill>
                      <a:schemeClr val="bg1">
                        <a:lumMod val="75000"/>
                      </a:schemeClr>
                    </a:solidFill>
                  </a:rPr>
                  <a:t>x          </a:t>
                </a:r>
                <a:r>
                  <a:rPr lang="en-US" dirty="0" err="1">
                    <a:solidFill>
                      <a:schemeClr val="bg1">
                        <a:lumMod val="75000"/>
                      </a:schemeClr>
                    </a:solidFill>
                  </a:rPr>
                  <a:t>x</a:t>
                </a:r>
                <a:r>
                  <a:rPr lang="en-US" dirty="0">
                    <a:solidFill>
                      <a:schemeClr val="bg1">
                        <a:lumMod val="75000"/>
                      </a:schemeClr>
                    </a:solidFill>
                  </a:rPr>
                  <a:t>           </a:t>
                </a:r>
                <a:r>
                  <a:rPr lang="en-US" dirty="0" err="1">
                    <a:solidFill>
                      <a:schemeClr val="bg1">
                        <a:lumMod val="75000"/>
                      </a:schemeClr>
                    </a:solidFill>
                  </a:rPr>
                  <a:t>x</a:t>
                </a:r>
                <a:endParaRPr lang="en-US" dirty="0">
                  <a:solidFill>
                    <a:schemeClr val="bg1">
                      <a:lumMod val="75000"/>
                    </a:schemeClr>
                  </a:solidFill>
                </a:endParaRPr>
              </a:p>
            </p:txBody>
          </p:sp>
        </p:grpSp>
      </p:grpSp>
    </p:spTree>
    <p:extLst>
      <p:ext uri="{BB962C8B-B14F-4D97-AF65-F5344CB8AC3E}">
        <p14:creationId xmlns:p14="http://schemas.microsoft.com/office/powerpoint/2010/main" val="185857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106F0E-3E04-446C-985D-9A329B4DF25F}"/>
              </a:ext>
            </a:extLst>
          </p:cNvPr>
          <p:cNvSpPr>
            <a:spLocks noGrp="1"/>
          </p:cNvSpPr>
          <p:nvPr>
            <p:ph type="title"/>
          </p:nvPr>
        </p:nvSpPr>
        <p:spPr/>
        <p:txBody>
          <a:bodyPr/>
          <a:lstStyle/>
          <a:p>
            <a:r>
              <a:rPr lang="en-US" dirty="0"/>
              <a:t>Impact of Layers</a:t>
            </a:r>
          </a:p>
        </p:txBody>
      </p:sp>
      <p:grpSp>
        <p:nvGrpSpPr>
          <p:cNvPr id="2" name="Group 1" descr="Decision goes to Process which goes to Transaction, then to Broker, which goes to Reporting, which goes to Reports and then to Interpret which goes back to Decision. ">
            <a:extLst>
              <a:ext uri="{FF2B5EF4-FFF2-40B4-BE49-F238E27FC236}">
                <a16:creationId xmlns:a16="http://schemas.microsoft.com/office/drawing/2014/main" id="{2F300B26-4FC9-87BE-AA8A-BF29F876985A}"/>
              </a:ext>
            </a:extLst>
          </p:cNvPr>
          <p:cNvGrpSpPr/>
          <p:nvPr/>
        </p:nvGrpSpPr>
        <p:grpSpPr>
          <a:xfrm>
            <a:off x="1510074" y="1445587"/>
            <a:ext cx="3405167" cy="4841458"/>
            <a:chOff x="1510074" y="1445587"/>
            <a:chExt cx="3405167" cy="4841458"/>
          </a:xfrm>
        </p:grpSpPr>
        <p:grpSp>
          <p:nvGrpSpPr>
            <p:cNvPr id="11" name="Group 10">
              <a:extLst>
                <a:ext uri="{FF2B5EF4-FFF2-40B4-BE49-F238E27FC236}">
                  <a16:creationId xmlns:a16="http://schemas.microsoft.com/office/drawing/2014/main" id="{5000DEE2-B3CE-4A67-A4B0-2F1D11EE7977}"/>
                </a:ext>
              </a:extLst>
            </p:cNvPr>
            <p:cNvGrpSpPr/>
            <p:nvPr/>
          </p:nvGrpSpPr>
          <p:grpSpPr>
            <a:xfrm>
              <a:off x="2940650" y="1445587"/>
              <a:ext cx="1974591" cy="4841458"/>
              <a:chOff x="2907380" y="1719828"/>
              <a:chExt cx="1974591" cy="4841458"/>
            </a:xfrm>
          </p:grpSpPr>
          <p:sp>
            <p:nvSpPr>
              <p:cNvPr id="4" name="Rectangle: Rounded Corners 3">
                <a:extLst>
                  <a:ext uri="{FF2B5EF4-FFF2-40B4-BE49-F238E27FC236}">
                    <a16:creationId xmlns:a16="http://schemas.microsoft.com/office/drawing/2014/main" id="{917E0FE0-CA81-4BAD-9B52-95A59983672E}"/>
                  </a:ext>
                </a:extLst>
              </p:cNvPr>
              <p:cNvSpPr/>
              <p:nvPr/>
            </p:nvSpPr>
            <p:spPr>
              <a:xfrm>
                <a:off x="2907380" y="171982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Decision</a:t>
                </a:r>
              </a:p>
            </p:txBody>
          </p:sp>
          <p:sp>
            <p:nvSpPr>
              <p:cNvPr id="5" name="Rectangle: Rounded Corners 4">
                <a:extLst>
                  <a:ext uri="{FF2B5EF4-FFF2-40B4-BE49-F238E27FC236}">
                    <a16:creationId xmlns:a16="http://schemas.microsoft.com/office/drawing/2014/main" id="{451F733B-9D3D-489C-84A4-224FE914F73F}"/>
                  </a:ext>
                </a:extLst>
              </p:cNvPr>
              <p:cNvSpPr/>
              <p:nvPr/>
            </p:nvSpPr>
            <p:spPr>
              <a:xfrm>
                <a:off x="2907380" y="2424030"/>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Process</a:t>
                </a:r>
              </a:p>
            </p:txBody>
          </p:sp>
          <p:sp>
            <p:nvSpPr>
              <p:cNvPr id="6" name="Rectangle: Rounded Corners 5">
                <a:extLst>
                  <a:ext uri="{FF2B5EF4-FFF2-40B4-BE49-F238E27FC236}">
                    <a16:creationId xmlns:a16="http://schemas.microsoft.com/office/drawing/2014/main" id="{CF10343C-49DE-4C4A-8BC6-5E2E784AACD0}"/>
                  </a:ext>
                </a:extLst>
              </p:cNvPr>
              <p:cNvSpPr/>
              <p:nvPr/>
            </p:nvSpPr>
            <p:spPr>
              <a:xfrm>
                <a:off x="2907380" y="3128232"/>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Transaction</a:t>
                </a:r>
              </a:p>
            </p:txBody>
          </p:sp>
          <p:sp>
            <p:nvSpPr>
              <p:cNvPr id="7" name="Rectangle: Rounded Corners 6">
                <a:extLst>
                  <a:ext uri="{FF2B5EF4-FFF2-40B4-BE49-F238E27FC236}">
                    <a16:creationId xmlns:a16="http://schemas.microsoft.com/office/drawing/2014/main" id="{48A2971D-182E-4D42-A7BF-C796AA4B0FD2}"/>
                  </a:ext>
                </a:extLst>
              </p:cNvPr>
              <p:cNvSpPr/>
              <p:nvPr/>
            </p:nvSpPr>
            <p:spPr>
              <a:xfrm>
                <a:off x="2907380" y="3832434"/>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Broker</a:t>
                </a:r>
              </a:p>
            </p:txBody>
          </p:sp>
          <p:sp>
            <p:nvSpPr>
              <p:cNvPr id="8" name="Rectangle: Rounded Corners 7">
                <a:extLst>
                  <a:ext uri="{FF2B5EF4-FFF2-40B4-BE49-F238E27FC236}">
                    <a16:creationId xmlns:a16="http://schemas.microsoft.com/office/drawing/2014/main" id="{F140CD80-85B9-42BF-9BAD-DF8BBB998C2C}"/>
                  </a:ext>
                </a:extLst>
              </p:cNvPr>
              <p:cNvSpPr/>
              <p:nvPr/>
            </p:nvSpPr>
            <p:spPr>
              <a:xfrm>
                <a:off x="2907380" y="4536636"/>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Reporting</a:t>
                </a:r>
              </a:p>
            </p:txBody>
          </p:sp>
          <p:sp>
            <p:nvSpPr>
              <p:cNvPr id="9" name="Rectangle: Rounded Corners 8">
                <a:extLst>
                  <a:ext uri="{FF2B5EF4-FFF2-40B4-BE49-F238E27FC236}">
                    <a16:creationId xmlns:a16="http://schemas.microsoft.com/office/drawing/2014/main" id="{25132536-1F78-4140-829F-7436F4D8B697}"/>
                  </a:ext>
                </a:extLst>
              </p:cNvPr>
              <p:cNvSpPr/>
              <p:nvPr/>
            </p:nvSpPr>
            <p:spPr>
              <a:xfrm>
                <a:off x="2907380" y="52408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Reports</a:t>
                </a:r>
              </a:p>
            </p:txBody>
          </p:sp>
          <p:sp>
            <p:nvSpPr>
              <p:cNvPr id="10" name="Rectangle: Rounded Corners 9">
                <a:extLst>
                  <a:ext uri="{FF2B5EF4-FFF2-40B4-BE49-F238E27FC236}">
                    <a16:creationId xmlns:a16="http://schemas.microsoft.com/office/drawing/2014/main" id="{17B64F3D-B46E-413A-AE9B-9ED0F7700602}"/>
                  </a:ext>
                </a:extLst>
              </p:cNvPr>
              <p:cNvSpPr/>
              <p:nvPr/>
            </p:nvSpPr>
            <p:spPr>
              <a:xfrm>
                <a:off x="2907380" y="59450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Interpret</a:t>
                </a:r>
              </a:p>
            </p:txBody>
          </p:sp>
        </p:grpSp>
        <p:sp>
          <p:nvSpPr>
            <p:cNvPr id="12" name="Arrow: Curved Right 11">
              <a:extLst>
                <a:ext uri="{FF2B5EF4-FFF2-40B4-BE49-F238E27FC236}">
                  <a16:creationId xmlns:a16="http://schemas.microsoft.com/office/drawing/2014/main" id="{1190E404-34A0-49BB-9D2F-A0CBD28F81D8}"/>
                </a:ext>
              </a:extLst>
            </p:cNvPr>
            <p:cNvSpPr/>
            <p:nvPr/>
          </p:nvSpPr>
          <p:spPr>
            <a:xfrm flipV="1">
              <a:off x="1510074" y="1508139"/>
              <a:ext cx="1241073" cy="4622316"/>
            </a:xfrm>
            <a:prstGeom prst="curvedRight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sp>
        <p:nvSpPr>
          <p:cNvPr id="192" name="Content Placeholder 1">
            <a:extLst>
              <a:ext uri="{FF2B5EF4-FFF2-40B4-BE49-F238E27FC236}">
                <a16:creationId xmlns:a16="http://schemas.microsoft.com/office/drawing/2014/main" id="{D99EC877-F955-4939-B49F-80000A08A49F}"/>
              </a:ext>
            </a:extLst>
          </p:cNvPr>
          <p:cNvSpPr>
            <a:spLocks noGrp="1"/>
          </p:cNvSpPr>
          <p:nvPr>
            <p:ph idx="1"/>
          </p:nvPr>
        </p:nvSpPr>
        <p:spPr>
          <a:xfrm>
            <a:off x="5184250" y="1748827"/>
            <a:ext cx="3550932" cy="4230094"/>
          </a:xfrm>
        </p:spPr>
        <p:txBody>
          <a:bodyPr/>
          <a:lstStyle/>
          <a:p>
            <a:pPr marL="0" indent="0">
              <a:buNone/>
            </a:pPr>
            <a:r>
              <a:rPr lang="en-US" sz="2800" dirty="0"/>
              <a:t>Each layer has an Impact on the layer beneath it in the stack.</a:t>
            </a:r>
          </a:p>
          <a:p>
            <a:pPr marL="0" indent="0">
              <a:buNone/>
            </a:pPr>
            <a:endParaRPr lang="en-US" sz="2800" dirty="0"/>
          </a:p>
          <a:p>
            <a:pPr marL="0" indent="0">
              <a:buNone/>
            </a:pPr>
            <a:r>
              <a:rPr lang="en-US" sz="2800" dirty="0"/>
              <a:t>Issues compound by impacting all subsequent layers.</a:t>
            </a:r>
          </a:p>
        </p:txBody>
      </p:sp>
    </p:spTree>
    <p:extLst>
      <p:ext uri="{BB962C8B-B14F-4D97-AF65-F5344CB8AC3E}">
        <p14:creationId xmlns:p14="http://schemas.microsoft.com/office/powerpoint/2010/main" val="280489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106F0E-3E04-446C-985D-9A329B4DF25F}"/>
              </a:ext>
            </a:extLst>
          </p:cNvPr>
          <p:cNvSpPr>
            <a:spLocks noGrp="1"/>
          </p:cNvSpPr>
          <p:nvPr>
            <p:ph type="title"/>
          </p:nvPr>
        </p:nvSpPr>
        <p:spPr/>
        <p:txBody>
          <a:bodyPr/>
          <a:lstStyle/>
          <a:p>
            <a:r>
              <a:rPr lang="en-US" dirty="0"/>
              <a:t>Inputs</a:t>
            </a:r>
          </a:p>
        </p:txBody>
      </p:sp>
      <p:grpSp>
        <p:nvGrpSpPr>
          <p:cNvPr id="2" name="Group 1" descr="Decision goes to Process which goes to Transaction, then to Broker, which goes to Reporting, which goes to Reports and then to Interpret which goes back to Decision. Decisions has an arrow pointing to it.">
            <a:extLst>
              <a:ext uri="{FF2B5EF4-FFF2-40B4-BE49-F238E27FC236}">
                <a16:creationId xmlns:a16="http://schemas.microsoft.com/office/drawing/2014/main" id="{F82E7EED-A98C-38CB-1E83-16FFC51F4B95}"/>
              </a:ext>
            </a:extLst>
          </p:cNvPr>
          <p:cNvGrpSpPr/>
          <p:nvPr/>
        </p:nvGrpSpPr>
        <p:grpSpPr>
          <a:xfrm>
            <a:off x="1510074" y="1445587"/>
            <a:ext cx="5789223" cy="4841458"/>
            <a:chOff x="1510074" y="1445587"/>
            <a:chExt cx="5789223" cy="4841458"/>
          </a:xfrm>
        </p:grpSpPr>
        <p:grpSp>
          <p:nvGrpSpPr>
            <p:cNvPr id="11" name="Group 10">
              <a:extLst>
                <a:ext uri="{FF2B5EF4-FFF2-40B4-BE49-F238E27FC236}">
                  <a16:creationId xmlns:a16="http://schemas.microsoft.com/office/drawing/2014/main" id="{5000DEE2-B3CE-4A67-A4B0-2F1D11EE7977}"/>
                </a:ext>
              </a:extLst>
            </p:cNvPr>
            <p:cNvGrpSpPr/>
            <p:nvPr/>
          </p:nvGrpSpPr>
          <p:grpSpPr>
            <a:xfrm>
              <a:off x="2940650" y="1445587"/>
              <a:ext cx="1974591" cy="4841458"/>
              <a:chOff x="2907380" y="1719828"/>
              <a:chExt cx="1974591" cy="4841458"/>
            </a:xfrm>
          </p:grpSpPr>
          <p:sp>
            <p:nvSpPr>
              <p:cNvPr id="4" name="Rectangle: Rounded Corners 3">
                <a:extLst>
                  <a:ext uri="{FF2B5EF4-FFF2-40B4-BE49-F238E27FC236}">
                    <a16:creationId xmlns:a16="http://schemas.microsoft.com/office/drawing/2014/main" id="{917E0FE0-CA81-4BAD-9B52-95A59983672E}"/>
                  </a:ext>
                </a:extLst>
              </p:cNvPr>
              <p:cNvSpPr/>
              <p:nvPr/>
            </p:nvSpPr>
            <p:spPr>
              <a:xfrm>
                <a:off x="2907380" y="171982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Decision</a:t>
                </a:r>
              </a:p>
            </p:txBody>
          </p:sp>
          <p:sp>
            <p:nvSpPr>
              <p:cNvPr id="5" name="Rectangle: Rounded Corners 4">
                <a:extLst>
                  <a:ext uri="{FF2B5EF4-FFF2-40B4-BE49-F238E27FC236}">
                    <a16:creationId xmlns:a16="http://schemas.microsoft.com/office/drawing/2014/main" id="{451F733B-9D3D-489C-84A4-224FE914F73F}"/>
                  </a:ext>
                </a:extLst>
              </p:cNvPr>
              <p:cNvSpPr/>
              <p:nvPr/>
            </p:nvSpPr>
            <p:spPr>
              <a:xfrm>
                <a:off x="2907380" y="2424030"/>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Process</a:t>
                </a:r>
              </a:p>
            </p:txBody>
          </p:sp>
          <p:sp>
            <p:nvSpPr>
              <p:cNvPr id="6" name="Rectangle: Rounded Corners 5">
                <a:extLst>
                  <a:ext uri="{FF2B5EF4-FFF2-40B4-BE49-F238E27FC236}">
                    <a16:creationId xmlns:a16="http://schemas.microsoft.com/office/drawing/2014/main" id="{CF10343C-49DE-4C4A-8BC6-5E2E784AACD0}"/>
                  </a:ext>
                </a:extLst>
              </p:cNvPr>
              <p:cNvSpPr/>
              <p:nvPr/>
            </p:nvSpPr>
            <p:spPr>
              <a:xfrm>
                <a:off x="2907380" y="3128232"/>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Transaction</a:t>
                </a:r>
              </a:p>
            </p:txBody>
          </p:sp>
          <p:sp>
            <p:nvSpPr>
              <p:cNvPr id="7" name="Rectangle: Rounded Corners 6">
                <a:extLst>
                  <a:ext uri="{FF2B5EF4-FFF2-40B4-BE49-F238E27FC236}">
                    <a16:creationId xmlns:a16="http://schemas.microsoft.com/office/drawing/2014/main" id="{48A2971D-182E-4D42-A7BF-C796AA4B0FD2}"/>
                  </a:ext>
                </a:extLst>
              </p:cNvPr>
              <p:cNvSpPr/>
              <p:nvPr/>
            </p:nvSpPr>
            <p:spPr>
              <a:xfrm>
                <a:off x="2907380" y="3832434"/>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Broker</a:t>
                </a:r>
              </a:p>
            </p:txBody>
          </p:sp>
          <p:sp>
            <p:nvSpPr>
              <p:cNvPr id="8" name="Rectangle: Rounded Corners 7">
                <a:extLst>
                  <a:ext uri="{FF2B5EF4-FFF2-40B4-BE49-F238E27FC236}">
                    <a16:creationId xmlns:a16="http://schemas.microsoft.com/office/drawing/2014/main" id="{F140CD80-85B9-42BF-9BAD-DF8BBB998C2C}"/>
                  </a:ext>
                </a:extLst>
              </p:cNvPr>
              <p:cNvSpPr/>
              <p:nvPr/>
            </p:nvSpPr>
            <p:spPr>
              <a:xfrm>
                <a:off x="2907380" y="4536636"/>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Reporting</a:t>
                </a:r>
              </a:p>
            </p:txBody>
          </p:sp>
          <p:sp>
            <p:nvSpPr>
              <p:cNvPr id="9" name="Rectangle: Rounded Corners 8">
                <a:extLst>
                  <a:ext uri="{FF2B5EF4-FFF2-40B4-BE49-F238E27FC236}">
                    <a16:creationId xmlns:a16="http://schemas.microsoft.com/office/drawing/2014/main" id="{25132536-1F78-4140-829F-7436F4D8B697}"/>
                  </a:ext>
                </a:extLst>
              </p:cNvPr>
              <p:cNvSpPr/>
              <p:nvPr/>
            </p:nvSpPr>
            <p:spPr>
              <a:xfrm>
                <a:off x="2907380" y="52408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Reports</a:t>
                </a:r>
              </a:p>
            </p:txBody>
          </p:sp>
          <p:sp>
            <p:nvSpPr>
              <p:cNvPr id="10" name="Rectangle: Rounded Corners 9">
                <a:extLst>
                  <a:ext uri="{FF2B5EF4-FFF2-40B4-BE49-F238E27FC236}">
                    <a16:creationId xmlns:a16="http://schemas.microsoft.com/office/drawing/2014/main" id="{17B64F3D-B46E-413A-AE9B-9ED0F7700602}"/>
                  </a:ext>
                </a:extLst>
              </p:cNvPr>
              <p:cNvSpPr/>
              <p:nvPr/>
            </p:nvSpPr>
            <p:spPr>
              <a:xfrm>
                <a:off x="2907380" y="59450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Interpret</a:t>
                </a:r>
              </a:p>
            </p:txBody>
          </p:sp>
        </p:grpSp>
        <p:sp>
          <p:nvSpPr>
            <p:cNvPr id="12" name="Arrow: Curved Right 11">
              <a:extLst>
                <a:ext uri="{FF2B5EF4-FFF2-40B4-BE49-F238E27FC236}">
                  <a16:creationId xmlns:a16="http://schemas.microsoft.com/office/drawing/2014/main" id="{1190E404-34A0-49BB-9D2F-A0CBD28F81D8}"/>
                </a:ext>
              </a:extLst>
            </p:cNvPr>
            <p:cNvSpPr/>
            <p:nvPr/>
          </p:nvSpPr>
          <p:spPr>
            <a:xfrm flipV="1">
              <a:off x="1510074" y="1508139"/>
              <a:ext cx="1241073" cy="4622316"/>
            </a:xfrm>
            <a:prstGeom prst="curvedRight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Arrow: Left 14">
              <a:extLst>
                <a:ext uri="{FF2B5EF4-FFF2-40B4-BE49-F238E27FC236}">
                  <a16:creationId xmlns:a16="http://schemas.microsoft.com/office/drawing/2014/main" id="{9E1243B1-BA18-48E2-9DAE-4A65F5DCF9F7}"/>
                </a:ext>
              </a:extLst>
            </p:cNvPr>
            <p:cNvSpPr/>
            <p:nvPr/>
          </p:nvSpPr>
          <p:spPr>
            <a:xfrm>
              <a:off x="5104744" y="1636429"/>
              <a:ext cx="2194553" cy="234563"/>
            </a:xfrm>
            <a:prstGeom prst="leftArrow">
              <a:avLst/>
            </a:prstGeom>
            <a:gradFill>
              <a:gsLst>
                <a:gs pos="0">
                  <a:schemeClr val="tx1"/>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Content Placeholder 1">
            <a:extLst>
              <a:ext uri="{FF2B5EF4-FFF2-40B4-BE49-F238E27FC236}">
                <a16:creationId xmlns:a16="http://schemas.microsoft.com/office/drawing/2014/main" id="{B53D0140-B358-49E9-9E44-0CBA53A316F0}"/>
              </a:ext>
            </a:extLst>
          </p:cNvPr>
          <p:cNvSpPr>
            <a:spLocks noGrp="1"/>
          </p:cNvSpPr>
          <p:nvPr>
            <p:ph idx="1"/>
          </p:nvPr>
        </p:nvSpPr>
        <p:spPr>
          <a:xfrm>
            <a:off x="5104744" y="2226365"/>
            <a:ext cx="3502549" cy="3991566"/>
          </a:xfrm>
        </p:spPr>
        <p:txBody>
          <a:bodyPr/>
          <a:lstStyle/>
          <a:p>
            <a:pPr marL="0" indent="0">
              <a:buNone/>
            </a:pPr>
            <a:endParaRPr lang="en-US" dirty="0"/>
          </a:p>
          <a:p>
            <a:pPr marL="0" indent="0">
              <a:buNone/>
            </a:pPr>
            <a:endParaRPr lang="en-US" dirty="0"/>
          </a:p>
          <a:p>
            <a:pPr marL="0" indent="0">
              <a:buNone/>
            </a:pPr>
            <a:r>
              <a:rPr lang="en-US" dirty="0"/>
              <a:t>Inputs drive all results.</a:t>
            </a:r>
          </a:p>
          <a:p>
            <a:pPr marL="0" indent="0">
              <a:buNone/>
            </a:pPr>
            <a:endParaRPr lang="en-US" dirty="0"/>
          </a:p>
          <a:p>
            <a:pPr marL="0" indent="0">
              <a:buNone/>
            </a:pPr>
            <a:r>
              <a:rPr lang="en-US" dirty="0"/>
              <a:t>Inputs come at the top of the stack.</a:t>
            </a:r>
          </a:p>
        </p:txBody>
      </p:sp>
    </p:spTree>
    <p:extLst>
      <p:ext uri="{BB962C8B-B14F-4D97-AF65-F5344CB8AC3E}">
        <p14:creationId xmlns:p14="http://schemas.microsoft.com/office/powerpoint/2010/main" val="3356519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106F0E-3E04-446C-985D-9A329B4DF25F}"/>
              </a:ext>
            </a:extLst>
          </p:cNvPr>
          <p:cNvSpPr>
            <a:spLocks noGrp="1"/>
          </p:cNvSpPr>
          <p:nvPr>
            <p:ph type="title"/>
          </p:nvPr>
        </p:nvSpPr>
        <p:spPr/>
        <p:txBody>
          <a:bodyPr/>
          <a:lstStyle/>
          <a:p>
            <a:r>
              <a:rPr lang="en-US" dirty="0"/>
              <a:t>Outcomes</a:t>
            </a:r>
          </a:p>
        </p:txBody>
      </p:sp>
      <p:grpSp>
        <p:nvGrpSpPr>
          <p:cNvPr id="2" name="Group 1" descr="Decision goes to Process which goes to Transaction, then to Broker, which goes to Reporting, which goes to Reports and then to Interpret which goes back to Decision. Interpret has an arrow pointing to it.">
            <a:extLst>
              <a:ext uri="{FF2B5EF4-FFF2-40B4-BE49-F238E27FC236}">
                <a16:creationId xmlns:a16="http://schemas.microsoft.com/office/drawing/2014/main" id="{816AD034-3C74-6910-5638-996A47C8DD39}"/>
              </a:ext>
            </a:extLst>
          </p:cNvPr>
          <p:cNvGrpSpPr/>
          <p:nvPr/>
        </p:nvGrpSpPr>
        <p:grpSpPr>
          <a:xfrm>
            <a:off x="1510074" y="1445587"/>
            <a:ext cx="5789223" cy="4841458"/>
            <a:chOff x="1510074" y="1445587"/>
            <a:chExt cx="5789223" cy="4841458"/>
          </a:xfrm>
        </p:grpSpPr>
        <p:grpSp>
          <p:nvGrpSpPr>
            <p:cNvPr id="11" name="Group 10">
              <a:extLst>
                <a:ext uri="{FF2B5EF4-FFF2-40B4-BE49-F238E27FC236}">
                  <a16:creationId xmlns:a16="http://schemas.microsoft.com/office/drawing/2014/main" id="{5000DEE2-B3CE-4A67-A4B0-2F1D11EE7977}"/>
                </a:ext>
              </a:extLst>
            </p:cNvPr>
            <p:cNvGrpSpPr/>
            <p:nvPr/>
          </p:nvGrpSpPr>
          <p:grpSpPr>
            <a:xfrm>
              <a:off x="2940650" y="1445587"/>
              <a:ext cx="1974591" cy="4841458"/>
              <a:chOff x="2907380" y="1719828"/>
              <a:chExt cx="1974591" cy="4841458"/>
            </a:xfrm>
          </p:grpSpPr>
          <p:sp>
            <p:nvSpPr>
              <p:cNvPr id="4" name="Rectangle: Rounded Corners 3">
                <a:extLst>
                  <a:ext uri="{FF2B5EF4-FFF2-40B4-BE49-F238E27FC236}">
                    <a16:creationId xmlns:a16="http://schemas.microsoft.com/office/drawing/2014/main" id="{917E0FE0-CA81-4BAD-9B52-95A59983672E}"/>
                  </a:ext>
                </a:extLst>
              </p:cNvPr>
              <p:cNvSpPr/>
              <p:nvPr/>
            </p:nvSpPr>
            <p:spPr>
              <a:xfrm>
                <a:off x="2907380" y="171982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Decision</a:t>
                </a:r>
              </a:p>
            </p:txBody>
          </p:sp>
          <p:sp>
            <p:nvSpPr>
              <p:cNvPr id="5" name="Rectangle: Rounded Corners 4">
                <a:extLst>
                  <a:ext uri="{FF2B5EF4-FFF2-40B4-BE49-F238E27FC236}">
                    <a16:creationId xmlns:a16="http://schemas.microsoft.com/office/drawing/2014/main" id="{451F733B-9D3D-489C-84A4-224FE914F73F}"/>
                  </a:ext>
                </a:extLst>
              </p:cNvPr>
              <p:cNvSpPr/>
              <p:nvPr/>
            </p:nvSpPr>
            <p:spPr>
              <a:xfrm>
                <a:off x="2907380" y="2424030"/>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Process</a:t>
                </a:r>
              </a:p>
            </p:txBody>
          </p:sp>
          <p:sp>
            <p:nvSpPr>
              <p:cNvPr id="6" name="Rectangle: Rounded Corners 5">
                <a:extLst>
                  <a:ext uri="{FF2B5EF4-FFF2-40B4-BE49-F238E27FC236}">
                    <a16:creationId xmlns:a16="http://schemas.microsoft.com/office/drawing/2014/main" id="{CF10343C-49DE-4C4A-8BC6-5E2E784AACD0}"/>
                  </a:ext>
                </a:extLst>
              </p:cNvPr>
              <p:cNvSpPr/>
              <p:nvPr/>
            </p:nvSpPr>
            <p:spPr>
              <a:xfrm>
                <a:off x="2907380" y="3128232"/>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Transaction</a:t>
                </a:r>
              </a:p>
            </p:txBody>
          </p:sp>
          <p:sp>
            <p:nvSpPr>
              <p:cNvPr id="7" name="Rectangle: Rounded Corners 6">
                <a:extLst>
                  <a:ext uri="{FF2B5EF4-FFF2-40B4-BE49-F238E27FC236}">
                    <a16:creationId xmlns:a16="http://schemas.microsoft.com/office/drawing/2014/main" id="{48A2971D-182E-4D42-A7BF-C796AA4B0FD2}"/>
                  </a:ext>
                </a:extLst>
              </p:cNvPr>
              <p:cNvSpPr/>
              <p:nvPr/>
            </p:nvSpPr>
            <p:spPr>
              <a:xfrm>
                <a:off x="2907380" y="3832434"/>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Broker</a:t>
                </a:r>
              </a:p>
            </p:txBody>
          </p:sp>
          <p:sp>
            <p:nvSpPr>
              <p:cNvPr id="8" name="Rectangle: Rounded Corners 7">
                <a:extLst>
                  <a:ext uri="{FF2B5EF4-FFF2-40B4-BE49-F238E27FC236}">
                    <a16:creationId xmlns:a16="http://schemas.microsoft.com/office/drawing/2014/main" id="{F140CD80-85B9-42BF-9BAD-DF8BBB998C2C}"/>
                  </a:ext>
                </a:extLst>
              </p:cNvPr>
              <p:cNvSpPr/>
              <p:nvPr/>
            </p:nvSpPr>
            <p:spPr>
              <a:xfrm>
                <a:off x="2907380" y="4536636"/>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Reporting</a:t>
                </a:r>
              </a:p>
            </p:txBody>
          </p:sp>
          <p:sp>
            <p:nvSpPr>
              <p:cNvPr id="9" name="Rectangle: Rounded Corners 8">
                <a:extLst>
                  <a:ext uri="{FF2B5EF4-FFF2-40B4-BE49-F238E27FC236}">
                    <a16:creationId xmlns:a16="http://schemas.microsoft.com/office/drawing/2014/main" id="{25132536-1F78-4140-829F-7436F4D8B697}"/>
                  </a:ext>
                </a:extLst>
              </p:cNvPr>
              <p:cNvSpPr/>
              <p:nvPr/>
            </p:nvSpPr>
            <p:spPr>
              <a:xfrm>
                <a:off x="2907380" y="52408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Reports</a:t>
                </a:r>
              </a:p>
            </p:txBody>
          </p:sp>
          <p:sp>
            <p:nvSpPr>
              <p:cNvPr id="10" name="Rectangle: Rounded Corners 9">
                <a:extLst>
                  <a:ext uri="{FF2B5EF4-FFF2-40B4-BE49-F238E27FC236}">
                    <a16:creationId xmlns:a16="http://schemas.microsoft.com/office/drawing/2014/main" id="{17B64F3D-B46E-413A-AE9B-9ED0F7700602}"/>
                  </a:ext>
                </a:extLst>
              </p:cNvPr>
              <p:cNvSpPr/>
              <p:nvPr/>
            </p:nvSpPr>
            <p:spPr>
              <a:xfrm>
                <a:off x="2907380" y="5945038"/>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Interpret</a:t>
                </a:r>
              </a:p>
            </p:txBody>
          </p:sp>
        </p:grpSp>
        <p:sp>
          <p:nvSpPr>
            <p:cNvPr id="12" name="Arrow: Curved Right 11">
              <a:extLst>
                <a:ext uri="{FF2B5EF4-FFF2-40B4-BE49-F238E27FC236}">
                  <a16:creationId xmlns:a16="http://schemas.microsoft.com/office/drawing/2014/main" id="{1190E404-34A0-49BB-9D2F-A0CBD28F81D8}"/>
                </a:ext>
              </a:extLst>
            </p:cNvPr>
            <p:cNvSpPr/>
            <p:nvPr/>
          </p:nvSpPr>
          <p:spPr>
            <a:xfrm flipV="1">
              <a:off x="1510074" y="1508139"/>
              <a:ext cx="1241073" cy="4622316"/>
            </a:xfrm>
            <a:prstGeom prst="curvedRightArrow">
              <a:avLst/>
            </a:prstGeom>
            <a:gradFill>
              <a:gsLst>
                <a:gs pos="0">
                  <a:schemeClr val="tx1"/>
                </a:gs>
                <a:gs pos="100000">
                  <a:schemeClr val="bg1">
                    <a:lumMod val="8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Arrow: Left 14">
              <a:extLst>
                <a:ext uri="{FF2B5EF4-FFF2-40B4-BE49-F238E27FC236}">
                  <a16:creationId xmlns:a16="http://schemas.microsoft.com/office/drawing/2014/main" id="{9E1243B1-BA18-48E2-9DAE-4A65F5DCF9F7}"/>
                </a:ext>
              </a:extLst>
            </p:cNvPr>
            <p:cNvSpPr/>
            <p:nvPr/>
          </p:nvSpPr>
          <p:spPr>
            <a:xfrm>
              <a:off x="5104744" y="5895892"/>
              <a:ext cx="2194553" cy="234563"/>
            </a:xfrm>
            <a:prstGeom prst="leftArrow">
              <a:avLst/>
            </a:prstGeom>
            <a:gradFill>
              <a:gsLst>
                <a:gs pos="0">
                  <a:schemeClr val="tx1"/>
                </a:gs>
                <a:gs pos="100000">
                  <a:schemeClr val="bg1">
                    <a:lumMod val="7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Content Placeholder 1">
            <a:extLst>
              <a:ext uri="{FF2B5EF4-FFF2-40B4-BE49-F238E27FC236}">
                <a16:creationId xmlns:a16="http://schemas.microsoft.com/office/drawing/2014/main" id="{B53D0140-B358-49E9-9E44-0CBA53A316F0}"/>
              </a:ext>
            </a:extLst>
          </p:cNvPr>
          <p:cNvSpPr>
            <a:spLocks noGrp="1"/>
          </p:cNvSpPr>
          <p:nvPr>
            <p:ph idx="1"/>
          </p:nvPr>
        </p:nvSpPr>
        <p:spPr>
          <a:xfrm>
            <a:off x="5184250" y="1508140"/>
            <a:ext cx="3502549" cy="4074705"/>
          </a:xfrm>
        </p:spPr>
        <p:txBody>
          <a:bodyPr/>
          <a:lstStyle/>
          <a:p>
            <a:pPr marL="0" indent="0">
              <a:buNone/>
            </a:pPr>
            <a:r>
              <a:rPr lang="en-US" dirty="0"/>
              <a:t>Results should be outcome based.</a:t>
            </a:r>
          </a:p>
          <a:p>
            <a:pPr marL="0" indent="0">
              <a:buNone/>
            </a:pPr>
            <a:endParaRPr lang="en-US" dirty="0"/>
          </a:p>
          <a:p>
            <a:pPr marL="0" indent="0">
              <a:buNone/>
            </a:pPr>
            <a:r>
              <a:rPr lang="en-US" dirty="0"/>
              <a:t>Outcomes are assessed at bottom of the stack.</a:t>
            </a:r>
          </a:p>
        </p:txBody>
      </p:sp>
    </p:spTree>
    <p:extLst>
      <p:ext uri="{BB962C8B-B14F-4D97-AF65-F5344CB8AC3E}">
        <p14:creationId xmlns:p14="http://schemas.microsoft.com/office/powerpoint/2010/main" val="2486348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6BFA9A-876F-4223-98B1-50F8E47B3C60}"/>
              </a:ext>
            </a:extLst>
          </p:cNvPr>
          <p:cNvSpPr>
            <a:spLocks noGrp="1"/>
          </p:cNvSpPr>
          <p:nvPr>
            <p:ph type="title"/>
          </p:nvPr>
        </p:nvSpPr>
        <p:spPr/>
        <p:txBody>
          <a:bodyPr/>
          <a:lstStyle/>
          <a:p>
            <a:r>
              <a:rPr lang="en-US" dirty="0"/>
              <a:t>Data Stack Issues</a:t>
            </a:r>
          </a:p>
        </p:txBody>
      </p:sp>
      <p:sp>
        <p:nvSpPr>
          <p:cNvPr id="2" name="Content Placeholder 1">
            <a:extLst>
              <a:ext uri="{FF2B5EF4-FFF2-40B4-BE49-F238E27FC236}">
                <a16:creationId xmlns:a16="http://schemas.microsoft.com/office/drawing/2014/main" id="{2AA56DFD-DB35-450B-BB12-5870253BE30F}"/>
              </a:ext>
            </a:extLst>
          </p:cNvPr>
          <p:cNvSpPr>
            <a:spLocks noGrp="1"/>
          </p:cNvSpPr>
          <p:nvPr>
            <p:ph idx="1"/>
          </p:nvPr>
        </p:nvSpPr>
        <p:spPr/>
        <p:txBody>
          <a:bodyPr/>
          <a:lstStyle/>
          <a:p>
            <a:r>
              <a:rPr lang="en-US" dirty="0"/>
              <a:t>Fidelity issues with each layer.</a:t>
            </a:r>
          </a:p>
          <a:p>
            <a:r>
              <a:rPr lang="en-US" dirty="0"/>
              <a:t>Problems compound.</a:t>
            </a:r>
          </a:p>
          <a:p>
            <a:r>
              <a:rPr lang="en-US" dirty="0"/>
              <a:t>Large separation between inputs and outcomes.</a:t>
            </a:r>
          </a:p>
          <a:p>
            <a:r>
              <a:rPr lang="en-US" dirty="0"/>
              <a:t>No awareness of the connection.</a:t>
            </a:r>
          </a:p>
          <a:p>
            <a:r>
              <a:rPr lang="en-US" dirty="0"/>
              <a:t>Inputs are often arbitrary.</a:t>
            </a:r>
          </a:p>
          <a:p>
            <a:r>
              <a:rPr lang="en-US" dirty="0"/>
              <a:t>Outcomes are often happenstance.</a:t>
            </a:r>
          </a:p>
          <a:p>
            <a:r>
              <a:rPr lang="en-US" dirty="0"/>
              <a:t>Stacks are domain specific.</a:t>
            </a:r>
          </a:p>
          <a:p>
            <a:endParaRPr lang="en-US" dirty="0"/>
          </a:p>
        </p:txBody>
      </p:sp>
    </p:spTree>
    <p:extLst>
      <p:ext uri="{BB962C8B-B14F-4D97-AF65-F5344CB8AC3E}">
        <p14:creationId xmlns:p14="http://schemas.microsoft.com/office/powerpoint/2010/main" val="81841680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428604F8E664388193096EA1232A0" ma:contentTypeVersion="11" ma:contentTypeDescription="Create a new document." ma:contentTypeScope="" ma:versionID="6675100bffdc880fa50666c10fae4684">
  <xsd:schema xmlns:xsd="http://www.w3.org/2001/XMLSchema" xmlns:xs="http://www.w3.org/2001/XMLSchema" xmlns:p="http://schemas.microsoft.com/office/2006/metadata/properties" xmlns:ns2="266d7378-0306-4a5c-8704-20bf57ad8ebb" xmlns:ns3="e16f6b68-41ff-40c7-9c8c-25b495cbb78a" targetNamespace="http://schemas.microsoft.com/office/2006/metadata/properties" ma:root="true" ma:fieldsID="1908526212f68361f2375f4185336654" ns2:_="" ns3:_="">
    <xsd:import namespace="266d7378-0306-4a5c-8704-20bf57ad8ebb"/>
    <xsd:import namespace="e16f6b68-41ff-40c7-9c8c-25b495cbb78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d7378-0306-4a5c-8704-20bf57ad8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f6b68-41ff-40c7-9c8c-25b495cbb78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5e6ac8-0fc1-4703-9739-312a9c8d8fc8}" ma:internalName="TaxCatchAll" ma:showField="CatchAllData" ma:web="e16f6b68-41ff-40c7-9c8c-25b495cbb78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6f6b68-41ff-40c7-9c8c-25b495cbb78a" xsi:nil="true"/>
    <lcf76f155ced4ddcb4097134ff3c332f xmlns="266d7378-0306-4a5c-8704-20bf57ad8e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6677B91-5B6F-4EAF-8A90-D193ADAD08B2}"/>
</file>

<file path=customXml/itemProps2.xml><?xml version="1.0" encoding="utf-8"?>
<ds:datastoreItem xmlns:ds="http://schemas.openxmlformats.org/officeDocument/2006/customXml" ds:itemID="{0D18153E-4A21-41C1-B83A-BC0F69A3FA11}"/>
</file>

<file path=customXml/itemProps3.xml><?xml version="1.0" encoding="utf-8"?>
<ds:datastoreItem xmlns:ds="http://schemas.openxmlformats.org/officeDocument/2006/customXml" ds:itemID="{53C663F5-56EB-4408-87A3-6B98DC874380}"/>
</file>

<file path=docProps/app.xml><?xml version="1.0" encoding="utf-8"?>
<Properties xmlns="http://schemas.openxmlformats.org/officeDocument/2006/extended-properties" xmlns:vt="http://schemas.openxmlformats.org/officeDocument/2006/docPropsVTypes">
  <Template/>
  <TotalTime>3331</TotalTime>
  <Words>508</Words>
  <Application>Microsoft Office PowerPoint</Application>
  <PresentationFormat>On-screen Show (4:3)</PresentationFormat>
  <Paragraphs>151</Paragraphs>
  <Slides>15</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1_Office Theme</vt:lpstr>
      <vt:lpstr>Framework to Promote Data Driven Decision Making</vt:lpstr>
      <vt:lpstr>Data Driven Decision Making</vt:lpstr>
      <vt:lpstr>Data Driven Decision Making</vt:lpstr>
      <vt:lpstr>Concept</vt:lpstr>
      <vt:lpstr>Reality</vt:lpstr>
      <vt:lpstr>Impact of Layers</vt:lpstr>
      <vt:lpstr>Inputs</vt:lpstr>
      <vt:lpstr>Outcomes</vt:lpstr>
      <vt:lpstr>Data Stack Issues</vt:lpstr>
      <vt:lpstr>Data Governance</vt:lpstr>
      <vt:lpstr>Introduce Outcome Compromises</vt:lpstr>
      <vt:lpstr>Apply Input Corrections</vt:lpstr>
      <vt:lpstr>Domain Approach</vt:lpstr>
      <vt:lpstr>Thank You</vt:lpstr>
      <vt:lpstr>Copyright</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to Promote Data Driven Decision Making</dc:title>
  <dc:creator>Michael Mundrane</dc:creator>
  <cp:lastModifiedBy>Desai, Stuti (Document Accessibility Specialist)</cp:lastModifiedBy>
  <cp:revision>186</cp:revision>
  <cp:lastPrinted>2014-03-11T14:03:07Z</cp:lastPrinted>
  <dcterms:created xsi:type="dcterms:W3CDTF">2014-03-10T15:50:37Z</dcterms:created>
  <dcterms:modified xsi:type="dcterms:W3CDTF">2023-05-15T19:51:09Z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0x010100636428604F8E664388193096EA1232A0</vt:lpwstr>
  </property>
</Properties>
</file>