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1" r:id="rId3"/>
    <p:sldId id="263" r:id="rId4"/>
    <p:sldId id="264" r:id="rId5"/>
    <p:sldId id="262" r:id="rId6"/>
    <p:sldId id="269" r:id="rId7"/>
    <p:sldId id="268" r:id="rId8"/>
    <p:sldId id="266" r:id="rId9"/>
    <p:sldId id="267" r:id="rId10"/>
    <p:sldId id="265" r:id="rId11"/>
    <p:sldId id="270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6"/>
    <a:srgbClr val="304281"/>
    <a:srgbClr val="001CFF"/>
    <a:srgbClr val="000559"/>
    <a:srgbClr val="9F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57" autoAdjust="0"/>
  </p:normalViewPr>
  <p:slideViewPr>
    <p:cSldViewPr>
      <p:cViewPr varScale="1">
        <p:scale>
          <a:sx n="109" d="100"/>
          <a:sy n="109" d="100"/>
        </p:scale>
        <p:origin x="10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DCB6-37E0-45D4-BC7F-A483906AC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03417-C2AF-4ABD-B70C-D0651FD63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DED1-B23E-45F4-AE42-D5BD06FDE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0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1A35-198E-48FF-90FB-24639116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7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28F67-7343-48A2-9A99-A16A07000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FA637-26A7-4779-A644-FF6A92718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8337C-B526-4D35-8DCD-EA141B50F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43F5-4BB9-48C3-8605-CDBA2073D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7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BF485-B09A-41C4-A3C0-38EFF4CA1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9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9B024-156E-47CA-94F7-AE0F97325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3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44DD-B7FF-4230-A66A-7E68F45F7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2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FCA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1F6744-4AB5-4428-AD86-5A4DF2756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990600" y="2971800"/>
            <a:ext cx="7162800" cy="6286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559"/>
                </a:solidFill>
                <a:effectLst/>
                <a:uLnTx/>
                <a:uFillTx/>
                <a:latin typeface="Helvetica" pitchFamily="1" charset="0"/>
                <a:ea typeface="+mn-ea"/>
                <a:cs typeface="+mn-cs"/>
              </a:rPr>
              <a:t>Data Center Stabilization</a:t>
            </a:r>
          </a:p>
        </p:txBody>
      </p:sp>
      <p:sp>
        <p:nvSpPr>
          <p:cNvPr id="205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solidFill>
            <a:srgbClr val="003976"/>
          </a:solidFill>
          <a:ln w="9525">
            <a:solidFill>
              <a:srgbClr val="0005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3108325" y="609600"/>
            <a:ext cx="54260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4800">
                <a:solidFill>
                  <a:schemeClr val="bg1"/>
                </a:solidFill>
              </a:rPr>
              <a:t>University ITS </a:t>
            </a: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1066800" y="5715000"/>
            <a:ext cx="329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400" dirty="0"/>
              <a:t>September 18</a:t>
            </a:r>
            <a:r>
              <a:rPr lang="en-US" sz="1400" baseline="30000" dirty="0"/>
              <a:t>th</a:t>
            </a:r>
            <a:r>
              <a:rPr lang="en-US" sz="1400" dirty="0"/>
              <a:t> 2013</a:t>
            </a: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4572000" y="5715000"/>
            <a:ext cx="352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1400"/>
              <a:t>RC Teal</a:t>
            </a:r>
          </a:p>
        </p:txBody>
      </p:sp>
      <p:pic>
        <p:nvPicPr>
          <p:cNvPr id="2055" name="Picture 19" descr="UConn Oak Leaf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13446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9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Data Center Stabilization</a:t>
            </a:r>
          </a:p>
        </p:txBody>
      </p:sp>
      <p:pic>
        <p:nvPicPr>
          <p:cNvPr id="717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2971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54173C-07A1-F5C7-EDED-8A40F85A0F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Current Timeline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954088"/>
            <a:ext cx="8458200" cy="518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/>
                <a:ea typeface="Calibri"/>
                <a:cs typeface="Times New Roman"/>
              </a:rPr>
              <a:t>Current Timeline: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Issue 50% Design Package		August 1,2013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Client Page turn of Package	August 8, 2013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Client page turn of bid		September 12,2013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Issue Bid / Permit Package           	Sept 25, 2013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Receive Bid                                      	October 23, 2013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BOT Approval 			November 13, 2013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Award Recommendation	        	November 15, 2013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Contract Award			November 27,2013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Construction Begins		December 2013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Equipment on site			January 2014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Completion                                        	March 2014</a:t>
            </a:r>
          </a:p>
        </p:txBody>
      </p:sp>
    </p:spTree>
    <p:extLst>
      <p:ext uri="{BB962C8B-B14F-4D97-AF65-F5344CB8AC3E}">
        <p14:creationId xmlns:p14="http://schemas.microsoft.com/office/powerpoint/2010/main" val="305732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9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Data Center Stabilization</a:t>
            </a:r>
          </a:p>
        </p:txBody>
      </p:sp>
      <p:pic>
        <p:nvPicPr>
          <p:cNvPr id="717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2971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954088"/>
            <a:ext cx="8458200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Questions?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8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9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5" descr="University of Connecticu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2971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Data Center Stabilization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5562600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" pitchFamily="1" charset="0"/>
                <a:ea typeface="+mn-ea"/>
                <a:cs typeface="+mn-cs"/>
              </a:rPr>
              <a:t>Presenter:  R. C. Teal</a:t>
            </a:r>
          </a:p>
        </p:txBody>
      </p:sp>
      <p:pic>
        <p:nvPicPr>
          <p:cNvPr id="5" name="Picture 4" descr="R.C. Tea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95" y="1371600"/>
            <a:ext cx="621898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20EFD-30F8-9185-9DF7-795510BDA5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Initial Phase – Critical Cooling Issue</a:t>
            </a:r>
          </a:p>
        </p:txBody>
      </p:sp>
      <p:sp>
        <p:nvSpPr>
          <p:cNvPr id="4098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9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Data Center Stabilization</a:t>
            </a:r>
          </a:p>
        </p:txBody>
      </p:sp>
      <p:pic>
        <p:nvPicPr>
          <p:cNvPr id="4100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2971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875" y="954088"/>
            <a:ext cx="8458200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Initial Phase – Critical Cooling Issue - Completed September 27, 2012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Portable A/C unit for emergency use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 2 Permanent A/C units to stabilize environment</a:t>
            </a:r>
          </a:p>
          <a:p>
            <a:pPr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Old Unit				New Unit</a:t>
            </a:r>
          </a:p>
          <a:p>
            <a:pPr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2" name="Picture 2" descr="Old air conditioning uni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0513"/>
            <a:ext cx="38576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New air conditioning uni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808288"/>
            <a:ext cx="3889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9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Data Center Stabilization</a:t>
            </a:r>
          </a:p>
        </p:txBody>
      </p:sp>
      <p:pic>
        <p:nvPicPr>
          <p:cNvPr id="6148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2971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B41D59E-1917-2778-2E51-CAA85C9A4C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Deliverables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85800"/>
            <a:ext cx="8686800" cy="325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Deliverables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Redundant UPS system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Overhead cable tray for distribution – better under floor airflow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Overhead power distribution – allow UITS to provision power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Network infrastructure and distribution – to build redundant links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Complete A/C upgrade – To allow further expansion 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Removal of all (6) old water based CRAC units – Allows maintenance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Move cables out of raised floor – mitigate electrical hazards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New monitored infrastructure – to keep user community informed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  <a:defRPr/>
            </a:pP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  <a:defRPr/>
            </a:pP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50" name="Picture 2" descr="Server r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5814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Server racks in server r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64981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9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Data Center Stabilization</a:t>
            </a:r>
          </a:p>
        </p:txBody>
      </p:sp>
      <p:pic>
        <p:nvPicPr>
          <p:cNvPr id="717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2971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C581E8-0151-4657-5B81-3B90D5DE41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IT Cabinets in Server Room</a:t>
            </a:r>
          </a:p>
        </p:txBody>
      </p:sp>
      <p:pic>
        <p:nvPicPr>
          <p:cNvPr id="7177" name="Picture 9" descr="Schematic drawing of IT Cabinets in server room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9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Data Center Stabilization</a:t>
            </a:r>
          </a:p>
        </p:txBody>
      </p:sp>
      <p:pic>
        <p:nvPicPr>
          <p:cNvPr id="717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2971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D9E9D-6906-0CA5-CCDB-AE24A6ABA0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Schematic drawing of server room </a:t>
            </a:r>
          </a:p>
        </p:txBody>
      </p:sp>
      <p:pic>
        <p:nvPicPr>
          <p:cNvPr id="21507" name="Picture 3" descr="Schematic drawing of server room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075"/>
            <a:ext cx="9144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24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9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Data Center Stabilization</a:t>
            </a:r>
          </a:p>
        </p:txBody>
      </p:sp>
      <p:pic>
        <p:nvPicPr>
          <p:cNvPr id="717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2971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8FE19F-20FC-D643-5A6A-AFF1B8FB46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Schematic drawing of server room with other rooms surrounding it</a:t>
            </a:r>
          </a:p>
        </p:txBody>
      </p:sp>
      <p:pic>
        <p:nvPicPr>
          <p:cNvPr id="7175" name="Picture 7" descr="Schematic drawing of server room with other rooms surrounding 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076"/>
            <a:ext cx="9143999" cy="609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89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9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Data Center Stabilization</a:t>
            </a:r>
          </a:p>
        </p:txBody>
      </p:sp>
      <p:pic>
        <p:nvPicPr>
          <p:cNvPr id="717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2971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76C8-6BB2-8E7F-B786-24BD8244D0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Schematic drawing of exiting condensers to remain</a:t>
            </a:r>
          </a:p>
        </p:txBody>
      </p:sp>
      <p:pic>
        <p:nvPicPr>
          <p:cNvPr id="19458" name="Picture 2" descr="Schematic drawing of exiting condensers to re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311"/>
            <a:ext cx="9144000" cy="637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59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39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Data Center Stabilization</a:t>
            </a:r>
          </a:p>
        </p:txBody>
      </p:sp>
      <p:pic>
        <p:nvPicPr>
          <p:cNvPr id="717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2971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C13E8-C772-8B89-86D4-C64D1C6C07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Schematic drawing of power in server room</a:t>
            </a:r>
          </a:p>
        </p:txBody>
      </p:sp>
      <p:pic>
        <p:nvPicPr>
          <p:cNvPr id="20482" name="Picture 2" descr="Schematic drawing of power in server 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3076"/>
            <a:ext cx="5867400" cy="63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702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428604F8E664388193096EA1232A0" ma:contentTypeVersion="11" ma:contentTypeDescription="Create a new document." ma:contentTypeScope="" ma:versionID="6675100bffdc880fa50666c10fae4684">
  <xsd:schema xmlns:xsd="http://www.w3.org/2001/XMLSchema" xmlns:xs="http://www.w3.org/2001/XMLSchema" xmlns:p="http://schemas.microsoft.com/office/2006/metadata/properties" xmlns:ns2="266d7378-0306-4a5c-8704-20bf57ad8ebb" xmlns:ns3="e16f6b68-41ff-40c7-9c8c-25b495cbb78a" targetNamespace="http://schemas.microsoft.com/office/2006/metadata/properties" ma:root="true" ma:fieldsID="1908526212f68361f2375f4185336654" ns2:_="" ns3:_="">
    <xsd:import namespace="266d7378-0306-4a5c-8704-20bf57ad8ebb"/>
    <xsd:import namespace="e16f6b68-41ff-40c7-9c8c-25b495cbb7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d7378-0306-4a5c-8704-20bf57ad8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f6b68-41ff-40c7-9c8c-25b495cbb78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b5e6ac8-0fc1-4703-9739-312a9c8d8fc8}" ma:internalName="TaxCatchAll" ma:showField="CatchAllData" ma:web="e16f6b68-41ff-40c7-9c8c-25b495cbb7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6f6b68-41ff-40c7-9c8c-25b495cbb78a" xsi:nil="true"/>
    <lcf76f155ced4ddcb4097134ff3c332f xmlns="266d7378-0306-4a5c-8704-20bf57ad8e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BACBE-57AF-41FA-85A8-6775C61D124B}"/>
</file>

<file path=customXml/itemProps2.xml><?xml version="1.0" encoding="utf-8"?>
<ds:datastoreItem xmlns:ds="http://schemas.openxmlformats.org/officeDocument/2006/customXml" ds:itemID="{B5BA4CB9-8817-4AC7-A555-8B62913ACACF}"/>
</file>

<file path=customXml/itemProps3.xml><?xml version="1.0" encoding="utf-8"?>
<ds:datastoreItem xmlns:ds="http://schemas.openxmlformats.org/officeDocument/2006/customXml" ds:itemID="{A6CD963B-32AF-46A4-8015-5F89274DDD01}"/>
</file>

<file path=docProps/app.xml><?xml version="1.0" encoding="utf-8"?>
<Properties xmlns="http://schemas.openxmlformats.org/officeDocument/2006/extended-properties" xmlns:vt="http://schemas.openxmlformats.org/officeDocument/2006/docPropsVTypes">
  <TotalTime>13428</TotalTime>
  <Words>297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Helvetica</vt:lpstr>
      <vt:lpstr>Symbol</vt:lpstr>
      <vt:lpstr>Times</vt:lpstr>
      <vt:lpstr>Verdana</vt:lpstr>
      <vt:lpstr>Wingdings</vt:lpstr>
      <vt:lpstr>Blank Presentation</vt:lpstr>
      <vt:lpstr>Data Center Stabilization</vt:lpstr>
      <vt:lpstr>Presenter:  R. C. Teal</vt:lpstr>
      <vt:lpstr>Initial Phase – Critical Cooling Issue</vt:lpstr>
      <vt:lpstr>Deliverables</vt:lpstr>
      <vt:lpstr>IT Cabinets in Server Room</vt:lpstr>
      <vt:lpstr>Schematic drawing of server room </vt:lpstr>
      <vt:lpstr>Schematic drawing of server room with other rooms surrounding it</vt:lpstr>
      <vt:lpstr>Schematic drawing of exiting condensers to remain</vt:lpstr>
      <vt:lpstr>Schematic drawing of power in server room</vt:lpstr>
      <vt:lpstr>Current Timeline</vt:lpstr>
      <vt:lpstr>Questions? </vt:lpstr>
    </vt:vector>
  </TitlesOfParts>
  <Company>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Center Stabilization</dc:title>
  <dc:creator>Web Development Lab</dc:creator>
  <cp:lastModifiedBy>Skudlarek, Karen</cp:lastModifiedBy>
  <cp:revision>67</cp:revision>
  <cp:lastPrinted>2012-10-15T17:42:59Z</cp:lastPrinted>
  <dcterms:created xsi:type="dcterms:W3CDTF">2005-09-02T15:16:46Z</dcterms:created>
  <dcterms:modified xsi:type="dcterms:W3CDTF">2023-03-06T15:25:42Z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0x010100636428604F8E664388193096EA1232A0</vt:lpwstr>
  </property>
</Properties>
</file>