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0"/>
  </p:notesMasterIdLst>
  <p:handoutMasterIdLst>
    <p:handoutMasterId r:id="rId11"/>
  </p:handoutMasterIdLst>
  <p:sldIdLst>
    <p:sldId id="260" r:id="rId2"/>
    <p:sldId id="261" r:id="rId3"/>
    <p:sldId id="262" r:id="rId4"/>
    <p:sldId id="263" r:id="rId5"/>
    <p:sldId id="264" r:id="rId6"/>
    <p:sldId id="265" r:id="rId7"/>
    <p:sldId id="266" r:id="rId8"/>
    <p:sldId id="267"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BFC9DC-98AA-3947-9C0D-E002EF958776}">
          <p14:sldIdLst>
            <p14:sldId id="260"/>
            <p14:sldId id="261"/>
            <p14:sldId id="262"/>
            <p14:sldId id="263"/>
            <p14:sldId id="264"/>
            <p14:sldId id="265"/>
            <p14:sldId id="266"/>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2F"/>
    <a:srgbClr val="7C878E"/>
    <a:srgbClr val="091C5A"/>
    <a:srgbClr val="7476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3292E1-D98C-47BD-930E-74AEFABFDCA0}" v="224" dt="2023-05-18T14:51:41.7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1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sai, Stuti (Document Accessibility Specialist)" userId="4466d87a-2609-4fc0-b808-d10f4f45e676" providerId="ADAL" clId="{5D3292E1-D98C-47BD-930E-74AEFABFDCA0}"/>
    <pc:docChg chg="modSld">
      <pc:chgData name="Desai, Stuti (Document Accessibility Specialist)" userId="4466d87a-2609-4fc0-b808-d10f4f45e676" providerId="ADAL" clId="{5D3292E1-D98C-47BD-930E-74AEFABFDCA0}" dt="2023-05-18T14:51:14.945" v="1518" actId="962"/>
      <pc:docMkLst>
        <pc:docMk/>
      </pc:docMkLst>
      <pc:sldChg chg="modSp mod">
        <pc:chgData name="Desai, Stuti (Document Accessibility Specialist)" userId="4466d87a-2609-4fc0-b808-d10f4f45e676" providerId="ADAL" clId="{5D3292E1-D98C-47BD-930E-74AEFABFDCA0}" dt="2023-05-18T14:50:34.582" v="1508" actId="13244"/>
        <pc:sldMkLst>
          <pc:docMk/>
          <pc:sldMk cId="274378230" sldId="260"/>
        </pc:sldMkLst>
        <pc:spChg chg="ord">
          <ac:chgData name="Desai, Stuti (Document Accessibility Specialist)" userId="4466d87a-2609-4fc0-b808-d10f4f45e676" providerId="ADAL" clId="{5D3292E1-D98C-47BD-930E-74AEFABFDCA0}" dt="2023-05-18T14:50:34.582" v="1508" actId="13244"/>
          <ac:spMkLst>
            <pc:docMk/>
            <pc:sldMk cId="274378230" sldId="260"/>
            <ac:spMk id="3" creationId="{00000000-0000-0000-0000-000000000000}"/>
          </ac:spMkLst>
        </pc:spChg>
        <pc:grpChg chg="mod">
          <ac:chgData name="Desai, Stuti (Document Accessibility Specialist)" userId="4466d87a-2609-4fc0-b808-d10f4f45e676" providerId="ADAL" clId="{5D3292E1-D98C-47BD-930E-74AEFABFDCA0}" dt="2023-05-18T14:45:24.495" v="0" actId="962"/>
          <ac:grpSpMkLst>
            <pc:docMk/>
            <pc:sldMk cId="274378230" sldId="260"/>
            <ac:grpSpMk id="4" creationId="{00000000-0000-0000-0000-000000000000}"/>
          </ac:grpSpMkLst>
        </pc:grpChg>
      </pc:sldChg>
      <pc:sldChg chg="modSp mod">
        <pc:chgData name="Desai, Stuti (Document Accessibility Specialist)" userId="4466d87a-2609-4fc0-b808-d10f4f45e676" providerId="ADAL" clId="{5D3292E1-D98C-47BD-930E-74AEFABFDCA0}" dt="2023-05-18T14:50:44.745" v="1511" actId="13244"/>
        <pc:sldMkLst>
          <pc:docMk/>
          <pc:sldMk cId="533856885" sldId="261"/>
        </pc:sldMkLst>
        <pc:spChg chg="ord">
          <ac:chgData name="Desai, Stuti (Document Accessibility Specialist)" userId="4466d87a-2609-4fc0-b808-d10f4f45e676" providerId="ADAL" clId="{5D3292E1-D98C-47BD-930E-74AEFABFDCA0}" dt="2023-05-18T14:50:38.007" v="1509" actId="13244"/>
          <ac:spMkLst>
            <pc:docMk/>
            <pc:sldMk cId="533856885" sldId="261"/>
            <ac:spMk id="3" creationId="{00000000-0000-0000-0000-000000000000}"/>
          </ac:spMkLst>
        </pc:spChg>
        <pc:spChg chg="ord">
          <ac:chgData name="Desai, Stuti (Document Accessibility Specialist)" userId="4466d87a-2609-4fc0-b808-d10f4f45e676" providerId="ADAL" clId="{5D3292E1-D98C-47BD-930E-74AEFABFDCA0}" dt="2023-05-18T14:50:43.271" v="1510" actId="13244"/>
          <ac:spMkLst>
            <pc:docMk/>
            <pc:sldMk cId="533856885" sldId="261"/>
            <ac:spMk id="18" creationId="{00000000-0000-0000-0000-000000000000}"/>
          </ac:spMkLst>
        </pc:spChg>
        <pc:grpChg chg="mod">
          <ac:chgData name="Desai, Stuti (Document Accessibility Specialist)" userId="4466d87a-2609-4fc0-b808-d10f4f45e676" providerId="ADAL" clId="{5D3292E1-D98C-47BD-930E-74AEFABFDCA0}" dt="2023-05-18T14:45:26.959" v="1" actId="962"/>
          <ac:grpSpMkLst>
            <pc:docMk/>
            <pc:sldMk cId="533856885" sldId="261"/>
            <ac:grpSpMk id="4" creationId="{00000000-0000-0000-0000-000000000000}"/>
          </ac:grpSpMkLst>
        </pc:grpChg>
        <pc:picChg chg="mod">
          <ac:chgData name="Desai, Stuti (Document Accessibility Specialist)" userId="4466d87a-2609-4fc0-b808-d10f4f45e676" providerId="ADAL" clId="{5D3292E1-D98C-47BD-930E-74AEFABFDCA0}" dt="2023-05-18T14:45:37.090" v="2" actId="962"/>
          <ac:picMkLst>
            <pc:docMk/>
            <pc:sldMk cId="533856885" sldId="261"/>
            <ac:picMk id="12" creationId="{00000000-0000-0000-0000-000000000000}"/>
          </ac:picMkLst>
        </pc:picChg>
        <pc:picChg chg="mod">
          <ac:chgData name="Desai, Stuti (Document Accessibility Specialist)" userId="4466d87a-2609-4fc0-b808-d10f4f45e676" providerId="ADAL" clId="{5D3292E1-D98C-47BD-930E-74AEFABFDCA0}" dt="2023-05-18T14:46:13.280" v="250" actId="962"/>
          <ac:picMkLst>
            <pc:docMk/>
            <pc:sldMk cId="533856885" sldId="261"/>
            <ac:picMk id="13" creationId="{00000000-0000-0000-0000-000000000000}"/>
          </ac:picMkLst>
        </pc:picChg>
        <pc:picChg chg="mod ord">
          <ac:chgData name="Desai, Stuti (Document Accessibility Specialist)" userId="4466d87a-2609-4fc0-b808-d10f4f45e676" providerId="ADAL" clId="{5D3292E1-D98C-47BD-930E-74AEFABFDCA0}" dt="2023-05-18T14:50:44.745" v="1511" actId="13244"/>
          <ac:picMkLst>
            <pc:docMk/>
            <pc:sldMk cId="533856885" sldId="261"/>
            <ac:picMk id="15" creationId="{00000000-0000-0000-0000-000000000000}"/>
          </ac:picMkLst>
        </pc:picChg>
      </pc:sldChg>
      <pc:sldChg chg="modSp mod">
        <pc:chgData name="Desai, Stuti (Document Accessibility Specialist)" userId="4466d87a-2609-4fc0-b808-d10f4f45e676" providerId="ADAL" clId="{5D3292E1-D98C-47BD-930E-74AEFABFDCA0}" dt="2023-05-18T14:50:57.942" v="1515" actId="962"/>
        <pc:sldMkLst>
          <pc:docMk/>
          <pc:sldMk cId="3716109033" sldId="262"/>
        </pc:sldMkLst>
        <pc:spChg chg="ord">
          <ac:chgData name="Desai, Stuti (Document Accessibility Specialist)" userId="4466d87a-2609-4fc0-b808-d10f4f45e676" providerId="ADAL" clId="{5D3292E1-D98C-47BD-930E-74AEFABFDCA0}" dt="2023-05-18T14:50:49.959" v="1512" actId="13244"/>
          <ac:spMkLst>
            <pc:docMk/>
            <pc:sldMk cId="3716109033" sldId="262"/>
            <ac:spMk id="3" creationId="{00000000-0000-0000-0000-000000000000}"/>
          </ac:spMkLst>
        </pc:spChg>
        <pc:grpChg chg="mod">
          <ac:chgData name="Desai, Stuti (Document Accessibility Specialist)" userId="4466d87a-2609-4fc0-b808-d10f4f45e676" providerId="ADAL" clId="{5D3292E1-D98C-47BD-930E-74AEFABFDCA0}" dt="2023-05-18T14:46:25.154" v="257" actId="962"/>
          <ac:grpSpMkLst>
            <pc:docMk/>
            <pc:sldMk cId="3716109033" sldId="262"/>
            <ac:grpSpMk id="4" creationId="{00000000-0000-0000-0000-000000000000}"/>
          </ac:grpSpMkLst>
        </pc:grpChg>
        <pc:picChg chg="mod">
          <ac:chgData name="Desai, Stuti (Document Accessibility Specialist)" userId="4466d87a-2609-4fc0-b808-d10f4f45e676" providerId="ADAL" clId="{5D3292E1-D98C-47BD-930E-74AEFABFDCA0}" dt="2023-05-18T14:46:29.087" v="258" actId="962"/>
          <ac:picMkLst>
            <pc:docMk/>
            <pc:sldMk cId="3716109033" sldId="262"/>
            <ac:picMk id="15" creationId="{00000000-0000-0000-0000-000000000000}"/>
          </ac:picMkLst>
        </pc:picChg>
        <pc:picChg chg="mod">
          <ac:chgData name="Desai, Stuti (Document Accessibility Specialist)" userId="4466d87a-2609-4fc0-b808-d10f4f45e676" providerId="ADAL" clId="{5D3292E1-D98C-47BD-930E-74AEFABFDCA0}" dt="2023-05-18T14:50:57.942" v="1515" actId="962"/>
          <ac:picMkLst>
            <pc:docMk/>
            <pc:sldMk cId="3716109033" sldId="262"/>
            <ac:picMk id="16" creationId="{00000000-0000-0000-0000-000000000000}"/>
          </ac:picMkLst>
        </pc:picChg>
        <pc:picChg chg="mod">
          <ac:chgData name="Desai, Stuti (Document Accessibility Specialist)" userId="4466d87a-2609-4fc0-b808-d10f4f45e676" providerId="ADAL" clId="{5D3292E1-D98C-47BD-930E-74AEFABFDCA0}" dt="2023-05-18T14:50:56.988" v="1514" actId="962"/>
          <ac:picMkLst>
            <pc:docMk/>
            <pc:sldMk cId="3716109033" sldId="262"/>
            <ac:picMk id="1028" creationId="{00000000-0000-0000-0000-000000000000}"/>
          </ac:picMkLst>
        </pc:picChg>
      </pc:sldChg>
      <pc:sldChg chg="addSp modSp mod modAnim">
        <pc:chgData name="Desai, Stuti (Document Accessibility Specialist)" userId="4466d87a-2609-4fc0-b808-d10f4f45e676" providerId="ADAL" clId="{5D3292E1-D98C-47BD-930E-74AEFABFDCA0}" dt="2023-05-18T14:50:13.373" v="1507" actId="962"/>
        <pc:sldMkLst>
          <pc:docMk/>
          <pc:sldMk cId="3727188908" sldId="263"/>
        </pc:sldMkLst>
        <pc:spChg chg="mod">
          <ac:chgData name="Desai, Stuti (Document Accessibility Specialist)" userId="4466d87a-2609-4fc0-b808-d10f4f45e676" providerId="ADAL" clId="{5D3292E1-D98C-47BD-930E-74AEFABFDCA0}" dt="2023-05-18T14:50:13.373" v="1507" actId="962"/>
          <ac:spMkLst>
            <pc:docMk/>
            <pc:sldMk cId="3727188908" sldId="263"/>
            <ac:spMk id="2" creationId="{00000000-0000-0000-0000-000000000000}"/>
          </ac:spMkLst>
        </pc:spChg>
        <pc:grpChg chg="mod">
          <ac:chgData name="Desai, Stuti (Document Accessibility Specialist)" userId="4466d87a-2609-4fc0-b808-d10f4f45e676" providerId="ADAL" clId="{5D3292E1-D98C-47BD-930E-74AEFABFDCA0}" dt="2023-05-18T14:46:41.276" v="259" actId="962"/>
          <ac:grpSpMkLst>
            <pc:docMk/>
            <pc:sldMk cId="3727188908" sldId="263"/>
            <ac:grpSpMk id="4" creationId="{00000000-0000-0000-0000-000000000000}"/>
          </ac:grpSpMkLst>
        </pc:grpChg>
        <pc:grpChg chg="add mod">
          <ac:chgData name="Desai, Stuti (Document Accessibility Specialist)" userId="4466d87a-2609-4fc0-b808-d10f4f45e676" providerId="ADAL" clId="{5D3292E1-D98C-47BD-930E-74AEFABFDCA0}" dt="2023-05-18T14:50:02.707" v="1506" actId="962"/>
          <ac:grpSpMkLst>
            <pc:docMk/>
            <pc:sldMk cId="3727188908" sldId="263"/>
            <ac:grpSpMk id="12" creationId="{08486A96-DA50-9A2D-AA53-3CE8851843E0}"/>
          </ac:grpSpMkLst>
        </pc:grpChg>
        <pc:picChg chg="mod">
          <ac:chgData name="Desai, Stuti (Document Accessibility Specialist)" userId="4466d87a-2609-4fc0-b808-d10f4f45e676" providerId="ADAL" clId="{5D3292E1-D98C-47BD-930E-74AEFABFDCA0}" dt="2023-05-18T14:49:32.994" v="1290" actId="164"/>
          <ac:picMkLst>
            <pc:docMk/>
            <pc:sldMk cId="3727188908" sldId="263"/>
            <ac:picMk id="13" creationId="{00000000-0000-0000-0000-000000000000}"/>
          </ac:picMkLst>
        </pc:picChg>
        <pc:picChg chg="mod">
          <ac:chgData name="Desai, Stuti (Document Accessibility Specialist)" userId="4466d87a-2609-4fc0-b808-d10f4f45e676" providerId="ADAL" clId="{5D3292E1-D98C-47BD-930E-74AEFABFDCA0}" dt="2023-05-18T14:49:32.994" v="1290" actId="164"/>
          <ac:picMkLst>
            <pc:docMk/>
            <pc:sldMk cId="3727188908" sldId="263"/>
            <ac:picMk id="14" creationId="{00000000-0000-0000-0000-000000000000}"/>
          </ac:picMkLst>
        </pc:picChg>
        <pc:picChg chg="mod">
          <ac:chgData name="Desai, Stuti (Document Accessibility Specialist)" userId="4466d87a-2609-4fc0-b808-d10f4f45e676" providerId="ADAL" clId="{5D3292E1-D98C-47BD-930E-74AEFABFDCA0}" dt="2023-05-18T14:49:32.994" v="1290" actId="164"/>
          <ac:picMkLst>
            <pc:docMk/>
            <pc:sldMk cId="3727188908" sldId="263"/>
            <ac:picMk id="3078" creationId="{00000000-0000-0000-0000-000000000000}"/>
          </ac:picMkLst>
        </pc:picChg>
        <pc:picChg chg="mod">
          <ac:chgData name="Desai, Stuti (Document Accessibility Specialist)" userId="4466d87a-2609-4fc0-b808-d10f4f45e676" providerId="ADAL" clId="{5D3292E1-D98C-47BD-930E-74AEFABFDCA0}" dt="2023-05-18T14:49:32.994" v="1290" actId="164"/>
          <ac:picMkLst>
            <pc:docMk/>
            <pc:sldMk cId="3727188908" sldId="263"/>
            <ac:picMk id="3082" creationId="{00000000-0000-0000-0000-000000000000}"/>
          </ac:picMkLst>
        </pc:picChg>
      </pc:sldChg>
      <pc:sldChg chg="modSp mod">
        <pc:chgData name="Desai, Stuti (Document Accessibility Specialist)" userId="4466d87a-2609-4fc0-b808-d10f4f45e676" providerId="ADAL" clId="{5D3292E1-D98C-47BD-930E-74AEFABFDCA0}" dt="2023-05-18T14:49:15.897" v="1289" actId="962"/>
        <pc:sldMkLst>
          <pc:docMk/>
          <pc:sldMk cId="92008491" sldId="264"/>
        </pc:sldMkLst>
        <pc:grpChg chg="mod">
          <ac:chgData name="Desai, Stuti (Document Accessibility Specialist)" userId="4466d87a-2609-4fc0-b808-d10f4f45e676" providerId="ADAL" clId="{5D3292E1-D98C-47BD-930E-74AEFABFDCA0}" dt="2023-05-18T14:46:46.894" v="260" actId="962"/>
          <ac:grpSpMkLst>
            <pc:docMk/>
            <pc:sldMk cId="92008491" sldId="264"/>
            <ac:grpSpMk id="4" creationId="{00000000-0000-0000-0000-000000000000}"/>
          </ac:grpSpMkLst>
        </pc:grpChg>
        <pc:picChg chg="mod">
          <ac:chgData name="Desai, Stuti (Document Accessibility Specialist)" userId="4466d87a-2609-4fc0-b808-d10f4f45e676" providerId="ADAL" clId="{5D3292E1-D98C-47BD-930E-74AEFABFDCA0}" dt="2023-05-18T14:49:15.897" v="1289" actId="962"/>
          <ac:picMkLst>
            <pc:docMk/>
            <pc:sldMk cId="92008491" sldId="264"/>
            <ac:picMk id="33" creationId="{00000000-0000-0000-0000-000000000000}"/>
          </ac:picMkLst>
        </pc:picChg>
      </pc:sldChg>
      <pc:sldChg chg="modSp mod">
        <pc:chgData name="Desai, Stuti (Document Accessibility Specialist)" userId="4466d87a-2609-4fc0-b808-d10f4f45e676" providerId="ADAL" clId="{5D3292E1-D98C-47BD-930E-74AEFABFDCA0}" dt="2023-05-18T14:51:05.722" v="1516" actId="962"/>
        <pc:sldMkLst>
          <pc:docMk/>
          <pc:sldMk cId="2063416938" sldId="265"/>
        </pc:sldMkLst>
        <pc:grpChg chg="mod">
          <ac:chgData name="Desai, Stuti (Document Accessibility Specialist)" userId="4466d87a-2609-4fc0-b808-d10f4f45e676" providerId="ADAL" clId="{5D3292E1-D98C-47BD-930E-74AEFABFDCA0}" dt="2023-05-18T14:47:05.390" v="261" actId="962"/>
          <ac:grpSpMkLst>
            <pc:docMk/>
            <pc:sldMk cId="2063416938" sldId="265"/>
            <ac:grpSpMk id="4" creationId="{00000000-0000-0000-0000-000000000000}"/>
          </ac:grpSpMkLst>
        </pc:grpChg>
        <pc:picChg chg="mod">
          <ac:chgData name="Desai, Stuti (Document Accessibility Specialist)" userId="4466d87a-2609-4fc0-b808-d10f4f45e676" providerId="ADAL" clId="{5D3292E1-D98C-47BD-930E-74AEFABFDCA0}" dt="2023-05-18T14:51:05.722" v="1516" actId="962"/>
          <ac:picMkLst>
            <pc:docMk/>
            <pc:sldMk cId="2063416938" sldId="265"/>
            <ac:picMk id="2050" creationId="{00000000-0000-0000-0000-000000000000}"/>
          </ac:picMkLst>
        </pc:picChg>
      </pc:sldChg>
      <pc:sldChg chg="modSp mod">
        <pc:chgData name="Desai, Stuti (Document Accessibility Specialist)" userId="4466d87a-2609-4fc0-b808-d10f4f45e676" providerId="ADAL" clId="{5D3292E1-D98C-47BD-930E-74AEFABFDCA0}" dt="2023-05-18T14:51:10.481" v="1517" actId="962"/>
        <pc:sldMkLst>
          <pc:docMk/>
          <pc:sldMk cId="3718966892" sldId="266"/>
        </pc:sldMkLst>
        <pc:grpChg chg="mod">
          <ac:chgData name="Desai, Stuti (Document Accessibility Specialist)" userId="4466d87a-2609-4fc0-b808-d10f4f45e676" providerId="ADAL" clId="{5D3292E1-D98C-47BD-930E-74AEFABFDCA0}" dt="2023-05-18T14:47:07.809" v="262" actId="962"/>
          <ac:grpSpMkLst>
            <pc:docMk/>
            <pc:sldMk cId="3718966892" sldId="266"/>
            <ac:grpSpMk id="4" creationId="{00000000-0000-0000-0000-000000000000}"/>
          </ac:grpSpMkLst>
        </pc:grpChg>
        <pc:picChg chg="mod">
          <ac:chgData name="Desai, Stuti (Document Accessibility Specialist)" userId="4466d87a-2609-4fc0-b808-d10f4f45e676" providerId="ADAL" clId="{5D3292E1-D98C-47BD-930E-74AEFABFDCA0}" dt="2023-05-18T14:51:10.481" v="1517" actId="962"/>
          <ac:picMkLst>
            <pc:docMk/>
            <pc:sldMk cId="3718966892" sldId="266"/>
            <ac:picMk id="1026" creationId="{00000000-0000-0000-0000-000000000000}"/>
          </ac:picMkLst>
        </pc:picChg>
      </pc:sldChg>
      <pc:sldChg chg="modSp mod">
        <pc:chgData name="Desai, Stuti (Document Accessibility Specialist)" userId="4466d87a-2609-4fc0-b808-d10f4f45e676" providerId="ADAL" clId="{5D3292E1-D98C-47BD-930E-74AEFABFDCA0}" dt="2023-05-18T14:51:14.945" v="1518" actId="962"/>
        <pc:sldMkLst>
          <pc:docMk/>
          <pc:sldMk cId="2384308527" sldId="267"/>
        </pc:sldMkLst>
        <pc:grpChg chg="mod">
          <ac:chgData name="Desai, Stuti (Document Accessibility Specialist)" userId="4466d87a-2609-4fc0-b808-d10f4f45e676" providerId="ADAL" clId="{5D3292E1-D98C-47BD-930E-74AEFABFDCA0}" dt="2023-05-18T14:47:10.246" v="263" actId="962"/>
          <ac:grpSpMkLst>
            <pc:docMk/>
            <pc:sldMk cId="2384308527" sldId="267"/>
            <ac:grpSpMk id="4" creationId="{00000000-0000-0000-0000-000000000000}"/>
          </ac:grpSpMkLst>
        </pc:grpChg>
        <pc:picChg chg="mod">
          <ac:chgData name="Desai, Stuti (Document Accessibility Specialist)" userId="4466d87a-2609-4fc0-b808-d10f4f45e676" providerId="ADAL" clId="{5D3292E1-D98C-47BD-930E-74AEFABFDCA0}" dt="2023-05-18T14:51:14.945" v="1518" actId="962"/>
          <ac:picMkLst>
            <pc:docMk/>
            <pc:sldMk cId="2384308527" sldId="267"/>
            <ac:picMk id="1028"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49214F1-96CE-436B-B6CE-BB70BB22494E}" type="datetimeFigureOut">
              <a:rPr lang="en-US" smtClean="0"/>
              <a:t>5/18/2023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0B9FE9-1230-48C6-84E8-3B99547DC85C}" type="slidenum">
              <a:rPr lang="en-US" smtClean="0"/>
              <a:t>‹#›</a:t>
            </a:fld>
            <a:endParaRPr lang="en-US"/>
          </a:p>
        </p:txBody>
      </p:sp>
    </p:spTree>
    <p:extLst>
      <p:ext uri="{BB962C8B-B14F-4D97-AF65-F5344CB8AC3E}">
        <p14:creationId xmlns:p14="http://schemas.microsoft.com/office/powerpoint/2010/main" val="3432367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FCBA3-BBD2-E746-BC0A-5318CDA6FC73}" type="datetimeFigureOut">
              <a:rPr lang="en-US" smtClean="0"/>
              <a:t>5/18/2023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244277-945F-E145-924A-E11AFC7400D9}" type="slidenum">
              <a:rPr lang="en-US" smtClean="0"/>
              <a:t>‹#›</a:t>
            </a:fld>
            <a:endParaRPr lang="en-US"/>
          </a:p>
        </p:txBody>
      </p:sp>
    </p:spTree>
    <p:extLst>
      <p:ext uri="{BB962C8B-B14F-4D97-AF65-F5344CB8AC3E}">
        <p14:creationId xmlns:p14="http://schemas.microsoft.com/office/powerpoint/2010/main" val="3730143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10"/>
          </p:nvPr>
        </p:nvSpPr>
        <p:spPr/>
        <p:txBody>
          <a:bodyPr/>
          <a:lstStyle/>
          <a:p>
            <a:fld id="{E9244277-945F-E145-924A-E11AFC7400D9}" type="slidenum">
              <a:rPr lang="en-US" smtClean="0"/>
              <a:t>0</a:t>
            </a:fld>
            <a:endParaRPr lang="en-US"/>
          </a:p>
        </p:txBody>
      </p:sp>
    </p:spTree>
    <p:extLst>
      <p:ext uri="{BB962C8B-B14F-4D97-AF65-F5344CB8AC3E}">
        <p14:creationId xmlns:p14="http://schemas.microsoft.com/office/powerpoint/2010/main" val="70677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1</a:t>
            </a:fld>
            <a:endParaRPr lang="en-US"/>
          </a:p>
        </p:txBody>
      </p:sp>
    </p:spTree>
    <p:extLst>
      <p:ext uri="{BB962C8B-B14F-4D97-AF65-F5344CB8AC3E}">
        <p14:creationId xmlns:p14="http://schemas.microsoft.com/office/powerpoint/2010/main" val="412685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2</a:t>
            </a:fld>
            <a:endParaRPr lang="en-US"/>
          </a:p>
        </p:txBody>
      </p:sp>
    </p:spTree>
    <p:extLst>
      <p:ext uri="{BB962C8B-B14F-4D97-AF65-F5344CB8AC3E}">
        <p14:creationId xmlns:p14="http://schemas.microsoft.com/office/powerpoint/2010/main" val="1624321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3</a:t>
            </a:fld>
            <a:endParaRPr lang="en-US"/>
          </a:p>
        </p:txBody>
      </p:sp>
    </p:spTree>
    <p:extLst>
      <p:ext uri="{BB962C8B-B14F-4D97-AF65-F5344CB8AC3E}">
        <p14:creationId xmlns:p14="http://schemas.microsoft.com/office/powerpoint/2010/main" val="3296843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5</a:t>
            </a:fld>
            <a:endParaRPr lang="en-US"/>
          </a:p>
        </p:txBody>
      </p:sp>
    </p:spTree>
    <p:extLst>
      <p:ext uri="{BB962C8B-B14F-4D97-AF65-F5344CB8AC3E}">
        <p14:creationId xmlns:p14="http://schemas.microsoft.com/office/powerpoint/2010/main" val="387953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7</a:t>
            </a:fld>
            <a:endParaRPr lang="en-US"/>
          </a:p>
        </p:txBody>
      </p:sp>
    </p:spTree>
    <p:extLst>
      <p:ext uri="{BB962C8B-B14F-4D97-AF65-F5344CB8AC3E}">
        <p14:creationId xmlns:p14="http://schemas.microsoft.com/office/powerpoint/2010/main" val="1451275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rgbClr val="000E2F"/>
                </a:solidFi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400">
                <a:solidFill>
                  <a:srgbClr val="74767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8248" y="250814"/>
            <a:ext cx="2065131" cy="431711"/>
          </a:xfrm>
          <a:prstGeom prst="rect">
            <a:avLst/>
          </a:prstGeom>
        </p:spPr>
      </p:pic>
    </p:spTree>
    <p:extLst>
      <p:ext uri="{BB962C8B-B14F-4D97-AF65-F5344CB8AC3E}">
        <p14:creationId xmlns:p14="http://schemas.microsoft.com/office/powerpoint/2010/main" val="3525420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85374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71943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82707"/>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39907"/>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82707"/>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9907"/>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7" name="TextBox 6"/>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3273739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3" name="TextBox 2"/>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289964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422401"/>
            <a:ext cx="5486400" cy="41142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36678"/>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215527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4249"/>
            <a:ext cx="4040188" cy="45455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1"/>
            <a:ext cx="4040188" cy="45720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idx="10"/>
          </p:nvPr>
        </p:nvSpPr>
        <p:spPr>
          <a:xfrm>
            <a:off x="4648199" y="1371602"/>
            <a:ext cx="4069821" cy="5029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3431572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914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6629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113493" y="875230"/>
            <a:ext cx="3113283" cy="292388"/>
          </a:xfrm>
          <a:prstGeom prst="rect">
            <a:avLst/>
          </a:prstGeom>
          <a:noFill/>
        </p:spPr>
        <p:txBody>
          <a:bodyPr wrap="square" rtlCol="0">
            <a:spAutoFit/>
          </a:bodyPr>
          <a:lstStyle/>
          <a:p>
            <a:r>
              <a:rPr lang="en-US" sz="1250" b="0" dirty="0">
                <a:solidFill>
                  <a:schemeClr val="bg1"/>
                </a:solidFill>
              </a:rPr>
              <a:t>Information</a:t>
            </a:r>
            <a:r>
              <a:rPr lang="en-US" sz="1250" dirty="0">
                <a:solidFill>
                  <a:schemeClr val="bg1"/>
                </a:solidFill>
              </a:rPr>
              <a:t> Technology Services</a:t>
            </a:r>
          </a:p>
        </p:txBody>
      </p:sp>
      <p:pic>
        <p:nvPicPr>
          <p:cNvPr id="13" name="Picture 1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84142" y="196052"/>
            <a:ext cx="519568" cy="548640"/>
          </a:xfrm>
          <a:prstGeom prst="rect">
            <a:avLst/>
          </a:prstGeom>
        </p:spPr>
      </p:pic>
    </p:spTree>
    <p:extLst>
      <p:ext uri="{BB962C8B-B14F-4D97-AF65-F5344CB8AC3E}">
        <p14:creationId xmlns:p14="http://schemas.microsoft.com/office/powerpoint/2010/main" val="476199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7" r:id="rId6"/>
    <p:sldLayoutId id="2147483660" r:id="rId7"/>
  </p:sldLayoutIdLst>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187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Two Factor Authentication</a:t>
            </a:r>
          </a:p>
        </p:txBody>
      </p:sp>
      <p:sp>
        <p:nvSpPr>
          <p:cNvPr id="2" name="Content Placeholder 1"/>
          <p:cNvSpPr>
            <a:spLocks noGrp="1"/>
          </p:cNvSpPr>
          <p:nvPr>
            <p:ph idx="1"/>
          </p:nvPr>
        </p:nvSpPr>
        <p:spPr/>
        <p:txBody>
          <a:bodyPr/>
          <a:lstStyle/>
          <a:p>
            <a:pPr marL="0" indent="0" algn="ctr">
              <a:buNone/>
            </a:pPr>
            <a:endParaRPr lang="en-US" sz="1600" dirty="0"/>
          </a:p>
          <a:p>
            <a:pPr marL="0" indent="0" algn="ctr">
              <a:buNone/>
            </a:pPr>
            <a:endParaRPr lang="en-US" sz="1600" dirty="0"/>
          </a:p>
          <a:p>
            <a:pPr marL="0" indent="0" algn="ctr">
              <a:buNone/>
            </a:pPr>
            <a:endParaRPr lang="en-US" sz="1600" dirty="0"/>
          </a:p>
          <a:p>
            <a:pPr marL="0" indent="0" algn="ctr">
              <a:buNone/>
            </a:pPr>
            <a:endParaRPr lang="en-US" sz="1600" dirty="0"/>
          </a:p>
          <a:p>
            <a:pPr marL="0" indent="0" algn="ctr">
              <a:buNone/>
            </a:pPr>
            <a:r>
              <a:rPr lang="en-US" sz="4400" dirty="0"/>
              <a:t>Two Factor Authentication</a:t>
            </a:r>
          </a:p>
          <a:p>
            <a:pPr marL="0" indent="0" algn="ctr">
              <a:buNone/>
            </a:pPr>
            <a:r>
              <a:rPr lang="en-US" sz="2800" dirty="0"/>
              <a:t>Josh Boggis</a:t>
            </a:r>
          </a:p>
          <a:p>
            <a:pPr marL="0" indent="0" algn="ctr">
              <a:buNone/>
            </a:pPr>
            <a:endParaRPr lang="en-US" sz="4400" dirty="0"/>
          </a:p>
        </p:txBody>
      </p:sp>
      <p:grpSp>
        <p:nvGrpSpPr>
          <p:cNvPr id="4" name="Group 3">
            <a:extLst>
              <a:ext uri="{C183D7F6-B498-43B3-948B-1728B52AA6E4}">
                <adec:decorative xmlns:adec="http://schemas.microsoft.com/office/drawing/2017/decorative" val="1"/>
              </a:ext>
            </a:extLst>
          </p:cNvPr>
          <p:cNvGrpSpPr/>
          <p:nvPr/>
        </p:nvGrpSpPr>
        <p:grpSpPr>
          <a:xfrm>
            <a:off x="2020539" y="6599855"/>
            <a:ext cx="5102921" cy="276999"/>
            <a:chOff x="2020539" y="6599855"/>
            <a:chExt cx="5102921" cy="276999"/>
          </a:xfrm>
        </p:grpSpPr>
        <p:sp>
          <p:nvSpPr>
            <p:cNvPr id="5" name="TextBox 4"/>
            <p:cNvSpPr txBox="1"/>
            <p:nvPr/>
          </p:nvSpPr>
          <p:spPr>
            <a:xfrm>
              <a:off x="2020539" y="6599855"/>
              <a:ext cx="930063" cy="276999"/>
            </a:xfrm>
            <a:prstGeom prst="rect">
              <a:avLst/>
            </a:prstGeom>
            <a:noFill/>
          </p:spPr>
          <p:txBody>
            <a:bodyPr wrap="none" rtlCol="0">
              <a:spAutoFit/>
            </a:bodyPr>
            <a:lstStyle/>
            <a:p>
              <a:r>
                <a:rPr lang="en-US" sz="1200" dirty="0">
                  <a:solidFill>
                    <a:schemeClr val="bg1"/>
                  </a:solidFill>
                </a:rPr>
                <a:t>Community</a:t>
              </a:r>
            </a:p>
          </p:txBody>
        </p:sp>
        <p:sp>
          <p:nvSpPr>
            <p:cNvPr id="6" name="TextBox 5"/>
            <p:cNvSpPr txBox="1"/>
            <p:nvPr/>
          </p:nvSpPr>
          <p:spPr>
            <a:xfrm>
              <a:off x="3527442" y="6599855"/>
              <a:ext cx="728020" cy="276999"/>
            </a:xfrm>
            <a:prstGeom prst="rect">
              <a:avLst/>
            </a:prstGeom>
            <a:noFill/>
          </p:spPr>
          <p:txBody>
            <a:bodyPr wrap="none" rtlCol="0">
              <a:spAutoFit/>
            </a:bodyPr>
            <a:lstStyle/>
            <a:p>
              <a:r>
                <a:rPr lang="en-US" sz="1200" dirty="0">
                  <a:solidFill>
                    <a:schemeClr val="bg1"/>
                  </a:solidFill>
                </a:rPr>
                <a:t>Integrity</a:t>
              </a:r>
            </a:p>
          </p:txBody>
        </p:sp>
        <p:sp>
          <p:nvSpPr>
            <p:cNvPr id="7" name="TextBox 6"/>
            <p:cNvSpPr txBox="1"/>
            <p:nvPr/>
          </p:nvSpPr>
          <p:spPr>
            <a:xfrm>
              <a:off x="4832302" y="6599855"/>
              <a:ext cx="1002390" cy="276999"/>
            </a:xfrm>
            <a:prstGeom prst="rect">
              <a:avLst/>
            </a:prstGeom>
            <a:noFill/>
          </p:spPr>
          <p:txBody>
            <a:bodyPr wrap="none" rtlCol="0">
              <a:spAutoFit/>
            </a:bodyPr>
            <a:lstStyle/>
            <a:p>
              <a:r>
                <a:rPr lang="en-US" sz="1200" dirty="0">
                  <a:solidFill>
                    <a:schemeClr val="bg1"/>
                  </a:solidFill>
                </a:rPr>
                <a:t>Contribution</a:t>
              </a:r>
            </a:p>
          </p:txBody>
        </p:sp>
        <p:sp>
          <p:nvSpPr>
            <p:cNvPr id="8" name="TextBox 7"/>
            <p:cNvSpPr txBox="1"/>
            <p:nvPr/>
          </p:nvSpPr>
          <p:spPr>
            <a:xfrm>
              <a:off x="6411534" y="6599855"/>
              <a:ext cx="711926" cy="276999"/>
            </a:xfrm>
            <a:prstGeom prst="rect">
              <a:avLst/>
            </a:prstGeom>
            <a:noFill/>
          </p:spPr>
          <p:txBody>
            <a:bodyPr wrap="none" rtlCol="0">
              <a:spAutoFit/>
            </a:bodyPr>
            <a:lstStyle/>
            <a:p>
              <a:r>
                <a:rPr lang="en-US" sz="1200" dirty="0">
                  <a:solidFill>
                    <a:schemeClr val="bg1"/>
                  </a:solidFill>
                </a:rPr>
                <a:t>Attitude</a:t>
              </a:r>
            </a:p>
          </p:txBody>
        </p:sp>
        <p:sp>
          <p:nvSpPr>
            <p:cNvPr id="9" name="Oval 8"/>
            <p:cNvSpPr/>
            <p:nvPr/>
          </p:nvSpPr>
          <p:spPr>
            <a:xfrm>
              <a:off x="318415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448901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606824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437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2FA?</a:t>
            </a:r>
          </a:p>
        </p:txBody>
      </p:sp>
      <p:sp>
        <p:nvSpPr>
          <p:cNvPr id="2" name="Content Placeholder 1"/>
          <p:cNvSpPr>
            <a:spLocks noGrp="1"/>
          </p:cNvSpPr>
          <p:nvPr>
            <p:ph idx="1"/>
          </p:nvPr>
        </p:nvSpPr>
        <p:spPr>
          <a:xfrm>
            <a:off x="457200" y="1380070"/>
            <a:ext cx="8229600" cy="607094"/>
          </a:xfrm>
        </p:spPr>
        <p:txBody>
          <a:bodyPr/>
          <a:lstStyle/>
          <a:p>
            <a:pPr marL="0" indent="0">
              <a:buNone/>
            </a:pPr>
            <a:r>
              <a:rPr lang="en-US" sz="1600" dirty="0"/>
              <a:t>Adds a second layer of security to your accounts.  Takes something you know (</a:t>
            </a:r>
            <a:r>
              <a:rPr lang="en-US" sz="1600" dirty="0" err="1"/>
              <a:t>userid</a:t>
            </a:r>
            <a:r>
              <a:rPr lang="en-US" sz="1600" dirty="0"/>
              <a:t> and password) with something you have (mobile device) to approve authentication requests.</a:t>
            </a:r>
          </a:p>
          <a:p>
            <a:pPr marL="0" indent="0">
              <a:buNone/>
            </a:pPr>
            <a:endParaRPr lang="en-US" sz="1600" dirty="0"/>
          </a:p>
        </p:txBody>
      </p:sp>
      <p:grpSp>
        <p:nvGrpSpPr>
          <p:cNvPr id="4" name="Group 3">
            <a:extLst>
              <a:ext uri="{C183D7F6-B498-43B3-948B-1728B52AA6E4}">
                <adec:decorative xmlns:adec="http://schemas.microsoft.com/office/drawing/2017/decorative" val="1"/>
              </a:ext>
            </a:extLst>
          </p:cNvPr>
          <p:cNvGrpSpPr/>
          <p:nvPr/>
        </p:nvGrpSpPr>
        <p:grpSpPr>
          <a:xfrm>
            <a:off x="2020539" y="6599855"/>
            <a:ext cx="5102921" cy="276999"/>
            <a:chOff x="2020539" y="6599855"/>
            <a:chExt cx="5102921" cy="276999"/>
          </a:xfrm>
        </p:grpSpPr>
        <p:sp>
          <p:nvSpPr>
            <p:cNvPr id="5" name="TextBox 4"/>
            <p:cNvSpPr txBox="1"/>
            <p:nvPr/>
          </p:nvSpPr>
          <p:spPr>
            <a:xfrm>
              <a:off x="2020539" y="6599855"/>
              <a:ext cx="930063" cy="276999"/>
            </a:xfrm>
            <a:prstGeom prst="rect">
              <a:avLst/>
            </a:prstGeom>
            <a:noFill/>
          </p:spPr>
          <p:txBody>
            <a:bodyPr wrap="none" rtlCol="0">
              <a:spAutoFit/>
            </a:bodyPr>
            <a:lstStyle/>
            <a:p>
              <a:r>
                <a:rPr lang="en-US" sz="1200" dirty="0">
                  <a:solidFill>
                    <a:schemeClr val="bg1"/>
                  </a:solidFill>
                </a:rPr>
                <a:t>Community</a:t>
              </a:r>
            </a:p>
          </p:txBody>
        </p:sp>
        <p:sp>
          <p:nvSpPr>
            <p:cNvPr id="6" name="TextBox 5"/>
            <p:cNvSpPr txBox="1"/>
            <p:nvPr/>
          </p:nvSpPr>
          <p:spPr>
            <a:xfrm>
              <a:off x="3527442" y="6599855"/>
              <a:ext cx="728020" cy="276999"/>
            </a:xfrm>
            <a:prstGeom prst="rect">
              <a:avLst/>
            </a:prstGeom>
            <a:noFill/>
          </p:spPr>
          <p:txBody>
            <a:bodyPr wrap="none" rtlCol="0">
              <a:spAutoFit/>
            </a:bodyPr>
            <a:lstStyle/>
            <a:p>
              <a:r>
                <a:rPr lang="en-US" sz="1200" dirty="0">
                  <a:solidFill>
                    <a:schemeClr val="bg1"/>
                  </a:solidFill>
                </a:rPr>
                <a:t>Integrity</a:t>
              </a:r>
            </a:p>
          </p:txBody>
        </p:sp>
        <p:sp>
          <p:nvSpPr>
            <p:cNvPr id="7" name="TextBox 6"/>
            <p:cNvSpPr txBox="1"/>
            <p:nvPr/>
          </p:nvSpPr>
          <p:spPr>
            <a:xfrm>
              <a:off x="4832302" y="6599855"/>
              <a:ext cx="1002390" cy="276999"/>
            </a:xfrm>
            <a:prstGeom prst="rect">
              <a:avLst/>
            </a:prstGeom>
            <a:noFill/>
          </p:spPr>
          <p:txBody>
            <a:bodyPr wrap="none" rtlCol="0">
              <a:spAutoFit/>
            </a:bodyPr>
            <a:lstStyle/>
            <a:p>
              <a:r>
                <a:rPr lang="en-US" sz="1200" dirty="0">
                  <a:solidFill>
                    <a:schemeClr val="bg1"/>
                  </a:solidFill>
                </a:rPr>
                <a:t>Contribution</a:t>
              </a:r>
            </a:p>
          </p:txBody>
        </p:sp>
        <p:sp>
          <p:nvSpPr>
            <p:cNvPr id="8" name="TextBox 7"/>
            <p:cNvSpPr txBox="1"/>
            <p:nvPr/>
          </p:nvSpPr>
          <p:spPr>
            <a:xfrm>
              <a:off x="6411534" y="6599855"/>
              <a:ext cx="711926" cy="276999"/>
            </a:xfrm>
            <a:prstGeom prst="rect">
              <a:avLst/>
            </a:prstGeom>
            <a:noFill/>
          </p:spPr>
          <p:txBody>
            <a:bodyPr wrap="none" rtlCol="0">
              <a:spAutoFit/>
            </a:bodyPr>
            <a:lstStyle/>
            <a:p>
              <a:r>
                <a:rPr lang="en-US" sz="1200" dirty="0">
                  <a:solidFill>
                    <a:schemeClr val="bg1"/>
                  </a:solidFill>
                </a:rPr>
                <a:t>Attitude</a:t>
              </a:r>
            </a:p>
          </p:txBody>
        </p:sp>
        <p:sp>
          <p:nvSpPr>
            <p:cNvPr id="9" name="Oval 8"/>
            <p:cNvSpPr/>
            <p:nvPr/>
          </p:nvSpPr>
          <p:spPr>
            <a:xfrm>
              <a:off x="318415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448901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606824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2" name="Picture 11">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922712" y="1987164"/>
            <a:ext cx="3200400" cy="885825"/>
          </a:xfrm>
          <a:prstGeom prst="rect">
            <a:avLst/>
          </a:prstGeom>
        </p:spPr>
      </p:pic>
      <p:sp>
        <p:nvSpPr>
          <p:cNvPr id="18" name="TextBox 17"/>
          <p:cNvSpPr txBox="1"/>
          <p:nvPr/>
        </p:nvSpPr>
        <p:spPr>
          <a:xfrm>
            <a:off x="457200" y="3239590"/>
            <a:ext cx="7772400" cy="646331"/>
          </a:xfrm>
          <a:prstGeom prst="rect">
            <a:avLst/>
          </a:prstGeom>
          <a:noFill/>
        </p:spPr>
        <p:txBody>
          <a:bodyPr wrap="square" rtlCol="0">
            <a:spAutoFit/>
          </a:bodyPr>
          <a:lstStyle/>
          <a:p>
            <a:r>
              <a:rPr lang="en-US" dirty="0"/>
              <a:t>What </a:t>
            </a:r>
            <a:r>
              <a:rPr lang="en-US" sz="1600" dirty="0"/>
              <a:t>product</a:t>
            </a:r>
            <a:r>
              <a:rPr lang="en-US" dirty="0"/>
              <a:t> are we using?</a:t>
            </a:r>
          </a:p>
          <a:p>
            <a:endParaRPr lang="en-US" dirty="0"/>
          </a:p>
        </p:txBody>
      </p:sp>
      <p:pic>
        <p:nvPicPr>
          <p:cNvPr id="15" name="Picture 14" descr="DUO"/>
          <p:cNvPicPr>
            <a:picLocks noChangeAspect="1"/>
          </p:cNvPicPr>
          <p:nvPr/>
        </p:nvPicPr>
        <p:blipFill>
          <a:blip r:embed="rId4"/>
          <a:stretch>
            <a:fillRect/>
          </a:stretch>
        </p:blipFill>
        <p:spPr>
          <a:xfrm>
            <a:off x="3775199" y="3792856"/>
            <a:ext cx="1495425" cy="571500"/>
          </a:xfrm>
          <a:prstGeom prst="rect">
            <a:avLst/>
          </a:prstGeom>
        </p:spPr>
      </p:pic>
      <p:pic>
        <p:nvPicPr>
          <p:cNvPr id="13" name="Picture 12" descr="iPhone and iPad, Android, Windows phone, Cell phones and Landlines, Hardware Token"/>
          <p:cNvPicPr>
            <a:picLocks noChangeAspect="1"/>
          </p:cNvPicPr>
          <p:nvPr/>
        </p:nvPicPr>
        <p:blipFill>
          <a:blip r:embed="rId5"/>
          <a:stretch>
            <a:fillRect/>
          </a:stretch>
        </p:blipFill>
        <p:spPr>
          <a:xfrm>
            <a:off x="1993658" y="4786368"/>
            <a:ext cx="5210175" cy="1362075"/>
          </a:xfrm>
          <a:prstGeom prst="rect">
            <a:avLst/>
          </a:prstGeom>
        </p:spPr>
      </p:pic>
    </p:spTree>
    <p:extLst>
      <p:ext uri="{BB962C8B-B14F-4D97-AF65-F5344CB8AC3E}">
        <p14:creationId xmlns:p14="http://schemas.microsoft.com/office/powerpoint/2010/main" val="5338568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Why are we implementing this?</a:t>
            </a:r>
          </a:p>
        </p:txBody>
      </p:sp>
      <p:sp>
        <p:nvSpPr>
          <p:cNvPr id="2" name="Content Placeholder 1"/>
          <p:cNvSpPr>
            <a:spLocks noGrp="1"/>
          </p:cNvSpPr>
          <p:nvPr>
            <p:ph idx="1"/>
          </p:nvPr>
        </p:nvSpPr>
        <p:spPr>
          <a:xfrm>
            <a:off x="4667308" y="1344834"/>
            <a:ext cx="4041264" cy="2175057"/>
          </a:xfrm>
        </p:spPr>
        <p:txBody>
          <a:bodyPr/>
          <a:lstStyle/>
          <a:p>
            <a:pPr marL="0" indent="0" algn="just">
              <a:buNone/>
            </a:pPr>
            <a:r>
              <a:rPr lang="en-US" sz="2800" dirty="0"/>
              <a:t>Compliance</a:t>
            </a:r>
          </a:p>
          <a:p>
            <a:pPr algn="just"/>
            <a:r>
              <a:rPr lang="en-US" sz="2800" dirty="0"/>
              <a:t>PCI</a:t>
            </a:r>
          </a:p>
          <a:p>
            <a:pPr algn="just"/>
            <a:r>
              <a:rPr lang="en-US" sz="2800" dirty="0"/>
              <a:t>HIPAA</a:t>
            </a:r>
          </a:p>
          <a:p>
            <a:r>
              <a:rPr lang="en-US" sz="2800" dirty="0"/>
              <a:t>SRI (NIST 800-171)</a:t>
            </a:r>
          </a:p>
          <a:p>
            <a:pPr marL="0" indent="0" algn="ctr">
              <a:buNone/>
            </a:pPr>
            <a:endParaRPr lang="en-US" sz="2800" dirty="0"/>
          </a:p>
        </p:txBody>
      </p:sp>
      <p:grpSp>
        <p:nvGrpSpPr>
          <p:cNvPr id="4" name="Group 3">
            <a:extLst>
              <a:ext uri="{C183D7F6-B498-43B3-948B-1728B52AA6E4}">
                <adec:decorative xmlns:adec="http://schemas.microsoft.com/office/drawing/2017/decorative" val="1"/>
              </a:ext>
            </a:extLst>
          </p:cNvPr>
          <p:cNvGrpSpPr/>
          <p:nvPr/>
        </p:nvGrpSpPr>
        <p:grpSpPr>
          <a:xfrm>
            <a:off x="2020539" y="6599855"/>
            <a:ext cx="5102921" cy="276999"/>
            <a:chOff x="2020539" y="6599855"/>
            <a:chExt cx="5102921" cy="276999"/>
          </a:xfrm>
        </p:grpSpPr>
        <p:sp>
          <p:nvSpPr>
            <p:cNvPr id="5" name="TextBox 4"/>
            <p:cNvSpPr txBox="1"/>
            <p:nvPr/>
          </p:nvSpPr>
          <p:spPr>
            <a:xfrm>
              <a:off x="2020539" y="6599855"/>
              <a:ext cx="930063" cy="276999"/>
            </a:xfrm>
            <a:prstGeom prst="rect">
              <a:avLst/>
            </a:prstGeom>
            <a:noFill/>
          </p:spPr>
          <p:txBody>
            <a:bodyPr wrap="none" rtlCol="0">
              <a:spAutoFit/>
            </a:bodyPr>
            <a:lstStyle/>
            <a:p>
              <a:r>
                <a:rPr lang="en-US" sz="1200" dirty="0">
                  <a:solidFill>
                    <a:schemeClr val="bg1"/>
                  </a:solidFill>
                </a:rPr>
                <a:t>Community</a:t>
              </a:r>
            </a:p>
          </p:txBody>
        </p:sp>
        <p:sp>
          <p:nvSpPr>
            <p:cNvPr id="6" name="TextBox 5"/>
            <p:cNvSpPr txBox="1"/>
            <p:nvPr/>
          </p:nvSpPr>
          <p:spPr>
            <a:xfrm>
              <a:off x="3527442" y="6599855"/>
              <a:ext cx="728020" cy="276999"/>
            </a:xfrm>
            <a:prstGeom prst="rect">
              <a:avLst/>
            </a:prstGeom>
            <a:noFill/>
          </p:spPr>
          <p:txBody>
            <a:bodyPr wrap="none" rtlCol="0">
              <a:spAutoFit/>
            </a:bodyPr>
            <a:lstStyle/>
            <a:p>
              <a:r>
                <a:rPr lang="en-US" sz="1200" dirty="0">
                  <a:solidFill>
                    <a:schemeClr val="bg1"/>
                  </a:solidFill>
                </a:rPr>
                <a:t>Integrity</a:t>
              </a:r>
            </a:p>
          </p:txBody>
        </p:sp>
        <p:sp>
          <p:nvSpPr>
            <p:cNvPr id="7" name="TextBox 6"/>
            <p:cNvSpPr txBox="1"/>
            <p:nvPr/>
          </p:nvSpPr>
          <p:spPr>
            <a:xfrm>
              <a:off x="4832302" y="6599855"/>
              <a:ext cx="1002390" cy="276999"/>
            </a:xfrm>
            <a:prstGeom prst="rect">
              <a:avLst/>
            </a:prstGeom>
            <a:noFill/>
          </p:spPr>
          <p:txBody>
            <a:bodyPr wrap="none" rtlCol="0">
              <a:spAutoFit/>
            </a:bodyPr>
            <a:lstStyle/>
            <a:p>
              <a:r>
                <a:rPr lang="en-US" sz="1200" dirty="0">
                  <a:solidFill>
                    <a:schemeClr val="bg1"/>
                  </a:solidFill>
                </a:rPr>
                <a:t>Contribution</a:t>
              </a:r>
            </a:p>
          </p:txBody>
        </p:sp>
        <p:sp>
          <p:nvSpPr>
            <p:cNvPr id="8" name="TextBox 7"/>
            <p:cNvSpPr txBox="1"/>
            <p:nvPr/>
          </p:nvSpPr>
          <p:spPr>
            <a:xfrm>
              <a:off x="6411534" y="6599855"/>
              <a:ext cx="711926" cy="276999"/>
            </a:xfrm>
            <a:prstGeom prst="rect">
              <a:avLst/>
            </a:prstGeom>
            <a:noFill/>
          </p:spPr>
          <p:txBody>
            <a:bodyPr wrap="none" rtlCol="0">
              <a:spAutoFit/>
            </a:bodyPr>
            <a:lstStyle/>
            <a:p>
              <a:r>
                <a:rPr lang="en-US" sz="1200" dirty="0">
                  <a:solidFill>
                    <a:schemeClr val="bg1"/>
                  </a:solidFill>
                </a:rPr>
                <a:t>Attitude</a:t>
              </a:r>
            </a:p>
          </p:txBody>
        </p:sp>
        <p:sp>
          <p:nvSpPr>
            <p:cNvPr id="9" name="Oval 8"/>
            <p:cNvSpPr/>
            <p:nvPr/>
          </p:nvSpPr>
          <p:spPr>
            <a:xfrm>
              <a:off x="318415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448901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606824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8"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4692" y="4298174"/>
            <a:ext cx="1981200"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4080" y="4173065"/>
            <a:ext cx="2231417" cy="223141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772465" y="1278137"/>
            <a:ext cx="2178137" cy="2590502"/>
          </a:xfrm>
          <a:prstGeom prst="rect">
            <a:avLst/>
          </a:prstGeom>
        </p:spPr>
      </p:pic>
    </p:spTree>
    <p:extLst>
      <p:ext uri="{BB962C8B-B14F-4D97-AF65-F5344CB8AC3E}">
        <p14:creationId xmlns:p14="http://schemas.microsoft.com/office/powerpoint/2010/main" val="371610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idx="1"/>
          </p:nvPr>
        </p:nvSpPr>
        <p:spPr/>
        <p:txBody>
          <a:bodyPr/>
          <a:lstStyle/>
          <a:p>
            <a:pPr marL="0" indent="0" algn="ctr">
              <a:buNone/>
            </a:pPr>
            <a:endParaRPr lang="en-US" sz="1600" dirty="0"/>
          </a:p>
          <a:p>
            <a:pPr marL="0" indent="0" algn="ctr">
              <a:buNone/>
            </a:pPr>
            <a:endParaRPr lang="en-US" sz="1600" dirty="0"/>
          </a:p>
          <a:p>
            <a:pPr marL="0" indent="0" algn="ctr">
              <a:buNone/>
            </a:pPr>
            <a:endParaRPr lang="en-US" sz="1600" dirty="0"/>
          </a:p>
          <a:p>
            <a:pPr marL="0" indent="0" algn="ctr">
              <a:buNone/>
            </a:pPr>
            <a:endParaRPr lang="en-US" sz="1600" dirty="0"/>
          </a:p>
          <a:p>
            <a:pPr marL="0" indent="0" algn="ctr">
              <a:buNone/>
            </a:pPr>
            <a:endParaRPr lang="en-US" sz="1600" dirty="0"/>
          </a:p>
          <a:p>
            <a:pPr marL="0" indent="0" algn="ctr">
              <a:buNone/>
            </a:pPr>
            <a:endParaRPr lang="en-US" sz="1600" dirty="0"/>
          </a:p>
          <a:p>
            <a:pPr marL="0" indent="0" algn="ctr">
              <a:buNone/>
            </a:pPr>
            <a:endParaRPr lang="en-US" sz="1600" dirty="0"/>
          </a:p>
          <a:p>
            <a:pPr marL="0" indent="0" algn="ctr">
              <a:buNone/>
            </a:pPr>
            <a:endParaRPr lang="en-US" sz="1600" dirty="0"/>
          </a:p>
          <a:p>
            <a:pPr marL="0" indent="0" algn="ctr">
              <a:buNone/>
            </a:pPr>
            <a:endParaRPr lang="en-US" sz="1600" dirty="0"/>
          </a:p>
        </p:txBody>
      </p:sp>
      <p:sp>
        <p:nvSpPr>
          <p:cNvPr id="3" name="Title 2"/>
          <p:cNvSpPr>
            <a:spLocks noGrp="1"/>
          </p:cNvSpPr>
          <p:nvPr>
            <p:ph type="title"/>
          </p:nvPr>
        </p:nvSpPr>
        <p:spPr/>
        <p:txBody>
          <a:bodyPr/>
          <a:lstStyle/>
          <a:p>
            <a:r>
              <a:rPr lang="en-US" dirty="0"/>
              <a:t>How will this impact me?</a:t>
            </a:r>
          </a:p>
        </p:txBody>
      </p:sp>
      <p:grpSp>
        <p:nvGrpSpPr>
          <p:cNvPr id="4" name="Group 3">
            <a:extLst>
              <a:ext uri="{C183D7F6-B498-43B3-948B-1728B52AA6E4}">
                <adec:decorative xmlns:adec="http://schemas.microsoft.com/office/drawing/2017/decorative" val="1"/>
              </a:ext>
            </a:extLst>
          </p:cNvPr>
          <p:cNvGrpSpPr/>
          <p:nvPr/>
        </p:nvGrpSpPr>
        <p:grpSpPr>
          <a:xfrm>
            <a:off x="2020539" y="6599855"/>
            <a:ext cx="5102921" cy="276999"/>
            <a:chOff x="2020539" y="6599855"/>
            <a:chExt cx="5102921" cy="276999"/>
          </a:xfrm>
        </p:grpSpPr>
        <p:sp>
          <p:nvSpPr>
            <p:cNvPr id="5" name="TextBox 4"/>
            <p:cNvSpPr txBox="1"/>
            <p:nvPr/>
          </p:nvSpPr>
          <p:spPr>
            <a:xfrm>
              <a:off x="2020539" y="6599855"/>
              <a:ext cx="930063" cy="276999"/>
            </a:xfrm>
            <a:prstGeom prst="rect">
              <a:avLst/>
            </a:prstGeom>
            <a:noFill/>
          </p:spPr>
          <p:txBody>
            <a:bodyPr wrap="none" rtlCol="0">
              <a:spAutoFit/>
            </a:bodyPr>
            <a:lstStyle/>
            <a:p>
              <a:r>
                <a:rPr lang="en-US" sz="1200" dirty="0">
                  <a:solidFill>
                    <a:schemeClr val="bg1"/>
                  </a:solidFill>
                </a:rPr>
                <a:t>Community</a:t>
              </a:r>
            </a:p>
          </p:txBody>
        </p:sp>
        <p:sp>
          <p:nvSpPr>
            <p:cNvPr id="6" name="TextBox 5"/>
            <p:cNvSpPr txBox="1"/>
            <p:nvPr/>
          </p:nvSpPr>
          <p:spPr>
            <a:xfrm>
              <a:off x="3527442" y="6599855"/>
              <a:ext cx="728020" cy="276999"/>
            </a:xfrm>
            <a:prstGeom prst="rect">
              <a:avLst/>
            </a:prstGeom>
            <a:noFill/>
          </p:spPr>
          <p:txBody>
            <a:bodyPr wrap="none" rtlCol="0">
              <a:spAutoFit/>
            </a:bodyPr>
            <a:lstStyle/>
            <a:p>
              <a:r>
                <a:rPr lang="en-US" sz="1200" dirty="0">
                  <a:solidFill>
                    <a:schemeClr val="bg1"/>
                  </a:solidFill>
                </a:rPr>
                <a:t>Integrity</a:t>
              </a:r>
            </a:p>
          </p:txBody>
        </p:sp>
        <p:sp>
          <p:nvSpPr>
            <p:cNvPr id="7" name="TextBox 6"/>
            <p:cNvSpPr txBox="1"/>
            <p:nvPr/>
          </p:nvSpPr>
          <p:spPr>
            <a:xfrm>
              <a:off x="4832302" y="6599855"/>
              <a:ext cx="1002390" cy="276999"/>
            </a:xfrm>
            <a:prstGeom prst="rect">
              <a:avLst/>
            </a:prstGeom>
            <a:noFill/>
          </p:spPr>
          <p:txBody>
            <a:bodyPr wrap="none" rtlCol="0">
              <a:spAutoFit/>
            </a:bodyPr>
            <a:lstStyle/>
            <a:p>
              <a:r>
                <a:rPr lang="en-US" sz="1200" dirty="0">
                  <a:solidFill>
                    <a:schemeClr val="bg1"/>
                  </a:solidFill>
                </a:rPr>
                <a:t>Contribution</a:t>
              </a:r>
            </a:p>
          </p:txBody>
        </p:sp>
        <p:sp>
          <p:nvSpPr>
            <p:cNvPr id="8" name="TextBox 7"/>
            <p:cNvSpPr txBox="1"/>
            <p:nvPr/>
          </p:nvSpPr>
          <p:spPr>
            <a:xfrm>
              <a:off x="6411534" y="6599855"/>
              <a:ext cx="711926" cy="276999"/>
            </a:xfrm>
            <a:prstGeom prst="rect">
              <a:avLst/>
            </a:prstGeom>
            <a:noFill/>
          </p:spPr>
          <p:txBody>
            <a:bodyPr wrap="none" rtlCol="0">
              <a:spAutoFit/>
            </a:bodyPr>
            <a:lstStyle/>
            <a:p>
              <a:r>
                <a:rPr lang="en-US" sz="1200" dirty="0">
                  <a:solidFill>
                    <a:schemeClr val="bg1"/>
                  </a:solidFill>
                </a:rPr>
                <a:t>Attitude</a:t>
              </a:r>
            </a:p>
          </p:txBody>
        </p:sp>
        <p:sp>
          <p:nvSpPr>
            <p:cNvPr id="9" name="Oval 8"/>
            <p:cNvSpPr/>
            <p:nvPr/>
          </p:nvSpPr>
          <p:spPr>
            <a:xfrm>
              <a:off x="318415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448901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606824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 name="Group 11" descr="Through Firewall, CAS, and 2 Factor Authentication, it will provided a more safer software. ">
            <a:extLst>
              <a:ext uri="{FF2B5EF4-FFF2-40B4-BE49-F238E27FC236}">
                <a16:creationId xmlns:a16="http://schemas.microsoft.com/office/drawing/2014/main" id="{08486A96-DA50-9A2D-AA53-3CE8851843E0}"/>
              </a:ext>
            </a:extLst>
          </p:cNvPr>
          <p:cNvGrpSpPr/>
          <p:nvPr/>
        </p:nvGrpSpPr>
        <p:grpSpPr>
          <a:xfrm>
            <a:off x="483839" y="1226558"/>
            <a:ext cx="8070123" cy="4998473"/>
            <a:chOff x="483839" y="1226558"/>
            <a:chExt cx="8070123" cy="4998473"/>
          </a:xfrm>
        </p:grpSpPr>
        <p:pic>
          <p:nvPicPr>
            <p:cNvPr id="3078" name="Picture 6" descr="Image result for Knight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3088" y="3073171"/>
              <a:ext cx="3151860" cy="31518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4"/>
            <a:stretch>
              <a:fillRect/>
            </a:stretch>
          </p:blipFill>
          <p:spPr>
            <a:xfrm>
              <a:off x="7123460" y="1520693"/>
              <a:ext cx="1430502" cy="1430502"/>
            </a:xfrm>
            <a:prstGeom prst="rect">
              <a:avLst/>
            </a:prstGeom>
          </p:spPr>
        </p:pic>
        <p:pic>
          <p:nvPicPr>
            <p:cNvPr id="14" name="Picture 13"/>
            <p:cNvPicPr>
              <a:picLocks noChangeAspect="1"/>
            </p:cNvPicPr>
            <p:nvPr/>
          </p:nvPicPr>
          <p:blipFill>
            <a:blip r:embed="rId5"/>
            <a:stretch>
              <a:fillRect/>
            </a:stretch>
          </p:blipFill>
          <p:spPr>
            <a:xfrm>
              <a:off x="3794088" y="1226558"/>
              <a:ext cx="1807470" cy="1807470"/>
            </a:xfrm>
            <a:prstGeom prst="rect">
              <a:avLst/>
            </a:prstGeom>
          </p:spPr>
        </p:pic>
        <p:pic>
          <p:nvPicPr>
            <p:cNvPr id="3082" name="Picture 10" descr="Image result for firewall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3839" y="1309390"/>
              <a:ext cx="1641805" cy="164180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2718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 Timeline</a:t>
            </a:r>
          </a:p>
        </p:txBody>
      </p:sp>
      <p:grpSp>
        <p:nvGrpSpPr>
          <p:cNvPr id="4" name="Group 3">
            <a:extLst>
              <a:ext uri="{C183D7F6-B498-43B3-948B-1728B52AA6E4}">
                <adec:decorative xmlns:adec="http://schemas.microsoft.com/office/drawing/2017/decorative" val="1"/>
              </a:ext>
            </a:extLst>
          </p:cNvPr>
          <p:cNvGrpSpPr/>
          <p:nvPr/>
        </p:nvGrpSpPr>
        <p:grpSpPr>
          <a:xfrm>
            <a:off x="2020539" y="6599855"/>
            <a:ext cx="5102921" cy="276999"/>
            <a:chOff x="2020539" y="6599855"/>
            <a:chExt cx="5102921" cy="276999"/>
          </a:xfrm>
        </p:grpSpPr>
        <p:sp>
          <p:nvSpPr>
            <p:cNvPr id="5" name="TextBox 4"/>
            <p:cNvSpPr txBox="1"/>
            <p:nvPr/>
          </p:nvSpPr>
          <p:spPr>
            <a:xfrm>
              <a:off x="2020539" y="6599855"/>
              <a:ext cx="930063" cy="276999"/>
            </a:xfrm>
            <a:prstGeom prst="rect">
              <a:avLst/>
            </a:prstGeom>
            <a:noFill/>
          </p:spPr>
          <p:txBody>
            <a:bodyPr wrap="none" rtlCol="0">
              <a:spAutoFit/>
            </a:bodyPr>
            <a:lstStyle/>
            <a:p>
              <a:r>
                <a:rPr lang="en-US" sz="1200" dirty="0">
                  <a:solidFill>
                    <a:schemeClr val="bg1"/>
                  </a:solidFill>
                </a:rPr>
                <a:t>Community</a:t>
              </a:r>
            </a:p>
          </p:txBody>
        </p:sp>
        <p:sp>
          <p:nvSpPr>
            <p:cNvPr id="6" name="TextBox 5"/>
            <p:cNvSpPr txBox="1"/>
            <p:nvPr/>
          </p:nvSpPr>
          <p:spPr>
            <a:xfrm>
              <a:off x="3527442" y="6599855"/>
              <a:ext cx="728020" cy="276999"/>
            </a:xfrm>
            <a:prstGeom prst="rect">
              <a:avLst/>
            </a:prstGeom>
            <a:noFill/>
          </p:spPr>
          <p:txBody>
            <a:bodyPr wrap="none" rtlCol="0">
              <a:spAutoFit/>
            </a:bodyPr>
            <a:lstStyle/>
            <a:p>
              <a:r>
                <a:rPr lang="en-US" sz="1200" dirty="0">
                  <a:solidFill>
                    <a:schemeClr val="bg1"/>
                  </a:solidFill>
                </a:rPr>
                <a:t>Integrity</a:t>
              </a:r>
            </a:p>
          </p:txBody>
        </p:sp>
        <p:sp>
          <p:nvSpPr>
            <p:cNvPr id="7" name="TextBox 6"/>
            <p:cNvSpPr txBox="1"/>
            <p:nvPr/>
          </p:nvSpPr>
          <p:spPr>
            <a:xfrm>
              <a:off x="4832302" y="6599855"/>
              <a:ext cx="1002390" cy="276999"/>
            </a:xfrm>
            <a:prstGeom prst="rect">
              <a:avLst/>
            </a:prstGeom>
            <a:noFill/>
          </p:spPr>
          <p:txBody>
            <a:bodyPr wrap="none" rtlCol="0">
              <a:spAutoFit/>
            </a:bodyPr>
            <a:lstStyle/>
            <a:p>
              <a:r>
                <a:rPr lang="en-US" sz="1200" dirty="0">
                  <a:solidFill>
                    <a:schemeClr val="bg1"/>
                  </a:solidFill>
                </a:rPr>
                <a:t>Contribution</a:t>
              </a:r>
            </a:p>
          </p:txBody>
        </p:sp>
        <p:sp>
          <p:nvSpPr>
            <p:cNvPr id="8" name="TextBox 7"/>
            <p:cNvSpPr txBox="1"/>
            <p:nvPr/>
          </p:nvSpPr>
          <p:spPr>
            <a:xfrm>
              <a:off x="6411534" y="6599855"/>
              <a:ext cx="711926" cy="276999"/>
            </a:xfrm>
            <a:prstGeom prst="rect">
              <a:avLst/>
            </a:prstGeom>
            <a:noFill/>
          </p:spPr>
          <p:txBody>
            <a:bodyPr wrap="none" rtlCol="0">
              <a:spAutoFit/>
            </a:bodyPr>
            <a:lstStyle/>
            <a:p>
              <a:r>
                <a:rPr lang="en-US" sz="1200" dirty="0">
                  <a:solidFill>
                    <a:schemeClr val="bg1"/>
                  </a:solidFill>
                </a:rPr>
                <a:t>Attitude</a:t>
              </a:r>
            </a:p>
          </p:txBody>
        </p:sp>
        <p:sp>
          <p:nvSpPr>
            <p:cNvPr id="9" name="Oval 8"/>
            <p:cNvSpPr/>
            <p:nvPr/>
          </p:nvSpPr>
          <p:spPr>
            <a:xfrm>
              <a:off x="318415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448901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606824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3" name="Content Placeholder 32" descr="Progress is that Research, Building DUO Enrollment Process and Help Desk Live is complete, there is still some work that needs to be done for Firewall Pilot, Upgrading CAS, and creating and executing communications plan. Verifying Product and Elective Enrollments have not yet been done at all. The Proscribed Enrollment for All Faculty, Staff and Student Employees month is June. "/>
          <p:cNvPicPr>
            <a:picLocks noGrp="1" noChangeAspect="1"/>
          </p:cNvPicPr>
          <p:nvPr>
            <p:ph idx="1"/>
          </p:nvPr>
        </p:nvPicPr>
        <p:blipFill>
          <a:blip r:embed="rId2"/>
          <a:stretch>
            <a:fillRect/>
          </a:stretch>
        </p:blipFill>
        <p:spPr>
          <a:xfrm>
            <a:off x="397120" y="1192039"/>
            <a:ext cx="8293524" cy="5407816"/>
          </a:xfrm>
          <a:prstGeom prst="rect">
            <a:avLst/>
          </a:prstGeom>
        </p:spPr>
      </p:pic>
    </p:spTree>
    <p:extLst>
      <p:ext uri="{BB962C8B-B14F-4D97-AF65-F5344CB8AC3E}">
        <p14:creationId xmlns:p14="http://schemas.microsoft.com/office/powerpoint/2010/main" val="92008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Demo</a:t>
            </a:r>
          </a:p>
        </p:txBody>
      </p:sp>
      <p:grpSp>
        <p:nvGrpSpPr>
          <p:cNvPr id="4" name="Group 3">
            <a:extLst>
              <a:ext uri="{C183D7F6-B498-43B3-948B-1728B52AA6E4}">
                <adec:decorative xmlns:adec="http://schemas.microsoft.com/office/drawing/2017/decorative" val="1"/>
              </a:ext>
            </a:extLst>
          </p:cNvPr>
          <p:cNvGrpSpPr/>
          <p:nvPr/>
        </p:nvGrpSpPr>
        <p:grpSpPr>
          <a:xfrm>
            <a:off x="2020539" y="6599855"/>
            <a:ext cx="5102921" cy="276999"/>
            <a:chOff x="2020539" y="6599855"/>
            <a:chExt cx="5102921" cy="276999"/>
          </a:xfrm>
        </p:grpSpPr>
        <p:sp>
          <p:nvSpPr>
            <p:cNvPr id="5" name="TextBox 4"/>
            <p:cNvSpPr txBox="1"/>
            <p:nvPr/>
          </p:nvSpPr>
          <p:spPr>
            <a:xfrm>
              <a:off x="2020539" y="6599855"/>
              <a:ext cx="930063" cy="276999"/>
            </a:xfrm>
            <a:prstGeom prst="rect">
              <a:avLst/>
            </a:prstGeom>
            <a:noFill/>
          </p:spPr>
          <p:txBody>
            <a:bodyPr wrap="none" rtlCol="0">
              <a:spAutoFit/>
            </a:bodyPr>
            <a:lstStyle/>
            <a:p>
              <a:r>
                <a:rPr lang="en-US" sz="1200" dirty="0">
                  <a:solidFill>
                    <a:schemeClr val="bg1"/>
                  </a:solidFill>
                </a:rPr>
                <a:t>Community</a:t>
              </a:r>
            </a:p>
          </p:txBody>
        </p:sp>
        <p:sp>
          <p:nvSpPr>
            <p:cNvPr id="6" name="TextBox 5"/>
            <p:cNvSpPr txBox="1"/>
            <p:nvPr/>
          </p:nvSpPr>
          <p:spPr>
            <a:xfrm>
              <a:off x="3527442" y="6599855"/>
              <a:ext cx="728020" cy="276999"/>
            </a:xfrm>
            <a:prstGeom prst="rect">
              <a:avLst/>
            </a:prstGeom>
            <a:noFill/>
          </p:spPr>
          <p:txBody>
            <a:bodyPr wrap="none" rtlCol="0">
              <a:spAutoFit/>
            </a:bodyPr>
            <a:lstStyle/>
            <a:p>
              <a:r>
                <a:rPr lang="en-US" sz="1200" dirty="0">
                  <a:solidFill>
                    <a:schemeClr val="bg1"/>
                  </a:solidFill>
                </a:rPr>
                <a:t>Integrity</a:t>
              </a:r>
            </a:p>
          </p:txBody>
        </p:sp>
        <p:sp>
          <p:nvSpPr>
            <p:cNvPr id="7" name="TextBox 6"/>
            <p:cNvSpPr txBox="1"/>
            <p:nvPr/>
          </p:nvSpPr>
          <p:spPr>
            <a:xfrm>
              <a:off x="4832302" y="6599855"/>
              <a:ext cx="1002390" cy="276999"/>
            </a:xfrm>
            <a:prstGeom prst="rect">
              <a:avLst/>
            </a:prstGeom>
            <a:noFill/>
          </p:spPr>
          <p:txBody>
            <a:bodyPr wrap="none" rtlCol="0">
              <a:spAutoFit/>
            </a:bodyPr>
            <a:lstStyle/>
            <a:p>
              <a:r>
                <a:rPr lang="en-US" sz="1200" dirty="0">
                  <a:solidFill>
                    <a:schemeClr val="bg1"/>
                  </a:solidFill>
                </a:rPr>
                <a:t>Contribution</a:t>
              </a:r>
            </a:p>
          </p:txBody>
        </p:sp>
        <p:sp>
          <p:nvSpPr>
            <p:cNvPr id="8" name="TextBox 7"/>
            <p:cNvSpPr txBox="1"/>
            <p:nvPr/>
          </p:nvSpPr>
          <p:spPr>
            <a:xfrm>
              <a:off x="6411534" y="6599855"/>
              <a:ext cx="711926" cy="276999"/>
            </a:xfrm>
            <a:prstGeom prst="rect">
              <a:avLst/>
            </a:prstGeom>
            <a:noFill/>
          </p:spPr>
          <p:txBody>
            <a:bodyPr wrap="none" rtlCol="0">
              <a:spAutoFit/>
            </a:bodyPr>
            <a:lstStyle/>
            <a:p>
              <a:r>
                <a:rPr lang="en-US" sz="1200" dirty="0">
                  <a:solidFill>
                    <a:schemeClr val="bg1"/>
                  </a:solidFill>
                </a:rPr>
                <a:t>Attitude</a:t>
              </a:r>
            </a:p>
          </p:txBody>
        </p:sp>
        <p:sp>
          <p:nvSpPr>
            <p:cNvPr id="9" name="Oval 8"/>
            <p:cNvSpPr/>
            <p:nvPr/>
          </p:nvSpPr>
          <p:spPr>
            <a:xfrm>
              <a:off x="318415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448901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606824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050" name="Picture 2">
            <a:extLst>
              <a:ext uri="{C183D7F6-B498-43B3-948B-1728B52AA6E4}">
                <adec:decorative xmlns:adec="http://schemas.microsoft.com/office/drawing/2017/decorative" val="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57400" y="1379538"/>
            <a:ext cx="502920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416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Questions?</a:t>
            </a:r>
          </a:p>
        </p:txBody>
      </p:sp>
      <p:grpSp>
        <p:nvGrpSpPr>
          <p:cNvPr id="4" name="Group 3">
            <a:extLst>
              <a:ext uri="{C183D7F6-B498-43B3-948B-1728B52AA6E4}">
                <adec:decorative xmlns:adec="http://schemas.microsoft.com/office/drawing/2017/decorative" val="1"/>
              </a:ext>
            </a:extLst>
          </p:cNvPr>
          <p:cNvGrpSpPr/>
          <p:nvPr/>
        </p:nvGrpSpPr>
        <p:grpSpPr>
          <a:xfrm>
            <a:off x="2020539" y="6599855"/>
            <a:ext cx="5102921" cy="276999"/>
            <a:chOff x="2020539" y="6599855"/>
            <a:chExt cx="5102921" cy="276999"/>
          </a:xfrm>
        </p:grpSpPr>
        <p:sp>
          <p:nvSpPr>
            <p:cNvPr id="5" name="TextBox 4"/>
            <p:cNvSpPr txBox="1"/>
            <p:nvPr/>
          </p:nvSpPr>
          <p:spPr>
            <a:xfrm>
              <a:off x="2020539" y="6599855"/>
              <a:ext cx="930063" cy="276999"/>
            </a:xfrm>
            <a:prstGeom prst="rect">
              <a:avLst/>
            </a:prstGeom>
            <a:noFill/>
          </p:spPr>
          <p:txBody>
            <a:bodyPr wrap="none" rtlCol="0">
              <a:spAutoFit/>
            </a:bodyPr>
            <a:lstStyle/>
            <a:p>
              <a:r>
                <a:rPr lang="en-US" sz="1200" dirty="0">
                  <a:solidFill>
                    <a:schemeClr val="bg1"/>
                  </a:solidFill>
                </a:rPr>
                <a:t>Community</a:t>
              </a:r>
            </a:p>
          </p:txBody>
        </p:sp>
        <p:sp>
          <p:nvSpPr>
            <p:cNvPr id="6" name="TextBox 5"/>
            <p:cNvSpPr txBox="1"/>
            <p:nvPr/>
          </p:nvSpPr>
          <p:spPr>
            <a:xfrm>
              <a:off x="3527442" y="6599855"/>
              <a:ext cx="728020" cy="276999"/>
            </a:xfrm>
            <a:prstGeom prst="rect">
              <a:avLst/>
            </a:prstGeom>
            <a:noFill/>
          </p:spPr>
          <p:txBody>
            <a:bodyPr wrap="none" rtlCol="0">
              <a:spAutoFit/>
            </a:bodyPr>
            <a:lstStyle/>
            <a:p>
              <a:r>
                <a:rPr lang="en-US" sz="1200" dirty="0">
                  <a:solidFill>
                    <a:schemeClr val="bg1"/>
                  </a:solidFill>
                </a:rPr>
                <a:t>Integrity</a:t>
              </a:r>
            </a:p>
          </p:txBody>
        </p:sp>
        <p:sp>
          <p:nvSpPr>
            <p:cNvPr id="7" name="TextBox 6"/>
            <p:cNvSpPr txBox="1"/>
            <p:nvPr/>
          </p:nvSpPr>
          <p:spPr>
            <a:xfrm>
              <a:off x="4832302" y="6599855"/>
              <a:ext cx="1002390" cy="276999"/>
            </a:xfrm>
            <a:prstGeom prst="rect">
              <a:avLst/>
            </a:prstGeom>
            <a:noFill/>
          </p:spPr>
          <p:txBody>
            <a:bodyPr wrap="none" rtlCol="0">
              <a:spAutoFit/>
            </a:bodyPr>
            <a:lstStyle/>
            <a:p>
              <a:r>
                <a:rPr lang="en-US" sz="1200" dirty="0">
                  <a:solidFill>
                    <a:schemeClr val="bg1"/>
                  </a:solidFill>
                </a:rPr>
                <a:t>Contribution</a:t>
              </a:r>
            </a:p>
          </p:txBody>
        </p:sp>
        <p:sp>
          <p:nvSpPr>
            <p:cNvPr id="8" name="TextBox 7"/>
            <p:cNvSpPr txBox="1"/>
            <p:nvPr/>
          </p:nvSpPr>
          <p:spPr>
            <a:xfrm>
              <a:off x="6411534" y="6599855"/>
              <a:ext cx="711926" cy="276999"/>
            </a:xfrm>
            <a:prstGeom prst="rect">
              <a:avLst/>
            </a:prstGeom>
            <a:noFill/>
          </p:spPr>
          <p:txBody>
            <a:bodyPr wrap="none" rtlCol="0">
              <a:spAutoFit/>
            </a:bodyPr>
            <a:lstStyle/>
            <a:p>
              <a:r>
                <a:rPr lang="en-US" sz="1200" dirty="0">
                  <a:solidFill>
                    <a:schemeClr val="bg1"/>
                  </a:solidFill>
                </a:rPr>
                <a:t>Attitude</a:t>
              </a:r>
            </a:p>
          </p:txBody>
        </p:sp>
        <p:sp>
          <p:nvSpPr>
            <p:cNvPr id="9" name="Oval 8"/>
            <p:cNvSpPr/>
            <p:nvPr/>
          </p:nvSpPr>
          <p:spPr>
            <a:xfrm>
              <a:off x="318415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448901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606824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6" name="Picture 2">
            <a:extLst>
              <a:ext uri="{C183D7F6-B498-43B3-948B-1728B52AA6E4}">
                <adec:decorative xmlns:adec="http://schemas.microsoft.com/office/drawing/2017/decorative" val="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90270" y="1844789"/>
            <a:ext cx="2507223" cy="3652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966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Thank You</a:t>
            </a:r>
          </a:p>
        </p:txBody>
      </p:sp>
      <p:grpSp>
        <p:nvGrpSpPr>
          <p:cNvPr id="4" name="Group 3">
            <a:extLst>
              <a:ext uri="{C183D7F6-B498-43B3-948B-1728B52AA6E4}">
                <adec:decorative xmlns:adec="http://schemas.microsoft.com/office/drawing/2017/decorative" val="1"/>
              </a:ext>
            </a:extLst>
          </p:cNvPr>
          <p:cNvGrpSpPr/>
          <p:nvPr/>
        </p:nvGrpSpPr>
        <p:grpSpPr>
          <a:xfrm>
            <a:off x="2020539" y="6599855"/>
            <a:ext cx="5102921" cy="276999"/>
            <a:chOff x="2020539" y="6599855"/>
            <a:chExt cx="5102921" cy="276999"/>
          </a:xfrm>
        </p:grpSpPr>
        <p:sp>
          <p:nvSpPr>
            <p:cNvPr id="5" name="TextBox 4"/>
            <p:cNvSpPr txBox="1"/>
            <p:nvPr/>
          </p:nvSpPr>
          <p:spPr>
            <a:xfrm>
              <a:off x="2020539" y="6599855"/>
              <a:ext cx="930063" cy="276999"/>
            </a:xfrm>
            <a:prstGeom prst="rect">
              <a:avLst/>
            </a:prstGeom>
            <a:noFill/>
          </p:spPr>
          <p:txBody>
            <a:bodyPr wrap="none" rtlCol="0">
              <a:spAutoFit/>
            </a:bodyPr>
            <a:lstStyle/>
            <a:p>
              <a:r>
                <a:rPr lang="en-US" sz="1200" dirty="0">
                  <a:solidFill>
                    <a:schemeClr val="bg1"/>
                  </a:solidFill>
                </a:rPr>
                <a:t>Community</a:t>
              </a:r>
            </a:p>
          </p:txBody>
        </p:sp>
        <p:sp>
          <p:nvSpPr>
            <p:cNvPr id="6" name="TextBox 5"/>
            <p:cNvSpPr txBox="1"/>
            <p:nvPr/>
          </p:nvSpPr>
          <p:spPr>
            <a:xfrm>
              <a:off x="3527442" y="6599855"/>
              <a:ext cx="728020" cy="276999"/>
            </a:xfrm>
            <a:prstGeom prst="rect">
              <a:avLst/>
            </a:prstGeom>
            <a:noFill/>
          </p:spPr>
          <p:txBody>
            <a:bodyPr wrap="none" rtlCol="0">
              <a:spAutoFit/>
            </a:bodyPr>
            <a:lstStyle/>
            <a:p>
              <a:r>
                <a:rPr lang="en-US" sz="1200" dirty="0">
                  <a:solidFill>
                    <a:schemeClr val="bg1"/>
                  </a:solidFill>
                </a:rPr>
                <a:t>Integrity</a:t>
              </a:r>
            </a:p>
          </p:txBody>
        </p:sp>
        <p:sp>
          <p:nvSpPr>
            <p:cNvPr id="7" name="TextBox 6"/>
            <p:cNvSpPr txBox="1"/>
            <p:nvPr/>
          </p:nvSpPr>
          <p:spPr>
            <a:xfrm>
              <a:off x="4832302" y="6599855"/>
              <a:ext cx="1002390" cy="276999"/>
            </a:xfrm>
            <a:prstGeom prst="rect">
              <a:avLst/>
            </a:prstGeom>
            <a:noFill/>
          </p:spPr>
          <p:txBody>
            <a:bodyPr wrap="none" rtlCol="0">
              <a:spAutoFit/>
            </a:bodyPr>
            <a:lstStyle/>
            <a:p>
              <a:r>
                <a:rPr lang="en-US" sz="1200" dirty="0">
                  <a:solidFill>
                    <a:schemeClr val="bg1"/>
                  </a:solidFill>
                </a:rPr>
                <a:t>Contribution</a:t>
              </a:r>
            </a:p>
          </p:txBody>
        </p:sp>
        <p:sp>
          <p:nvSpPr>
            <p:cNvPr id="8" name="TextBox 7"/>
            <p:cNvSpPr txBox="1"/>
            <p:nvPr/>
          </p:nvSpPr>
          <p:spPr>
            <a:xfrm>
              <a:off x="6411534" y="6599855"/>
              <a:ext cx="711926" cy="276999"/>
            </a:xfrm>
            <a:prstGeom prst="rect">
              <a:avLst/>
            </a:prstGeom>
            <a:noFill/>
          </p:spPr>
          <p:txBody>
            <a:bodyPr wrap="none" rtlCol="0">
              <a:spAutoFit/>
            </a:bodyPr>
            <a:lstStyle/>
            <a:p>
              <a:r>
                <a:rPr lang="en-US" sz="1200" dirty="0">
                  <a:solidFill>
                    <a:schemeClr val="bg1"/>
                  </a:solidFill>
                </a:rPr>
                <a:t>Attitude</a:t>
              </a:r>
            </a:p>
          </p:txBody>
        </p:sp>
        <p:sp>
          <p:nvSpPr>
            <p:cNvPr id="9" name="Oval 8"/>
            <p:cNvSpPr/>
            <p:nvPr/>
          </p:nvSpPr>
          <p:spPr>
            <a:xfrm>
              <a:off x="318415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448901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6068248" y="6681794"/>
              <a:ext cx="109728" cy="11312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8" name="Picture 4">
            <a:extLst>
              <a:ext uri="{C183D7F6-B498-43B3-948B-1728B52AA6E4}">
                <adec:decorative xmlns:adec="http://schemas.microsoft.com/office/drawing/2017/decorative" val="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08038" y="1379538"/>
            <a:ext cx="4527923"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308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6428604F8E664388193096EA1232A0" ma:contentTypeVersion="11" ma:contentTypeDescription="Create a new document." ma:contentTypeScope="" ma:versionID="6675100bffdc880fa50666c10fae4684">
  <xsd:schema xmlns:xsd="http://www.w3.org/2001/XMLSchema" xmlns:xs="http://www.w3.org/2001/XMLSchema" xmlns:p="http://schemas.microsoft.com/office/2006/metadata/properties" xmlns:ns2="266d7378-0306-4a5c-8704-20bf57ad8ebb" xmlns:ns3="e16f6b68-41ff-40c7-9c8c-25b495cbb78a" targetNamespace="http://schemas.microsoft.com/office/2006/metadata/properties" ma:root="true" ma:fieldsID="1908526212f68361f2375f4185336654" ns2:_="" ns3:_="">
    <xsd:import namespace="266d7378-0306-4a5c-8704-20bf57ad8ebb"/>
    <xsd:import namespace="e16f6b68-41ff-40c7-9c8c-25b495cbb78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d7378-0306-4a5c-8704-20bf57ad8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6f6b68-41ff-40c7-9c8c-25b495cbb78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b5e6ac8-0fc1-4703-9739-312a9c8d8fc8}" ma:internalName="TaxCatchAll" ma:showField="CatchAllData" ma:web="e16f6b68-41ff-40c7-9c8c-25b495cbb78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16f6b68-41ff-40c7-9c8c-25b495cbb78a" xsi:nil="true"/>
    <lcf76f155ced4ddcb4097134ff3c332f xmlns="266d7378-0306-4a5c-8704-20bf57ad8eb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E20E297-E94D-484A-A5C4-01ADB9128443}"/>
</file>

<file path=customXml/itemProps2.xml><?xml version="1.0" encoding="utf-8"?>
<ds:datastoreItem xmlns:ds="http://schemas.openxmlformats.org/officeDocument/2006/customXml" ds:itemID="{ACB7C9DE-58B8-4A23-9A04-7AD06C9AA9D3}"/>
</file>

<file path=customXml/itemProps3.xml><?xml version="1.0" encoding="utf-8"?>
<ds:datastoreItem xmlns:ds="http://schemas.openxmlformats.org/officeDocument/2006/customXml" ds:itemID="{F87E29BD-1639-4C80-B144-82CBF217D148}"/>
</file>

<file path=docProps/app.xml><?xml version="1.0" encoding="utf-8"?>
<Properties xmlns="http://schemas.openxmlformats.org/officeDocument/2006/extended-properties" xmlns:vt="http://schemas.openxmlformats.org/officeDocument/2006/docPropsVTypes">
  <TotalTime>15086</TotalTime>
  <Words>115</Words>
  <Application>Microsoft Office PowerPoint</Application>
  <PresentationFormat>On-screen Show (4:3)</PresentationFormat>
  <Paragraphs>65</Paragraphs>
  <Slides>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Two Factor Authentication</vt:lpstr>
      <vt:lpstr>What is 2FA?</vt:lpstr>
      <vt:lpstr>Why are we implementing this?</vt:lpstr>
      <vt:lpstr>How will this impact me?</vt:lpstr>
      <vt:lpstr>Project Timeline</vt:lpstr>
      <vt:lpstr>Demo</vt:lpstr>
      <vt:lpstr>Questions?</vt:lpstr>
      <vt:lpstr>Thank You</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Factor Authentication</dc:title>
  <dc:creator>Michael Mundrane</dc:creator>
  <cp:lastModifiedBy>Desai, Stuti (Document Accessibility Specialist)</cp:lastModifiedBy>
  <cp:revision>153</cp:revision>
  <cp:lastPrinted>2014-03-11T14:03:07Z</cp:lastPrinted>
  <dcterms:created xsi:type="dcterms:W3CDTF">2014-03-10T15:50:37Z</dcterms:created>
  <dcterms:modified xsi:type="dcterms:W3CDTF">2023-05-18T14:51:43Z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0x010100636428604F8E664388193096EA1232A0</vt:lpwstr>
  </property>
</Properties>
</file>