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86" r:id="rId3"/>
    <p:sldId id="285" r:id="rId4"/>
    <p:sldId id="280" r:id="rId5"/>
    <p:sldId id="283" r:id="rId6"/>
    <p:sldId id="275" r:id="rId7"/>
    <p:sldId id="281" r:id="rId8"/>
    <p:sldId id="276" r:id="rId9"/>
    <p:sldId id="278" r:id="rId10"/>
    <p:sldId id="261" r:id="rId11"/>
    <p:sldId id="282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BFC9DC-98AA-3947-9C0D-E002EF958776}">
          <p14:sldIdLst>
            <p14:sldId id="258"/>
            <p14:sldId id="286"/>
            <p14:sldId id="285"/>
            <p14:sldId id="280"/>
            <p14:sldId id="283"/>
            <p14:sldId id="275"/>
            <p14:sldId id="281"/>
            <p14:sldId id="276"/>
            <p14:sldId id="278"/>
            <p14:sldId id="26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F"/>
    <a:srgbClr val="7C878E"/>
    <a:srgbClr val="091C5A"/>
    <a:srgbClr val="74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1FA1B-7622-431B-87EB-AF7CB5CE0A8C}" v="11" dt="2023-05-17T19:07:12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5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ai, Stuti (Document Accessibility Specialist)" userId="4466d87a-2609-4fc0-b808-d10f4f45e676" providerId="ADAL" clId="{2881FA1B-7622-431B-87EB-AF7CB5CE0A8C}"/>
    <pc:docChg chg="undo custSel modSld">
      <pc:chgData name="Desai, Stuti (Document Accessibility Specialist)" userId="4466d87a-2609-4fc0-b808-d10f4f45e676" providerId="ADAL" clId="{2881FA1B-7622-431B-87EB-AF7CB5CE0A8C}" dt="2023-05-17T19:06:53.002" v="607" actId="13244"/>
      <pc:docMkLst>
        <pc:docMk/>
      </pc:docMkLst>
      <pc:sldChg chg="modSp mod">
        <pc:chgData name="Desai, Stuti (Document Accessibility Specialist)" userId="4466d87a-2609-4fc0-b808-d10f4f45e676" providerId="ADAL" clId="{2881FA1B-7622-431B-87EB-AF7CB5CE0A8C}" dt="2023-05-17T19:05:57.499" v="596" actId="13244"/>
        <pc:sldMkLst>
          <pc:docMk/>
          <pc:sldMk cId="714300357" sldId="258"/>
        </pc:sldMkLst>
        <pc:spChg chg="ord">
          <ac:chgData name="Desai, Stuti (Document Accessibility Specialist)" userId="4466d87a-2609-4fc0-b808-d10f4f45e676" providerId="ADAL" clId="{2881FA1B-7622-431B-87EB-AF7CB5CE0A8C}" dt="2023-05-17T19:05:57.499" v="596" actId="13244"/>
          <ac:spMkLst>
            <pc:docMk/>
            <pc:sldMk cId="714300357" sldId="258"/>
            <ac:spMk id="2" creationId="{00000000-0000-0000-0000-000000000000}"/>
          </ac:spMkLst>
        </pc:spChg>
      </pc:sldChg>
      <pc:sldChg chg="modSp mod">
        <pc:chgData name="Desai, Stuti (Document Accessibility Specialist)" userId="4466d87a-2609-4fc0-b808-d10f4f45e676" providerId="ADAL" clId="{2881FA1B-7622-431B-87EB-AF7CB5CE0A8C}" dt="2023-05-17T19:06:49.527" v="606" actId="962"/>
        <pc:sldMkLst>
          <pc:docMk/>
          <pc:sldMk cId="3066222240" sldId="261"/>
        </pc:sldMkLst>
        <pc:spChg chg="ord">
          <ac:chgData name="Desai, Stuti (Document Accessibility Specialist)" userId="4466d87a-2609-4fc0-b808-d10f4f45e676" providerId="ADAL" clId="{2881FA1B-7622-431B-87EB-AF7CB5CE0A8C}" dt="2023-05-17T19:06:47.727" v="605" actId="13244"/>
          <ac:spMkLst>
            <pc:docMk/>
            <pc:sldMk cId="3066222240" sldId="261"/>
            <ac:spMk id="2" creationId="{00000000-0000-0000-0000-000000000000}"/>
          </ac:spMkLst>
        </pc:spChg>
        <pc:spChg chg="ord">
          <ac:chgData name="Desai, Stuti (Document Accessibility Specialist)" userId="4466d87a-2609-4fc0-b808-d10f4f45e676" providerId="ADAL" clId="{2881FA1B-7622-431B-87EB-AF7CB5CE0A8C}" dt="2023-05-17T19:06:45.753" v="604" actId="13244"/>
          <ac:spMkLst>
            <pc:docMk/>
            <pc:sldMk cId="3066222240" sldId="261"/>
            <ac:spMk id="3" creationId="{00000000-0000-0000-0000-000000000000}"/>
          </ac:spMkLst>
        </pc:spChg>
        <pc:grpChg chg="mod">
          <ac:chgData name="Desai, Stuti (Document Accessibility Specialist)" userId="4466d87a-2609-4fc0-b808-d10f4f45e676" providerId="ADAL" clId="{2881FA1B-7622-431B-87EB-AF7CB5CE0A8C}" dt="2023-05-17T19:02:55.866" v="24" actId="962"/>
          <ac:grpSpMkLst>
            <pc:docMk/>
            <pc:sldMk cId="3066222240" sldId="261"/>
            <ac:grpSpMk id="13" creationId="{00000000-0000-0000-0000-000000000000}"/>
          </ac:grpSpMkLst>
        </pc:grpChg>
        <pc:picChg chg="mod">
          <ac:chgData name="Desai, Stuti (Document Accessibility Specialist)" userId="4466d87a-2609-4fc0-b808-d10f4f45e676" providerId="ADAL" clId="{2881FA1B-7622-431B-87EB-AF7CB5CE0A8C}" dt="2023-05-17T19:06:49.527" v="606" actId="962"/>
          <ac:picMkLst>
            <pc:docMk/>
            <pc:sldMk cId="3066222240" sldId="261"/>
            <ac:picMk id="2050" creationId="{00000000-0000-0000-0000-000000000000}"/>
          </ac:picMkLst>
        </pc:picChg>
      </pc:sldChg>
      <pc:sldChg chg="modSp mod">
        <pc:chgData name="Desai, Stuti (Document Accessibility Specialist)" userId="4466d87a-2609-4fc0-b808-d10f4f45e676" providerId="ADAL" clId="{2881FA1B-7622-431B-87EB-AF7CB5CE0A8C}" dt="2023-05-17T19:02:12.320" v="14" actId="962"/>
        <pc:sldMkLst>
          <pc:docMk/>
          <pc:sldMk cId="2570936694" sldId="275"/>
        </pc:sldMkLst>
        <pc:spChg chg="mod">
          <ac:chgData name="Desai, Stuti (Document Accessibility Specialist)" userId="4466d87a-2609-4fc0-b808-d10f4f45e676" providerId="ADAL" clId="{2881FA1B-7622-431B-87EB-AF7CB5CE0A8C}" dt="2023-05-17T19:02:12.320" v="14" actId="962"/>
          <ac:spMkLst>
            <pc:docMk/>
            <pc:sldMk cId="2570936694" sldId="275"/>
            <ac:spMk id="2" creationId="{8818015A-16D5-AF45-8372-BD5D220AD650}"/>
          </ac:spMkLst>
        </pc:spChg>
        <pc:grpChg chg="mod">
          <ac:chgData name="Desai, Stuti (Document Accessibility Specialist)" userId="4466d87a-2609-4fc0-b808-d10f4f45e676" providerId="ADAL" clId="{2881FA1B-7622-431B-87EB-AF7CB5CE0A8C}" dt="2023-05-17T19:02:10.250" v="13" actId="962"/>
          <ac:grpSpMkLst>
            <pc:docMk/>
            <pc:sldMk cId="2570936694" sldId="275"/>
            <ac:grpSpMk id="4" creationId="{00000000-0000-0000-0000-000000000000}"/>
          </ac:grpSpMkLst>
        </pc:grpChg>
        <pc:picChg chg="mod">
          <ac:chgData name="Desai, Stuti (Document Accessibility Specialist)" userId="4466d87a-2609-4fc0-b808-d10f4f45e676" providerId="ADAL" clId="{2881FA1B-7622-431B-87EB-AF7CB5CE0A8C}" dt="2023-05-17T19:01:59.934" v="11" actId="1076"/>
          <ac:picMkLst>
            <pc:docMk/>
            <pc:sldMk cId="2570936694" sldId="275"/>
            <ac:picMk id="15" creationId="{00000000-0000-0000-0000-000000000000}"/>
          </ac:picMkLst>
        </pc:picChg>
      </pc:sldChg>
      <pc:sldChg chg="modSp mod">
        <pc:chgData name="Desai, Stuti (Document Accessibility Specialist)" userId="4466d87a-2609-4fc0-b808-d10f4f45e676" providerId="ADAL" clId="{2881FA1B-7622-431B-87EB-AF7CB5CE0A8C}" dt="2023-05-17T19:06:30.559" v="599" actId="962"/>
        <pc:sldMkLst>
          <pc:docMk/>
          <pc:sldMk cId="3429083638" sldId="276"/>
        </pc:sldMkLst>
        <pc:spChg chg="mod">
          <ac:chgData name="Desai, Stuti (Document Accessibility Specialist)" userId="4466d87a-2609-4fc0-b808-d10f4f45e676" providerId="ADAL" clId="{2881FA1B-7622-431B-87EB-AF7CB5CE0A8C}" dt="2023-05-17T19:03:07.457" v="27" actId="962"/>
          <ac:spMkLst>
            <pc:docMk/>
            <pc:sldMk cId="3429083638" sldId="276"/>
            <ac:spMk id="19" creationId="{00000000-0000-0000-0000-000000000000}"/>
          </ac:spMkLst>
        </pc:spChg>
        <pc:grpChg chg="mod">
          <ac:chgData name="Desai, Stuti (Document Accessibility Specialist)" userId="4466d87a-2609-4fc0-b808-d10f4f45e676" providerId="ADAL" clId="{2881FA1B-7622-431B-87EB-AF7CB5CE0A8C}" dt="2023-05-17T19:02:26.032" v="18" actId="962"/>
          <ac:grpSpMkLst>
            <pc:docMk/>
            <pc:sldMk cId="3429083638" sldId="276"/>
            <ac:grpSpMk id="4" creationId="{00000000-0000-0000-0000-000000000000}"/>
          </ac:grpSpMkLst>
        </pc:grpChg>
        <pc:picChg chg="mod">
          <ac:chgData name="Desai, Stuti (Document Accessibility Specialist)" userId="4466d87a-2609-4fc0-b808-d10f4f45e676" providerId="ADAL" clId="{2881FA1B-7622-431B-87EB-AF7CB5CE0A8C}" dt="2023-05-17T19:06:30.559" v="599" actId="962"/>
          <ac:picMkLst>
            <pc:docMk/>
            <pc:sldMk cId="3429083638" sldId="276"/>
            <ac:picMk id="1026" creationId="{00000000-0000-0000-0000-000000000000}"/>
          </ac:picMkLst>
        </pc:picChg>
      </pc:sldChg>
      <pc:sldChg chg="modSp mod">
        <pc:chgData name="Desai, Stuti (Document Accessibility Specialist)" userId="4466d87a-2609-4fc0-b808-d10f4f45e676" providerId="ADAL" clId="{2881FA1B-7622-431B-87EB-AF7CB5CE0A8C}" dt="2023-05-17T19:06:40.664" v="603" actId="962"/>
        <pc:sldMkLst>
          <pc:docMk/>
          <pc:sldMk cId="4278967843" sldId="278"/>
        </pc:sldMkLst>
        <pc:spChg chg="ord">
          <ac:chgData name="Desai, Stuti (Document Accessibility Specialist)" userId="4466d87a-2609-4fc0-b808-d10f4f45e676" providerId="ADAL" clId="{2881FA1B-7622-431B-87EB-AF7CB5CE0A8C}" dt="2023-05-17T19:06:38.076" v="600" actId="13244"/>
          <ac:spMkLst>
            <pc:docMk/>
            <pc:sldMk cId="4278967843" sldId="278"/>
            <ac:spMk id="2" creationId="{00000000-0000-0000-0000-000000000000}"/>
          </ac:spMkLst>
        </pc:spChg>
        <pc:grpChg chg="mod">
          <ac:chgData name="Desai, Stuti (Document Accessibility Specialist)" userId="4466d87a-2609-4fc0-b808-d10f4f45e676" providerId="ADAL" clId="{2881FA1B-7622-431B-87EB-AF7CB5CE0A8C}" dt="2023-05-17T19:02:53.121" v="23" actId="962"/>
          <ac:grpSpMkLst>
            <pc:docMk/>
            <pc:sldMk cId="4278967843" sldId="278"/>
            <ac:grpSpMk id="4" creationId="{00000000-0000-0000-0000-000000000000}"/>
          </ac:grpSpMkLst>
        </pc:grpChg>
        <pc:picChg chg="mod">
          <ac:chgData name="Desai, Stuti (Document Accessibility Specialist)" userId="4466d87a-2609-4fc0-b808-d10f4f45e676" providerId="ADAL" clId="{2881FA1B-7622-431B-87EB-AF7CB5CE0A8C}" dt="2023-05-17T19:06:39.850" v="602" actId="962"/>
          <ac:picMkLst>
            <pc:docMk/>
            <pc:sldMk cId="4278967843" sldId="278"/>
            <ac:picMk id="14" creationId="{00000000-0000-0000-0000-000000000000}"/>
          </ac:picMkLst>
        </pc:picChg>
        <pc:picChg chg="mod">
          <ac:chgData name="Desai, Stuti (Document Accessibility Specialist)" userId="4466d87a-2609-4fc0-b808-d10f4f45e676" providerId="ADAL" clId="{2881FA1B-7622-431B-87EB-AF7CB5CE0A8C}" dt="2023-05-17T19:06:40.664" v="603" actId="962"/>
          <ac:picMkLst>
            <pc:docMk/>
            <pc:sldMk cId="4278967843" sldId="278"/>
            <ac:picMk id="15" creationId="{00000000-0000-0000-0000-000000000000}"/>
          </ac:picMkLst>
        </pc:picChg>
        <pc:picChg chg="mod">
          <ac:chgData name="Desai, Stuti (Document Accessibility Specialist)" userId="4466d87a-2609-4fc0-b808-d10f4f45e676" providerId="ADAL" clId="{2881FA1B-7622-431B-87EB-AF7CB5CE0A8C}" dt="2023-05-17T19:06:39.331" v="601" actId="962"/>
          <ac:picMkLst>
            <pc:docMk/>
            <pc:sldMk cId="4278967843" sldId="278"/>
            <ac:picMk id="5124" creationId="{00000000-0000-0000-0000-000000000000}"/>
          </ac:picMkLst>
        </pc:picChg>
      </pc:sldChg>
      <pc:sldChg chg="modSp mod">
        <pc:chgData name="Desai, Stuti (Document Accessibility Specialist)" userId="4466d87a-2609-4fc0-b808-d10f4f45e676" providerId="ADAL" clId="{2881FA1B-7622-431B-87EB-AF7CB5CE0A8C}" dt="2023-05-17T19:01:36.302" v="5" actId="962"/>
        <pc:sldMkLst>
          <pc:docMk/>
          <pc:sldMk cId="609354903" sldId="280"/>
        </pc:sldMkLst>
        <pc:grpChg chg="mod">
          <ac:chgData name="Desai, Stuti (Document Accessibility Specialist)" userId="4466d87a-2609-4fc0-b808-d10f4f45e676" providerId="ADAL" clId="{2881FA1B-7622-431B-87EB-AF7CB5CE0A8C}" dt="2023-05-17T19:01:29.689" v="4" actId="962"/>
          <ac:grpSpMkLst>
            <pc:docMk/>
            <pc:sldMk cId="609354903" sldId="280"/>
            <ac:grpSpMk id="4" creationId="{00000000-0000-0000-0000-000000000000}"/>
          </ac:grpSpMkLst>
        </pc:grpChg>
        <pc:picChg chg="mod">
          <ac:chgData name="Desai, Stuti (Document Accessibility Specialist)" userId="4466d87a-2609-4fc0-b808-d10f4f45e676" providerId="ADAL" clId="{2881FA1B-7622-431B-87EB-AF7CB5CE0A8C}" dt="2023-05-17T19:01:36.302" v="5" actId="962"/>
          <ac:picMkLst>
            <pc:docMk/>
            <pc:sldMk cId="609354903" sldId="280"/>
            <ac:picMk id="13" creationId="{00000000-0000-0000-0000-000000000000}"/>
          </ac:picMkLst>
        </pc:picChg>
      </pc:sldChg>
      <pc:sldChg chg="modSp mod">
        <pc:chgData name="Desai, Stuti (Document Accessibility Specialist)" userId="4466d87a-2609-4fc0-b808-d10f4f45e676" providerId="ADAL" clId="{2881FA1B-7622-431B-87EB-AF7CB5CE0A8C}" dt="2023-05-17T19:02:23.118" v="17" actId="962"/>
        <pc:sldMkLst>
          <pc:docMk/>
          <pc:sldMk cId="2305239363" sldId="281"/>
        </pc:sldMkLst>
        <pc:spChg chg="mod">
          <ac:chgData name="Desai, Stuti (Document Accessibility Specialist)" userId="4466d87a-2609-4fc0-b808-d10f4f45e676" providerId="ADAL" clId="{2881FA1B-7622-431B-87EB-AF7CB5CE0A8C}" dt="2023-05-17T19:02:23.118" v="17" actId="962"/>
          <ac:spMkLst>
            <pc:docMk/>
            <pc:sldMk cId="2305239363" sldId="281"/>
            <ac:spMk id="2" creationId="{8818015A-16D5-AF45-8372-BD5D220AD650}"/>
          </ac:spMkLst>
        </pc:spChg>
        <pc:grpChg chg="mod">
          <ac:chgData name="Desai, Stuti (Document Accessibility Specialist)" userId="4466d87a-2609-4fc0-b808-d10f4f45e676" providerId="ADAL" clId="{2881FA1B-7622-431B-87EB-AF7CB5CE0A8C}" dt="2023-05-17T19:02:20.387" v="16" actId="962"/>
          <ac:grpSpMkLst>
            <pc:docMk/>
            <pc:sldMk cId="2305239363" sldId="281"/>
            <ac:grpSpMk id="4" creationId="{00000000-0000-0000-0000-000000000000}"/>
          </ac:grpSpMkLst>
        </pc:grpChg>
        <pc:picChg chg="mod">
          <ac:chgData name="Desai, Stuti (Document Accessibility Specialist)" userId="4466d87a-2609-4fc0-b808-d10f4f45e676" providerId="ADAL" clId="{2881FA1B-7622-431B-87EB-AF7CB5CE0A8C}" dt="2023-05-17T19:02:17.625" v="15" actId="962"/>
          <ac:picMkLst>
            <pc:docMk/>
            <pc:sldMk cId="2305239363" sldId="281"/>
            <ac:picMk id="13" creationId="{00000000-0000-0000-0000-000000000000}"/>
          </ac:picMkLst>
        </pc:picChg>
      </pc:sldChg>
      <pc:sldChg chg="modSp mod">
        <pc:chgData name="Desai, Stuti (Document Accessibility Specialist)" userId="4466d87a-2609-4fc0-b808-d10f4f45e676" providerId="ADAL" clId="{2881FA1B-7622-431B-87EB-AF7CB5CE0A8C}" dt="2023-05-17T19:06:53.002" v="607" actId="13244"/>
        <pc:sldMkLst>
          <pc:docMk/>
          <pc:sldMk cId="317049293" sldId="282"/>
        </pc:sldMkLst>
        <pc:spChg chg="mod">
          <ac:chgData name="Desai, Stuti (Document Accessibility Specialist)" userId="4466d87a-2609-4fc0-b808-d10f4f45e676" providerId="ADAL" clId="{2881FA1B-7622-431B-87EB-AF7CB5CE0A8C}" dt="2023-05-17T19:05:26.570" v="592" actId="962"/>
          <ac:spMkLst>
            <pc:docMk/>
            <pc:sldMk cId="317049293" sldId="282"/>
            <ac:spMk id="2" creationId="{00000000-0000-0000-0000-000000000000}"/>
          </ac:spMkLst>
        </pc:spChg>
        <pc:spChg chg="ord">
          <ac:chgData name="Desai, Stuti (Document Accessibility Specialist)" userId="4466d87a-2609-4fc0-b808-d10f4f45e676" providerId="ADAL" clId="{2881FA1B-7622-431B-87EB-AF7CB5CE0A8C}" dt="2023-05-17T19:06:53.002" v="607" actId="13244"/>
          <ac:spMkLst>
            <pc:docMk/>
            <pc:sldMk cId="317049293" sldId="282"/>
            <ac:spMk id="3" creationId="{00000000-0000-0000-0000-000000000000}"/>
          </ac:spMkLst>
        </pc:spChg>
        <pc:spChg chg="mod">
          <ac:chgData name="Desai, Stuti (Document Accessibility Specialist)" userId="4466d87a-2609-4fc0-b808-d10f4f45e676" providerId="ADAL" clId="{2881FA1B-7622-431B-87EB-AF7CB5CE0A8C}" dt="2023-05-17T19:02:59.925" v="25" actId="962"/>
          <ac:spMkLst>
            <pc:docMk/>
            <pc:sldMk cId="317049293" sldId="282"/>
            <ac:spMk id="12" creationId="{00000000-0000-0000-0000-000000000000}"/>
          </ac:spMkLst>
        </pc:spChg>
        <pc:grpChg chg="mod">
          <ac:chgData name="Desai, Stuti (Document Accessibility Specialist)" userId="4466d87a-2609-4fc0-b808-d10f4f45e676" providerId="ADAL" clId="{2881FA1B-7622-431B-87EB-AF7CB5CE0A8C}" dt="2023-05-17T19:03:03.977" v="26" actId="962"/>
          <ac:grpSpMkLst>
            <pc:docMk/>
            <pc:sldMk cId="317049293" sldId="282"/>
            <ac:grpSpMk id="13" creationId="{00000000-0000-0000-0000-000000000000}"/>
          </ac:grpSpMkLst>
        </pc:grpChg>
        <pc:picChg chg="mod">
          <ac:chgData name="Desai, Stuti (Document Accessibility Specialist)" userId="4466d87a-2609-4fc0-b808-d10f4f45e676" providerId="ADAL" clId="{2881FA1B-7622-431B-87EB-AF7CB5CE0A8C}" dt="2023-05-17T19:05:33.977" v="595" actId="962"/>
          <ac:picMkLst>
            <pc:docMk/>
            <pc:sldMk cId="317049293" sldId="282"/>
            <ac:picMk id="11" creationId="{00000000-0000-0000-0000-000000000000}"/>
          </ac:picMkLst>
        </pc:picChg>
      </pc:sldChg>
      <pc:sldChg chg="modSp mod">
        <pc:chgData name="Desai, Stuti (Document Accessibility Specialist)" userId="4466d87a-2609-4fc0-b808-d10f4f45e676" providerId="ADAL" clId="{2881FA1B-7622-431B-87EB-AF7CB5CE0A8C}" dt="2023-05-17T19:01:42.293" v="7" actId="962"/>
        <pc:sldMkLst>
          <pc:docMk/>
          <pc:sldMk cId="655442588" sldId="283"/>
        </pc:sldMkLst>
        <pc:grpChg chg="mod">
          <ac:chgData name="Desai, Stuti (Document Accessibility Specialist)" userId="4466d87a-2609-4fc0-b808-d10f4f45e676" providerId="ADAL" clId="{2881FA1B-7622-431B-87EB-AF7CB5CE0A8C}" dt="2023-05-17T19:01:40.669" v="6" actId="962"/>
          <ac:grpSpMkLst>
            <pc:docMk/>
            <pc:sldMk cId="655442588" sldId="283"/>
            <ac:grpSpMk id="4" creationId="{00000000-0000-0000-0000-000000000000}"/>
          </ac:grpSpMkLst>
        </pc:grpChg>
        <pc:picChg chg="mod">
          <ac:chgData name="Desai, Stuti (Document Accessibility Specialist)" userId="4466d87a-2609-4fc0-b808-d10f4f45e676" providerId="ADAL" clId="{2881FA1B-7622-431B-87EB-AF7CB5CE0A8C}" dt="2023-05-17T19:01:42.293" v="7" actId="962"/>
          <ac:picMkLst>
            <pc:docMk/>
            <pc:sldMk cId="655442588" sldId="283"/>
            <ac:picMk id="2" creationId="{00000000-0000-0000-0000-000000000000}"/>
          </ac:picMkLst>
        </pc:picChg>
      </pc:sldChg>
      <pc:sldChg chg="modSp mod">
        <pc:chgData name="Desai, Stuti (Document Accessibility Specialist)" userId="4466d87a-2609-4fc0-b808-d10f4f45e676" providerId="ADAL" clId="{2881FA1B-7622-431B-87EB-AF7CB5CE0A8C}" dt="2023-05-17T19:01:26.338" v="3" actId="962"/>
        <pc:sldMkLst>
          <pc:docMk/>
          <pc:sldMk cId="1110525758" sldId="285"/>
        </pc:sldMkLst>
        <pc:grpChg chg="mod">
          <ac:chgData name="Desai, Stuti (Document Accessibility Specialist)" userId="4466d87a-2609-4fc0-b808-d10f4f45e676" providerId="ADAL" clId="{2881FA1B-7622-431B-87EB-AF7CB5CE0A8C}" dt="2023-05-17T19:01:26.338" v="3" actId="962"/>
          <ac:grpSpMkLst>
            <pc:docMk/>
            <pc:sldMk cId="1110525758" sldId="285"/>
            <ac:grpSpMk id="4" creationId="{00000000-0000-0000-0000-000000000000}"/>
          </ac:grpSpMkLst>
        </pc:grpChg>
        <pc:picChg chg="mod">
          <ac:chgData name="Desai, Stuti (Document Accessibility Specialist)" userId="4466d87a-2609-4fc0-b808-d10f4f45e676" providerId="ADAL" clId="{2881FA1B-7622-431B-87EB-AF7CB5CE0A8C}" dt="2023-05-17T19:01:23.802" v="2" actId="962"/>
          <ac:picMkLst>
            <pc:docMk/>
            <pc:sldMk cId="1110525758" sldId="285"/>
            <ac:picMk id="2" creationId="{00000000-0000-0000-0000-000000000000}"/>
          </ac:picMkLst>
        </pc:picChg>
      </pc:sldChg>
      <pc:sldChg chg="modSp mod">
        <pc:chgData name="Desai, Stuti (Document Accessibility Specialist)" userId="4466d87a-2609-4fc0-b808-d10f4f45e676" providerId="ADAL" clId="{2881FA1B-7622-431B-87EB-AF7CB5CE0A8C}" dt="2023-05-17T19:06:01.399" v="597" actId="13244"/>
        <pc:sldMkLst>
          <pc:docMk/>
          <pc:sldMk cId="3409670596" sldId="286"/>
        </pc:sldMkLst>
        <pc:spChg chg="ord">
          <ac:chgData name="Desai, Stuti (Document Accessibility Specialist)" userId="4466d87a-2609-4fc0-b808-d10f4f45e676" providerId="ADAL" clId="{2881FA1B-7622-431B-87EB-AF7CB5CE0A8C}" dt="2023-05-17T19:06:01.399" v="597" actId="13244"/>
          <ac:spMkLst>
            <pc:docMk/>
            <pc:sldMk cId="3409670596" sldId="286"/>
            <ac:spMk id="3" creationId="{00000000-0000-0000-0000-000000000000}"/>
          </ac:spMkLst>
        </pc:spChg>
        <pc:grpChg chg="mod">
          <ac:chgData name="Desai, Stuti (Document Accessibility Specialist)" userId="4466d87a-2609-4fc0-b808-d10f4f45e676" providerId="ADAL" clId="{2881FA1B-7622-431B-87EB-AF7CB5CE0A8C}" dt="2023-05-17T19:01:10.485" v="1" actId="962"/>
          <ac:grpSpMkLst>
            <pc:docMk/>
            <pc:sldMk cId="3409670596" sldId="286"/>
            <ac:grpSpMk id="8" creationId="{00000000-0000-0000-0000-000000000000}"/>
          </ac:grpSpMkLst>
        </pc:grpChg>
        <pc:picChg chg="mod">
          <ac:chgData name="Desai, Stuti (Document Accessibility Specialist)" userId="4466d87a-2609-4fc0-b808-d10f4f45e676" providerId="ADAL" clId="{2881FA1B-7622-431B-87EB-AF7CB5CE0A8C}" dt="2023-05-17T19:01:05.138" v="0" actId="962"/>
          <ac:picMkLst>
            <pc:docMk/>
            <pc:sldMk cId="3409670596" sldId="286"/>
            <ac:picMk id="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9214F1-96CE-436B-B6CE-BB70BB22494E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0B9FE9-1230-48C6-84E8-3B99547DC8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67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AFCBA3-BBD2-E746-BC0A-5318CDA6FC73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244277-945F-E145-924A-E11AFC740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43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systems, services, and capabilities continuously evolve, and we strive to maintain the best practical balance between currency, capability, complexity, and cost.  Support for the teaching and learning endeavor is a core component of our existing strategic plan, and ITS pursues continuous improvements in fulfillment of our ongoing commitment to the university community and their institutional mission. 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44277-945F-E145-924A-E11AFC7400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6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44277-945F-E145-924A-E11AFC7400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9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44277-945F-E145-924A-E11AFC7400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1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E2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7476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8" y="250814"/>
            <a:ext cx="2065131" cy="43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2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0069"/>
            <a:ext cx="8229600" cy="50292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93138"/>
            <a:ext cx="7315200" cy="7315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0">
                <a:solidFill>
                  <a:srgbClr val="74767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49733" y="6591330"/>
            <a:ext cx="69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CB7339-61E7-964B-BC73-14A8AA0B63CF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4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0069"/>
            <a:ext cx="4038600" cy="50291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0069"/>
            <a:ext cx="4038600" cy="50291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93138"/>
            <a:ext cx="7315200" cy="7315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0">
                <a:solidFill>
                  <a:srgbClr val="74767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49733" y="6591330"/>
            <a:ext cx="69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CB7339-61E7-964B-BC73-14A8AA0B63CF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3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707"/>
            <a:ext cx="4040188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9907"/>
            <a:ext cx="4040188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82707"/>
            <a:ext cx="4041775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9907"/>
            <a:ext cx="4041775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93138"/>
            <a:ext cx="7315200" cy="7315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0">
                <a:solidFill>
                  <a:srgbClr val="74767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449733" y="6591330"/>
            <a:ext cx="69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CB7339-61E7-964B-BC73-14A8AA0B63CF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3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93138"/>
            <a:ext cx="7315200" cy="7315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0">
                <a:solidFill>
                  <a:srgbClr val="74767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49733" y="6591330"/>
            <a:ext cx="69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CB7339-61E7-964B-BC73-14A8AA0B63CF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4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22401"/>
            <a:ext cx="5486400" cy="4114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3667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93138"/>
            <a:ext cx="7315200" cy="7315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0">
                <a:solidFill>
                  <a:srgbClr val="74767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49733" y="6591330"/>
            <a:ext cx="69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CB7339-61E7-964B-BC73-14A8AA0B63CF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7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4249"/>
            <a:ext cx="4040188" cy="454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0188" cy="457200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648199" y="1371602"/>
            <a:ext cx="4069821" cy="5029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93138"/>
            <a:ext cx="7315200" cy="7315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0">
                <a:solidFill>
                  <a:srgbClr val="74767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49733" y="6591330"/>
            <a:ext cx="69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CB7339-61E7-964B-BC73-14A8AA0B63CF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4400"/>
            <a:ext cx="9144000" cy="228600"/>
          </a:xfrm>
          <a:prstGeom prst="rect">
            <a:avLst/>
          </a:prstGeom>
          <a:solidFill>
            <a:srgbClr val="000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0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493" y="875230"/>
            <a:ext cx="31132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0" dirty="0">
                <a:solidFill>
                  <a:schemeClr val="bg1"/>
                </a:solidFill>
              </a:rPr>
              <a:t>Information</a:t>
            </a:r>
            <a:r>
              <a:rPr lang="en-US" sz="1250" dirty="0">
                <a:solidFill>
                  <a:schemeClr val="bg1"/>
                </a:solidFill>
              </a:rPr>
              <a:t> Technology Services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2" y="196052"/>
            <a:ext cx="5195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9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60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Classroom Technology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/>
              <a:t>Haleh Ghaemolsabahi</a:t>
            </a:r>
          </a:p>
          <a:p>
            <a:r>
              <a:rPr lang="en-US" dirty="0"/>
              <a:t>27 July 2018</a:t>
            </a:r>
          </a:p>
        </p:txBody>
      </p:sp>
    </p:spTree>
    <p:extLst>
      <p:ext uri="{BB962C8B-B14F-4D97-AF65-F5344CB8AC3E}">
        <p14:creationId xmlns:p14="http://schemas.microsoft.com/office/powerpoint/2010/main" val="71430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0051" y="1397682"/>
            <a:ext cx="5468112" cy="50292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Questions?</a:t>
            </a:r>
          </a:p>
        </p:txBody>
      </p:sp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6" y="2500072"/>
            <a:ext cx="1907977" cy="242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0539" y="6599855"/>
            <a:ext cx="5102921" cy="276999"/>
            <a:chOff x="2020539" y="6599855"/>
            <a:chExt cx="5102921" cy="276999"/>
          </a:xfrm>
        </p:grpSpPr>
        <p:sp>
          <p:nvSpPr>
            <p:cNvPr id="4" name="TextBox 3"/>
            <p:cNvSpPr txBox="1"/>
            <p:nvPr/>
          </p:nvSpPr>
          <p:spPr>
            <a:xfrm>
              <a:off x="2020539" y="6599855"/>
              <a:ext cx="9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Community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27442" y="6599855"/>
              <a:ext cx="728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Integrity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32302" y="6599855"/>
              <a:ext cx="1002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Contribution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11534" y="6599855"/>
              <a:ext cx="711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Attitude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18415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48901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06824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622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43100"/>
            <a:ext cx="9144000" cy="46567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218" y="-649598"/>
            <a:ext cx="8229600" cy="286455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lms.uconn.edu</a:t>
            </a:r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0539" y="6599855"/>
            <a:ext cx="5102921" cy="276999"/>
            <a:chOff x="2020539" y="6599855"/>
            <a:chExt cx="5102921" cy="276999"/>
          </a:xfrm>
        </p:grpSpPr>
        <p:sp>
          <p:nvSpPr>
            <p:cNvPr id="4" name="TextBox 3"/>
            <p:cNvSpPr txBox="1"/>
            <p:nvPr/>
          </p:nvSpPr>
          <p:spPr>
            <a:xfrm>
              <a:off x="2020539" y="6599855"/>
              <a:ext cx="9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Community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27442" y="6599855"/>
              <a:ext cx="728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Integrity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32302" y="6599855"/>
              <a:ext cx="1002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Contribution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11534" y="6599855"/>
              <a:ext cx="711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Attitude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18415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48901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06824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 descr="UConn Institution Page which has announcements, Help from the ITS Help Center, Blackboard Support from Instructors and Students contact information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32" y="2214957"/>
            <a:ext cx="7610028" cy="411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046"/>
            <a:ext cx="9143999" cy="5489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Technology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589363"/>
            <a:ext cx="9143999" cy="4042323"/>
          </a:xfrm>
          <a:solidFill>
            <a:schemeClr val="bg1">
              <a:alpha val="82000"/>
            </a:schemeClr>
          </a:solidFill>
        </p:spPr>
        <p:txBody>
          <a:bodyPr lIns="457200" tIns="365760" rIns="274320"/>
          <a:lstStyle/>
          <a:p>
            <a:pPr>
              <a:spcBef>
                <a:spcPts val="1800"/>
              </a:spcBef>
            </a:pPr>
            <a:r>
              <a:rPr lang="en-US" sz="2400" dirty="0"/>
              <a:t>IT systems, services, and capabilities continuously evolve.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We strive to balance currency, capability, complexity, </a:t>
            </a:r>
            <a:br>
              <a:rPr lang="en-US" sz="2400" dirty="0"/>
            </a:br>
            <a:r>
              <a:rPr lang="en-US" sz="2400" dirty="0"/>
              <a:t>and cost. 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Support for teaching and learning is a core component of our strategic plan.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ITS pursues continuous improvements to fulfill our commitment to the UConn community and institutional mission. 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0539" y="6599855"/>
            <a:ext cx="5102921" cy="276999"/>
            <a:chOff x="2020539" y="6599855"/>
            <a:chExt cx="5102921" cy="276999"/>
          </a:xfrm>
        </p:grpSpPr>
        <p:sp>
          <p:nvSpPr>
            <p:cNvPr id="9" name="TextBox 8"/>
            <p:cNvSpPr txBox="1"/>
            <p:nvPr/>
          </p:nvSpPr>
          <p:spPr>
            <a:xfrm>
              <a:off x="2020539" y="6599855"/>
              <a:ext cx="9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Community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27442" y="6599855"/>
              <a:ext cx="728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Integrity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2302" y="6599855"/>
              <a:ext cx="1002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Contribution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11534" y="6599855"/>
              <a:ext cx="711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Attitude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18415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48901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06824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967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502"/>
            <a:ext cx="9144000" cy="55028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Technology</a:t>
            </a:r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0539" y="6599855"/>
            <a:ext cx="5102921" cy="276999"/>
            <a:chOff x="2020539" y="6599855"/>
            <a:chExt cx="5102921" cy="276999"/>
          </a:xfrm>
        </p:grpSpPr>
        <p:sp>
          <p:nvSpPr>
            <p:cNvPr id="5" name="TextBox 4"/>
            <p:cNvSpPr txBox="1"/>
            <p:nvPr/>
          </p:nvSpPr>
          <p:spPr>
            <a:xfrm>
              <a:off x="2020539" y="6599855"/>
              <a:ext cx="9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Community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27442" y="6599855"/>
              <a:ext cx="728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Integrity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2302" y="6599855"/>
              <a:ext cx="1002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Contribution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534" y="6599855"/>
              <a:ext cx="711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Attitude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8415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48901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06824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971141" y="1136501"/>
            <a:ext cx="4172858" cy="5502837"/>
          </a:xfrm>
          <a:solidFill>
            <a:schemeClr val="bg1">
              <a:alpha val="82000"/>
            </a:schemeClr>
          </a:solidFill>
        </p:spPr>
        <p:txBody>
          <a:bodyPr lIns="182880" tIns="274320" rIns="274320" bIns="274320"/>
          <a:lstStyle/>
          <a:p>
            <a:r>
              <a:rPr lang="en-US" sz="2100" dirty="0"/>
              <a:t>As of September 2017, no classroom technology is more than 5 year old, and all centrally scheduled classrooms are on a 5-year life cycle.</a:t>
            </a:r>
          </a:p>
          <a:p>
            <a:pPr>
              <a:spcBef>
                <a:spcPts val="1800"/>
              </a:spcBef>
            </a:pPr>
            <a:r>
              <a:rPr lang="en-US" sz="2100" dirty="0"/>
              <a:t>Every classroom building has a large digital sign. It displays University information. Departments within the building can display notifications.</a:t>
            </a:r>
          </a:p>
          <a:p>
            <a:pPr>
              <a:spcBef>
                <a:spcPts val="1800"/>
              </a:spcBef>
            </a:pPr>
            <a:r>
              <a:rPr lang="en-US" sz="2100" dirty="0"/>
              <a:t>In an emergency, all digital signs will be taken over by emergency communications.</a:t>
            </a:r>
          </a:p>
        </p:txBody>
      </p:sp>
    </p:spTree>
    <p:extLst>
      <p:ext uri="{BB962C8B-B14F-4D97-AF65-F5344CB8AC3E}">
        <p14:creationId xmlns:p14="http://schemas.microsoft.com/office/powerpoint/2010/main" val="111052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Technology</a:t>
            </a:r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0539" y="6599855"/>
            <a:ext cx="5102921" cy="276999"/>
            <a:chOff x="2020539" y="6599855"/>
            <a:chExt cx="5102921" cy="276999"/>
          </a:xfrm>
        </p:grpSpPr>
        <p:sp>
          <p:nvSpPr>
            <p:cNvPr id="5" name="TextBox 4"/>
            <p:cNvSpPr txBox="1"/>
            <p:nvPr/>
          </p:nvSpPr>
          <p:spPr>
            <a:xfrm>
              <a:off x="2020539" y="6599855"/>
              <a:ext cx="9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Community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27442" y="6599855"/>
              <a:ext cx="728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Integrity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2302" y="6599855"/>
              <a:ext cx="1002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Contribution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534" y="6599855"/>
              <a:ext cx="711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Attitude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8415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48901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06824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201686" y="1476421"/>
            <a:ext cx="5251939" cy="413538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All lecture halls in Storrs are </a:t>
            </a:r>
            <a:br>
              <a:rPr lang="en-US" sz="2400" dirty="0"/>
            </a:br>
            <a:r>
              <a:rPr lang="en-US" sz="2400" dirty="0"/>
              <a:t>equipped with: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wePresent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EZX Self-Service Lecture Capture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Teach-from video conferencing  </a:t>
            </a:r>
          </a:p>
          <a:p>
            <a:pPr marL="800100" lvl="2" indent="0">
              <a:buNone/>
            </a:pPr>
            <a:r>
              <a:rPr lang="en-US" sz="1200" dirty="0"/>
              <a:t>(Austin coming up winter break)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regional campuses have at least one room equipped with: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EZX Self-Service Lecture Capture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wePresent</a:t>
            </a: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686" y="5598475"/>
            <a:ext cx="525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upgraded, classrooms will get wePresent and EZX.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45" y="1144265"/>
            <a:ext cx="3715554" cy="549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5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Technology</a:t>
            </a:r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0539" y="6599855"/>
            <a:ext cx="5102921" cy="276999"/>
            <a:chOff x="2020539" y="6599855"/>
            <a:chExt cx="5102921" cy="276999"/>
          </a:xfrm>
        </p:grpSpPr>
        <p:sp>
          <p:nvSpPr>
            <p:cNvPr id="5" name="TextBox 4"/>
            <p:cNvSpPr txBox="1"/>
            <p:nvPr/>
          </p:nvSpPr>
          <p:spPr>
            <a:xfrm>
              <a:off x="2020539" y="6599855"/>
              <a:ext cx="9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Community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27442" y="6599855"/>
              <a:ext cx="728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Integrity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2302" y="6599855"/>
              <a:ext cx="1002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Contribution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534" y="6599855"/>
              <a:ext cx="711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Attitude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8415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48901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06824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486400"/>
          </a:xfrm>
          <a:prstGeom prst="rect">
            <a:avLst/>
          </a:prstGeom>
        </p:spPr>
      </p:pic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0" y="4209822"/>
            <a:ext cx="9144000" cy="2414591"/>
          </a:xfrm>
          <a:solidFill>
            <a:schemeClr val="bg1">
              <a:alpha val="82000"/>
            </a:schemeClr>
          </a:solidFill>
        </p:spPr>
        <p:txBody>
          <a:bodyPr lIns="274320" tIns="365760"/>
          <a:lstStyle/>
          <a:p>
            <a:r>
              <a:rPr lang="en-US" sz="2400" dirty="0"/>
              <a:t>Full video conference (huge cost difference) in 10 classrooms </a:t>
            </a:r>
            <a:br>
              <a:rPr lang="en-US" sz="2400" dirty="0"/>
            </a:br>
            <a:r>
              <a:rPr lang="en-US" sz="2400" dirty="0"/>
              <a:t>at Storrs and at least one in every other campus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Handful of seminar rooms that are the same as other standard </a:t>
            </a:r>
            <a:br>
              <a:rPr lang="en-US" sz="2400" dirty="0"/>
            </a:br>
            <a:r>
              <a:rPr lang="en-US" sz="2400" dirty="0"/>
              <a:t>video-enabled conference rooms</a:t>
            </a:r>
          </a:p>
        </p:txBody>
      </p:sp>
    </p:spTree>
    <p:extLst>
      <p:ext uri="{BB962C8B-B14F-4D97-AF65-F5344CB8AC3E}">
        <p14:creationId xmlns:p14="http://schemas.microsoft.com/office/powerpoint/2010/main" val="65544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1146414"/>
            <a:ext cx="9153144" cy="54870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Technology</a:t>
            </a:r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0539" y="6599855"/>
            <a:ext cx="5102921" cy="276999"/>
            <a:chOff x="2020539" y="6599855"/>
            <a:chExt cx="5102921" cy="276999"/>
          </a:xfrm>
        </p:grpSpPr>
        <p:sp>
          <p:nvSpPr>
            <p:cNvPr id="5" name="TextBox 4"/>
            <p:cNvSpPr txBox="1"/>
            <p:nvPr/>
          </p:nvSpPr>
          <p:spPr>
            <a:xfrm>
              <a:off x="2020539" y="6599855"/>
              <a:ext cx="9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Community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27442" y="6599855"/>
              <a:ext cx="728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Integrity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2302" y="6599855"/>
              <a:ext cx="1002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Contribution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534" y="6599855"/>
              <a:ext cx="711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Attitude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8415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48901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06824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5212080" y="1146414"/>
            <a:ext cx="3931920" cy="5487035"/>
          </a:xfrm>
          <a:solidFill>
            <a:schemeClr val="bg1">
              <a:alpha val="82000"/>
            </a:schemeClr>
          </a:solidFill>
        </p:spPr>
        <p:txBody>
          <a:bodyPr lIns="274320" tIns="457200" rIns="182880" bIns="91440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Every classroom building has a large digital sign.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Every lecture hall has a small digital sign with the classroom schedule.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As upgraded, classrooms will get digital signage to display their schedule.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In an emergency, all digital signs, small and large, will be taken over by emergency communications.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8015A-16D5-AF45-8372-BD5D220AD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4420" y="192024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3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4959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Technology</a:t>
            </a:r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0539" y="6599855"/>
            <a:ext cx="5102921" cy="276999"/>
            <a:chOff x="2020539" y="6599855"/>
            <a:chExt cx="5102921" cy="276999"/>
          </a:xfrm>
        </p:grpSpPr>
        <p:sp>
          <p:nvSpPr>
            <p:cNvPr id="5" name="TextBox 4"/>
            <p:cNvSpPr txBox="1"/>
            <p:nvPr/>
          </p:nvSpPr>
          <p:spPr>
            <a:xfrm>
              <a:off x="2020539" y="6599855"/>
              <a:ext cx="9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Community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27442" y="6599855"/>
              <a:ext cx="728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Integrity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2302" y="6599855"/>
              <a:ext cx="1002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Contribution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534" y="6599855"/>
              <a:ext cx="711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Attitude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8415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48901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06824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-7544" y="4335380"/>
            <a:ext cx="9403004" cy="2303545"/>
          </a:xfrm>
          <a:solidFill>
            <a:schemeClr val="bg1">
              <a:alpha val="82000"/>
            </a:schemeClr>
          </a:solidFill>
        </p:spPr>
        <p:txBody>
          <a:bodyPr lIns="274320" tIns="274320" rIns="365760" numCol="1" spcCol="274320"/>
          <a:lstStyle/>
          <a:p>
            <a:r>
              <a:rPr lang="en-US" sz="2400" dirty="0"/>
              <a:t>All computers on all campuses will be replaced in the classrooms, lights out management.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All classrooms in regional campuses are rolled into the managed workstation service and will be managed centrally.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8015A-16D5-AF45-8372-BD5D220AD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4420" y="192024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3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Technology</a:t>
            </a:r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0539" y="6599855"/>
            <a:ext cx="5102921" cy="276999"/>
            <a:chOff x="2020539" y="6599855"/>
            <a:chExt cx="5102921" cy="276999"/>
          </a:xfrm>
        </p:grpSpPr>
        <p:sp>
          <p:nvSpPr>
            <p:cNvPr id="5" name="TextBox 4"/>
            <p:cNvSpPr txBox="1"/>
            <p:nvPr/>
          </p:nvSpPr>
          <p:spPr>
            <a:xfrm>
              <a:off x="2020539" y="6599855"/>
              <a:ext cx="9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Community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27442" y="6599855"/>
              <a:ext cx="728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Integrity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2302" y="6599855"/>
              <a:ext cx="1002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Contribution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534" y="6599855"/>
              <a:ext cx="711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Attitude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8415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48901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06824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57200" y="1380069"/>
            <a:ext cx="8229600" cy="27017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0F73F2-6A80-A34D-845B-02A0E8FBC8FE}"/>
              </a:ext>
            </a:extLst>
          </p:cNvPr>
          <p:cNvSpPr/>
          <p:nvPr/>
        </p:nvSpPr>
        <p:spPr>
          <a:xfrm>
            <a:off x="457200" y="1884550"/>
            <a:ext cx="5009322" cy="2215991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lIns="274320" tIns="182880" bIns="274320">
            <a:spAutoFit/>
          </a:bodyPr>
          <a:lstStyle/>
          <a:p>
            <a:endParaRPr lang="en-US" sz="5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UConn Health: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working with UConn Health to design their classrooms based on university standards.</a:t>
            </a:r>
          </a:p>
          <a:p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8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Technology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4520" y="2174982"/>
            <a:ext cx="6510528" cy="3466866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US" sz="2400" dirty="0"/>
              <a:t>A UConn group visited McGill last month.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2400" dirty="0"/>
              <a:t>We drew excellent classroom design ideas.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2400" dirty="0"/>
              <a:t>Our classroom technology is at a good, solid state.</a:t>
            </a:r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0539" y="6599855"/>
            <a:ext cx="5102921" cy="276999"/>
            <a:chOff x="2020539" y="6599855"/>
            <a:chExt cx="5102921" cy="276999"/>
          </a:xfrm>
        </p:grpSpPr>
        <p:sp>
          <p:nvSpPr>
            <p:cNvPr id="5" name="TextBox 4"/>
            <p:cNvSpPr txBox="1"/>
            <p:nvPr/>
          </p:nvSpPr>
          <p:spPr>
            <a:xfrm>
              <a:off x="2020539" y="6599855"/>
              <a:ext cx="9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Community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27442" y="6599855"/>
              <a:ext cx="728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Integrity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2302" y="6599855"/>
              <a:ext cx="1002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Contribution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534" y="6599855"/>
              <a:ext cx="711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Attitude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8415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48901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068248" y="6681794"/>
              <a:ext cx="109728" cy="113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12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7" y="2559087"/>
            <a:ext cx="515675" cy="51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7" y="3540664"/>
            <a:ext cx="515674" cy="51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7" y="4542124"/>
            <a:ext cx="515674" cy="51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67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428604F8E664388193096EA1232A0" ma:contentTypeVersion="11" ma:contentTypeDescription="Create a new document." ma:contentTypeScope="" ma:versionID="6675100bffdc880fa50666c10fae4684">
  <xsd:schema xmlns:xsd="http://www.w3.org/2001/XMLSchema" xmlns:xs="http://www.w3.org/2001/XMLSchema" xmlns:p="http://schemas.microsoft.com/office/2006/metadata/properties" xmlns:ns2="266d7378-0306-4a5c-8704-20bf57ad8ebb" xmlns:ns3="e16f6b68-41ff-40c7-9c8c-25b495cbb78a" targetNamespace="http://schemas.microsoft.com/office/2006/metadata/properties" ma:root="true" ma:fieldsID="1908526212f68361f2375f4185336654" ns2:_="" ns3:_="">
    <xsd:import namespace="266d7378-0306-4a5c-8704-20bf57ad8ebb"/>
    <xsd:import namespace="e16f6b68-41ff-40c7-9c8c-25b495cbb7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d7378-0306-4a5c-8704-20bf57ad8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f6b68-41ff-40c7-9c8c-25b495cbb78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b5e6ac8-0fc1-4703-9739-312a9c8d8fc8}" ma:internalName="TaxCatchAll" ma:showField="CatchAllData" ma:web="e16f6b68-41ff-40c7-9c8c-25b495cbb7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6f6b68-41ff-40c7-9c8c-25b495cbb78a" xsi:nil="true"/>
    <lcf76f155ced4ddcb4097134ff3c332f xmlns="266d7378-0306-4a5c-8704-20bf57ad8e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7CEFBB-2C70-4B26-A237-E9971F30DCEC}"/>
</file>

<file path=customXml/itemProps2.xml><?xml version="1.0" encoding="utf-8"?>
<ds:datastoreItem xmlns:ds="http://schemas.openxmlformats.org/officeDocument/2006/customXml" ds:itemID="{540D7962-1861-41C1-B125-640A54B7BDC9}"/>
</file>

<file path=customXml/itemProps3.xml><?xml version="1.0" encoding="utf-8"?>
<ds:datastoreItem xmlns:ds="http://schemas.openxmlformats.org/officeDocument/2006/customXml" ds:itemID="{5F8718B9-C9EE-4FAD-B014-6F39CC54486E}"/>
</file>

<file path=docProps/app.xml><?xml version="1.0" encoding="utf-8"?>
<Properties xmlns="http://schemas.openxmlformats.org/officeDocument/2006/extended-properties" xmlns:vt="http://schemas.openxmlformats.org/officeDocument/2006/docPropsVTypes">
  <TotalTime>5438</TotalTime>
  <Words>483</Words>
  <Application>Microsoft Office PowerPoint</Application>
  <PresentationFormat>On-screen Show (4:3)</PresentationFormat>
  <Paragraphs>97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Classroom Technology</vt:lpstr>
      <vt:lpstr>Classroom Technology</vt:lpstr>
      <vt:lpstr>Classroom Technology</vt:lpstr>
      <vt:lpstr>Classroom Technology</vt:lpstr>
      <vt:lpstr>Classroom Technology</vt:lpstr>
      <vt:lpstr>Classroom Technology</vt:lpstr>
      <vt:lpstr>Classroom Technology</vt:lpstr>
      <vt:lpstr>Classroom Technology</vt:lpstr>
      <vt:lpstr>Classroom Technology</vt:lpstr>
      <vt:lpstr>Thank You</vt:lpstr>
      <vt:lpstr>Test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Technology</dc:title>
  <dc:creator>Michael Mundrane</dc:creator>
  <cp:lastModifiedBy>Desai, Stuti (Document Accessibility Specialist)</cp:lastModifiedBy>
  <cp:revision>170</cp:revision>
  <cp:lastPrinted>2014-03-11T14:03:07Z</cp:lastPrinted>
  <dcterms:created xsi:type="dcterms:W3CDTF">2014-03-10T15:50:37Z</dcterms:created>
  <dcterms:modified xsi:type="dcterms:W3CDTF">2023-05-17T19:07:14Z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0x010100636428604F8E664388193096EA1232A0</vt:lpwstr>
  </property>
</Properties>
</file>