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02506-F94C-4CFD-A9F9-0A2BCB21BC8B}" v="213" dt="2023-05-18T13:49:48.574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5" autoAdjust="0"/>
    <p:restoredTop sz="86371" autoAdjust="0"/>
  </p:normalViewPr>
  <p:slideViewPr>
    <p:cSldViewPr snapToGrid="0">
      <p:cViewPr varScale="1">
        <p:scale>
          <a:sx n="85" d="100"/>
          <a:sy n="85" d="100"/>
        </p:scale>
        <p:origin x="72" y="8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ai, Stuti (Document Accessibility Specialist)" userId="4466d87a-2609-4fc0-b808-d10f4f45e676" providerId="ADAL" clId="{82702506-F94C-4CFD-A9F9-0A2BCB21BC8B}"/>
    <pc:docChg chg="undo custSel modSld">
      <pc:chgData name="Desai, Stuti (Document Accessibility Specialist)" userId="4466d87a-2609-4fc0-b808-d10f4f45e676" providerId="ADAL" clId="{82702506-F94C-4CFD-A9F9-0A2BCB21BC8B}" dt="2023-05-18T13:49:48.574" v="610" actId="13244"/>
      <pc:docMkLst>
        <pc:docMk/>
      </pc:docMkLst>
      <pc:sldChg chg="addSp modSp mod">
        <pc:chgData name="Desai, Stuti (Document Accessibility Specialist)" userId="4466d87a-2609-4fc0-b808-d10f4f45e676" providerId="ADAL" clId="{82702506-F94C-4CFD-A9F9-0A2BCB21BC8B}" dt="2023-05-18T13:48:37.510" v="597" actId="13244"/>
        <pc:sldMkLst>
          <pc:docMk/>
          <pc:sldMk cId="0" sldId="256"/>
        </pc:sldMkLst>
        <pc:spChg chg="add mod">
          <ac:chgData name="Desai, Stuti (Document Accessibility Specialist)" userId="4466d87a-2609-4fc0-b808-d10f4f45e676" providerId="ADAL" clId="{82702506-F94C-4CFD-A9F9-0A2BCB21BC8B}" dt="2023-05-18T13:48:37.510" v="597" actId="13244"/>
          <ac:spMkLst>
            <pc:docMk/>
            <pc:sldMk cId="0" sldId="256"/>
            <ac:spMk id="2" creationId="{3368506B-5D1E-3B43-EB7A-A2E1122F7942}"/>
          </ac:spMkLst>
        </pc:spChg>
        <pc:spChg chg="mod">
          <ac:chgData name="Desai, Stuti (Document Accessibility Specialist)" userId="4466d87a-2609-4fc0-b808-d10f4f45e676" providerId="ADAL" clId="{82702506-F94C-4CFD-A9F9-0A2BCB21BC8B}" dt="2023-05-17T18:53:10.722" v="45" actId="962"/>
          <ac:spMkLst>
            <pc:docMk/>
            <pc:sldMk cId="0" sldId="256"/>
            <ac:spMk id="24" creationId="{00000000-0000-0000-0000-000000000000}"/>
          </ac:spMkLst>
        </pc:spChg>
      </pc:sldChg>
      <pc:sldChg chg="addSp modSp mod">
        <pc:chgData name="Desai, Stuti (Document Accessibility Specialist)" userId="4466d87a-2609-4fc0-b808-d10f4f45e676" providerId="ADAL" clId="{82702506-F94C-4CFD-A9F9-0A2BCB21BC8B}" dt="2023-05-18T13:48:42.354" v="598" actId="13244"/>
        <pc:sldMkLst>
          <pc:docMk/>
          <pc:sldMk cId="0" sldId="257"/>
        </pc:sldMkLst>
        <pc:spChg chg="add mod modVis">
          <ac:chgData name="Desai, Stuti (Document Accessibility Specialist)" userId="4466d87a-2609-4fc0-b808-d10f4f45e676" providerId="ADAL" clId="{82702506-F94C-4CFD-A9F9-0A2BCB21BC8B}" dt="2023-05-18T13:20:40.600" v="163" actId="14430"/>
          <ac:spMkLst>
            <pc:docMk/>
            <pc:sldMk cId="0" sldId="257"/>
            <ac:spMk id="2" creationId="{2CA489B1-7241-A027-F498-CA54E5F8A155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8:42.354" v="598" actId="13244"/>
          <ac:spMkLst>
            <pc:docMk/>
            <pc:sldMk cId="0" sldId="257"/>
            <ac:spMk id="3" creationId="{451AE784-71A0-15FE-3DAB-C1344B1CD2A5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21:00.904" v="165" actId="962"/>
          <ac:spMkLst>
            <pc:docMk/>
            <pc:sldMk cId="0" sldId="257"/>
            <ac:spMk id="30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21:00.286" v="164" actId="962"/>
          <ac:spMkLst>
            <pc:docMk/>
            <pc:sldMk cId="0" sldId="257"/>
            <ac:spMk id="31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32:50.171" v="264" actId="14430"/>
        <pc:sldMkLst>
          <pc:docMk/>
          <pc:sldMk cId="0" sldId="258"/>
        </pc:sldMkLst>
        <pc:spChg chg="add mod modVis">
          <ac:chgData name="Desai, Stuti (Document Accessibility Specialist)" userId="4466d87a-2609-4fc0-b808-d10f4f45e676" providerId="ADAL" clId="{82702506-F94C-4CFD-A9F9-0A2BCB21BC8B}" dt="2023-05-18T13:32:50.171" v="264" actId="14430"/>
          <ac:spMkLst>
            <pc:docMk/>
            <pc:sldMk cId="0" sldId="258"/>
            <ac:spMk id="2" creationId="{BFFF0A93-F259-5CE5-C59B-80A4B6C1166F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1:05.618" v="263" actId="962"/>
          <ac:spMkLst>
            <pc:docMk/>
            <pc:sldMk cId="0" sldId="258"/>
            <ac:spMk id="36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1:00.416" v="257" actId="962"/>
          <ac:spMkLst>
            <pc:docMk/>
            <pc:sldMk cId="0" sldId="258"/>
            <ac:spMk id="37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48:48.110" v="599" actId="13244"/>
        <pc:sldMkLst>
          <pc:docMk/>
          <pc:sldMk cId="0" sldId="259"/>
        </pc:sldMkLst>
        <pc:spChg chg="add mod modVis">
          <ac:chgData name="Desai, Stuti (Document Accessibility Specialist)" userId="4466d87a-2609-4fc0-b808-d10f4f45e676" providerId="ADAL" clId="{82702506-F94C-4CFD-A9F9-0A2BCB21BC8B}" dt="2023-05-18T13:32:54.649" v="265" actId="14430"/>
          <ac:spMkLst>
            <pc:docMk/>
            <pc:sldMk cId="0" sldId="259"/>
            <ac:spMk id="2" creationId="{B9EFD6A6-D993-FA2C-D697-9FDAFFA47F02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8:48.110" v="599" actId="13244"/>
          <ac:spMkLst>
            <pc:docMk/>
            <pc:sldMk cId="0" sldId="259"/>
            <ac:spMk id="3" creationId="{F7B9B6BE-D209-DD8A-B366-FA518E945A1E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4:57.887" v="297" actId="962"/>
          <ac:spMkLst>
            <pc:docMk/>
            <pc:sldMk cId="0" sldId="259"/>
            <ac:spMk id="4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4:58.605" v="298" actId="962"/>
          <ac:spMkLst>
            <pc:docMk/>
            <pc:sldMk cId="0" sldId="259"/>
            <ac:spMk id="43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35:02.596" v="300" actId="962"/>
        <pc:sldMkLst>
          <pc:docMk/>
          <pc:sldMk cId="0" sldId="260"/>
        </pc:sldMkLst>
        <pc:spChg chg="add mod modVis">
          <ac:chgData name="Desai, Stuti (Document Accessibility Specialist)" userId="4466d87a-2609-4fc0-b808-d10f4f45e676" providerId="ADAL" clId="{82702506-F94C-4CFD-A9F9-0A2BCB21BC8B}" dt="2023-05-18T13:32:57.641" v="266" actId="14430"/>
          <ac:spMkLst>
            <pc:docMk/>
            <pc:sldMk cId="0" sldId="260"/>
            <ac:spMk id="2" creationId="{0C357167-2A8A-F50B-F7B9-5E5A4587AFAD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01.555" v="299" actId="962"/>
          <ac:spMkLst>
            <pc:docMk/>
            <pc:sldMk cId="0" sldId="260"/>
            <ac:spMk id="48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02.596" v="300" actId="962"/>
          <ac:spMkLst>
            <pc:docMk/>
            <pc:sldMk cId="0" sldId="260"/>
            <ac:spMk id="50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48:54.121" v="600" actId="13244"/>
        <pc:sldMkLst>
          <pc:docMk/>
          <pc:sldMk cId="0" sldId="261"/>
        </pc:sldMkLst>
        <pc:spChg chg="add mod modVis">
          <ac:chgData name="Desai, Stuti (Document Accessibility Specialist)" userId="4466d87a-2609-4fc0-b808-d10f4f45e676" providerId="ADAL" clId="{82702506-F94C-4CFD-A9F9-0A2BCB21BC8B}" dt="2023-05-18T13:35:34.042" v="318" actId="14429"/>
          <ac:spMkLst>
            <pc:docMk/>
            <pc:sldMk cId="0" sldId="261"/>
            <ac:spMk id="2" creationId="{C2168183-0D0E-EC9B-03F7-C2E296D079EB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8:54.121" v="600" actId="13244"/>
          <ac:spMkLst>
            <pc:docMk/>
            <pc:sldMk cId="0" sldId="261"/>
            <ac:spMk id="3" creationId="{46BB4998-FBE3-4D94-509E-659FC1320136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06.425" v="301" actId="962"/>
          <ac:spMkLst>
            <pc:docMk/>
            <pc:sldMk cId="0" sldId="261"/>
            <ac:spMk id="55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07.281" v="302" actId="962"/>
          <ac:spMkLst>
            <pc:docMk/>
            <pc:sldMk cId="0" sldId="261"/>
            <ac:spMk id="56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08.398" v="303" actId="962"/>
          <ac:spMkLst>
            <pc:docMk/>
            <pc:sldMk cId="0" sldId="261"/>
            <ac:spMk id="57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09.877" v="304" actId="962"/>
          <ac:spMkLst>
            <pc:docMk/>
            <pc:sldMk cId="0" sldId="261"/>
            <ac:spMk id="58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1.202" v="305" actId="962"/>
          <ac:spMkLst>
            <pc:docMk/>
            <pc:sldMk cId="0" sldId="261"/>
            <ac:spMk id="59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1.763" v="306" actId="962"/>
          <ac:spMkLst>
            <pc:docMk/>
            <pc:sldMk cId="0" sldId="261"/>
            <ac:spMk id="60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2.318" v="307" actId="962"/>
          <ac:spMkLst>
            <pc:docMk/>
            <pc:sldMk cId="0" sldId="261"/>
            <ac:spMk id="61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2.976" v="308" actId="962"/>
          <ac:spMkLst>
            <pc:docMk/>
            <pc:sldMk cId="0" sldId="261"/>
            <ac:spMk id="6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3.486" v="309" actId="962"/>
          <ac:spMkLst>
            <pc:docMk/>
            <pc:sldMk cId="0" sldId="261"/>
            <ac:spMk id="63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3.982" v="310" actId="962"/>
          <ac:spMkLst>
            <pc:docMk/>
            <pc:sldMk cId="0" sldId="261"/>
            <ac:spMk id="64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4.768" v="311" actId="962"/>
          <ac:spMkLst>
            <pc:docMk/>
            <pc:sldMk cId="0" sldId="261"/>
            <ac:spMk id="65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5.426" v="312" actId="962"/>
          <ac:spMkLst>
            <pc:docMk/>
            <pc:sldMk cId="0" sldId="261"/>
            <ac:spMk id="66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6.270" v="313" actId="962"/>
          <ac:spMkLst>
            <pc:docMk/>
            <pc:sldMk cId="0" sldId="261"/>
            <ac:spMk id="67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6.837" v="314" actId="962"/>
          <ac:spMkLst>
            <pc:docMk/>
            <pc:sldMk cId="0" sldId="261"/>
            <ac:spMk id="68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18.559" v="316" actId="962"/>
          <ac:spMkLst>
            <pc:docMk/>
            <pc:sldMk cId="0" sldId="261"/>
            <ac:spMk id="102" creationId="{00000000-0000-0000-0000-000000000000}"/>
          </ac:spMkLst>
        </pc:spChg>
        <pc:grpChg chg="mod">
          <ac:chgData name="Desai, Stuti (Document Accessibility Specialist)" userId="4466d87a-2609-4fc0-b808-d10f4f45e676" providerId="ADAL" clId="{82702506-F94C-4CFD-A9F9-0A2BCB21BC8B}" dt="2023-05-18T13:35:17.459" v="315" actId="962"/>
          <ac:grpSpMkLst>
            <pc:docMk/>
            <pc:sldMk cId="0" sldId="261"/>
            <ac:grpSpMk id="69" creationId="{00000000-0000-0000-0000-000000000000}"/>
          </ac:grpSpMkLst>
        </pc:grpChg>
      </pc:sldChg>
      <pc:sldChg chg="addSp modSp mod modNotes">
        <pc:chgData name="Desai, Stuti (Document Accessibility Specialist)" userId="4466d87a-2609-4fc0-b808-d10f4f45e676" providerId="ADAL" clId="{82702506-F94C-4CFD-A9F9-0A2BCB21BC8B}" dt="2023-05-18T13:48:59.289" v="601" actId="13244"/>
        <pc:sldMkLst>
          <pc:docMk/>
          <pc:sldMk cId="0" sldId="262"/>
        </pc:sldMkLst>
        <pc:spChg chg="add mod modVis">
          <ac:chgData name="Desai, Stuti (Document Accessibility Specialist)" userId="4466d87a-2609-4fc0-b808-d10f4f45e676" providerId="ADAL" clId="{82702506-F94C-4CFD-A9F9-0A2BCB21BC8B}" dt="2023-05-18T13:33:06.634" v="268" actId="14430"/>
          <ac:spMkLst>
            <pc:docMk/>
            <pc:sldMk cId="0" sldId="262"/>
            <ac:spMk id="2" creationId="{8AF00EC5-B1BD-9AAE-AAF5-B68372B9ED6F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8:59.289" v="601" actId="13244"/>
          <ac:spMkLst>
            <pc:docMk/>
            <pc:sldMk cId="0" sldId="262"/>
            <ac:spMk id="3" creationId="{52D4BE81-0639-786F-5270-BDA29A864358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38.577" v="319" actId="962"/>
          <ac:spMkLst>
            <pc:docMk/>
            <pc:sldMk cId="0" sldId="262"/>
            <ac:spMk id="107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42.097" v="320" actId="962"/>
          <ac:spMkLst>
            <pc:docMk/>
            <pc:sldMk cId="0" sldId="262"/>
            <ac:spMk id="108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42.699" v="321" actId="962"/>
          <ac:spMkLst>
            <pc:docMk/>
            <pc:sldMk cId="0" sldId="262"/>
            <ac:spMk id="109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35:49.705" v="323" actId="962"/>
        <pc:sldMkLst>
          <pc:docMk/>
          <pc:sldMk cId="0" sldId="263"/>
        </pc:sldMkLst>
        <pc:spChg chg="add mod modVis">
          <ac:chgData name="Desai, Stuti (Document Accessibility Specialist)" userId="4466d87a-2609-4fc0-b808-d10f4f45e676" providerId="ADAL" clId="{82702506-F94C-4CFD-A9F9-0A2BCB21BC8B}" dt="2023-05-18T13:33:10.824" v="269" actId="14430"/>
          <ac:spMkLst>
            <pc:docMk/>
            <pc:sldMk cId="0" sldId="263"/>
            <ac:spMk id="2" creationId="{EE702CC7-020B-42BE-0EE3-3181FD2E0512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49.106" v="322" actId="962"/>
          <ac:spMkLst>
            <pc:docMk/>
            <pc:sldMk cId="0" sldId="263"/>
            <ac:spMk id="115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49.705" v="323" actId="962"/>
          <ac:spMkLst>
            <pc:docMk/>
            <pc:sldMk cId="0" sldId="263"/>
            <ac:spMk id="116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35:53.294" v="324" actId="962"/>
        <pc:sldMkLst>
          <pc:docMk/>
          <pc:sldMk cId="0" sldId="264"/>
        </pc:sldMkLst>
        <pc:spChg chg="add mod modVis">
          <ac:chgData name="Desai, Stuti (Document Accessibility Specialist)" userId="4466d87a-2609-4fc0-b808-d10f4f45e676" providerId="ADAL" clId="{82702506-F94C-4CFD-A9F9-0A2BCB21BC8B}" dt="2023-05-18T13:33:14.884" v="270" actId="14430"/>
          <ac:spMkLst>
            <pc:docMk/>
            <pc:sldMk cId="0" sldId="264"/>
            <ac:spMk id="2" creationId="{6990B849-6BE0-5663-6A01-969B43B05487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53.294" v="324" actId="962"/>
          <ac:spMkLst>
            <pc:docMk/>
            <pc:sldMk cId="0" sldId="264"/>
            <ac:spMk id="122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35:57.195" v="325" actId="962"/>
        <pc:sldMkLst>
          <pc:docMk/>
          <pc:sldMk cId="0" sldId="265"/>
        </pc:sldMkLst>
        <pc:spChg chg="add mod modVis">
          <ac:chgData name="Desai, Stuti (Document Accessibility Specialist)" userId="4466d87a-2609-4fc0-b808-d10f4f45e676" providerId="ADAL" clId="{82702506-F94C-4CFD-A9F9-0A2BCB21BC8B}" dt="2023-05-18T13:33:18.263" v="271" actId="14430"/>
          <ac:spMkLst>
            <pc:docMk/>
            <pc:sldMk cId="0" sldId="265"/>
            <ac:spMk id="2" creationId="{479FEFDC-5F3D-3015-5EFD-4C2B5466CE1B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5:57.195" v="325" actId="962"/>
          <ac:spMkLst>
            <pc:docMk/>
            <pc:sldMk cId="0" sldId="265"/>
            <ac:spMk id="128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36:00.074" v="326" actId="962"/>
        <pc:sldMkLst>
          <pc:docMk/>
          <pc:sldMk cId="0" sldId="266"/>
        </pc:sldMkLst>
        <pc:spChg chg="add mod modVis">
          <ac:chgData name="Desai, Stuti (Document Accessibility Specialist)" userId="4466d87a-2609-4fc0-b808-d10f4f45e676" providerId="ADAL" clId="{82702506-F94C-4CFD-A9F9-0A2BCB21BC8B}" dt="2023-05-18T13:33:21.146" v="272" actId="14430"/>
          <ac:spMkLst>
            <pc:docMk/>
            <pc:sldMk cId="0" sldId="266"/>
            <ac:spMk id="2" creationId="{C64CA3F0-A787-A72A-BF89-A2F6FB04C503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6:00.074" v="326" actId="962"/>
          <ac:spMkLst>
            <pc:docMk/>
            <pc:sldMk cId="0" sldId="266"/>
            <ac:spMk id="134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36:02.583" v="327" actId="962"/>
        <pc:sldMkLst>
          <pc:docMk/>
          <pc:sldMk cId="0" sldId="267"/>
        </pc:sldMkLst>
        <pc:spChg chg="add mod modVis">
          <ac:chgData name="Desai, Stuti (Document Accessibility Specialist)" userId="4466d87a-2609-4fc0-b808-d10f4f45e676" providerId="ADAL" clId="{82702506-F94C-4CFD-A9F9-0A2BCB21BC8B}" dt="2023-05-18T13:33:27.211" v="273" actId="14430"/>
          <ac:spMkLst>
            <pc:docMk/>
            <pc:sldMk cId="0" sldId="267"/>
            <ac:spMk id="2" creationId="{03E3EF26-DFAB-C251-634A-7C1417FF0E49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6:02.583" v="327" actId="962"/>
          <ac:spMkLst>
            <pc:docMk/>
            <pc:sldMk cId="0" sldId="267"/>
            <ac:spMk id="140" creationId="{00000000-0000-0000-0000-000000000000}"/>
          </ac:spMkLst>
        </pc:spChg>
      </pc:sldChg>
      <pc:sldChg chg="modSp mod">
        <pc:chgData name="Desai, Stuti (Document Accessibility Specialist)" userId="4466d87a-2609-4fc0-b808-d10f4f45e676" providerId="ADAL" clId="{82702506-F94C-4CFD-A9F9-0A2BCB21BC8B}" dt="2023-05-18T13:36:06.478" v="329" actId="962"/>
        <pc:sldMkLst>
          <pc:docMk/>
          <pc:sldMk cId="0" sldId="268"/>
        </pc:sldMkLst>
        <pc:spChg chg="mod">
          <ac:chgData name="Desai, Stuti (Document Accessibility Specialist)" userId="4466d87a-2609-4fc0-b808-d10f4f45e676" providerId="ADAL" clId="{82702506-F94C-4CFD-A9F9-0A2BCB21BC8B}" dt="2023-05-18T13:36:05.789" v="328" actId="962"/>
          <ac:spMkLst>
            <pc:docMk/>
            <pc:sldMk cId="0" sldId="268"/>
            <ac:spMk id="146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6:06.478" v="329" actId="962"/>
          <ac:spMkLst>
            <pc:docMk/>
            <pc:sldMk cId="0" sldId="268"/>
            <ac:spMk id="147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47:29.648" v="497" actId="20577"/>
        <pc:sldMkLst>
          <pc:docMk/>
          <pc:sldMk cId="0" sldId="269"/>
        </pc:sldMkLst>
        <pc:spChg chg="add mod modVis">
          <ac:chgData name="Desai, Stuti (Document Accessibility Specialist)" userId="4466d87a-2609-4fc0-b808-d10f4f45e676" providerId="ADAL" clId="{82702506-F94C-4CFD-A9F9-0A2BCB21BC8B}" dt="2023-05-18T13:33:30.885" v="274" actId="14430"/>
          <ac:spMkLst>
            <pc:docMk/>
            <pc:sldMk cId="0" sldId="269"/>
            <ac:spMk id="2" creationId="{B44E85F6-163F-D096-8E7C-32988CD85A70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7:29.648" v="497" actId="20577"/>
          <ac:spMkLst>
            <pc:docMk/>
            <pc:sldMk cId="0" sldId="269"/>
            <ac:spMk id="3" creationId="{445BA820-40D5-B9A5-356F-3319BBC01CA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6:10.383" v="330" actId="962"/>
          <ac:spMkLst>
            <pc:docMk/>
            <pc:sldMk cId="0" sldId="269"/>
            <ac:spMk id="15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6:10.887" v="331" actId="962"/>
          <ac:spMkLst>
            <pc:docMk/>
            <pc:sldMk cId="0" sldId="269"/>
            <ac:spMk id="153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6:11.513" v="332" actId="962"/>
          <ac:spMkLst>
            <pc:docMk/>
            <pc:sldMk cId="0" sldId="269"/>
            <ac:spMk id="154" creationId="{00000000-0000-0000-0000-000000000000}"/>
          </ac:spMkLst>
        </pc:spChg>
      </pc:sldChg>
      <pc:sldChg chg="modSp mod">
        <pc:chgData name="Desai, Stuti (Document Accessibility Specialist)" userId="4466d87a-2609-4fc0-b808-d10f4f45e676" providerId="ADAL" clId="{82702506-F94C-4CFD-A9F9-0A2BCB21BC8B}" dt="2023-05-18T13:36:15.991" v="333" actId="962"/>
        <pc:sldMkLst>
          <pc:docMk/>
          <pc:sldMk cId="0" sldId="270"/>
        </pc:sldMkLst>
        <pc:spChg chg="mod">
          <ac:chgData name="Desai, Stuti (Document Accessibility Specialist)" userId="4466d87a-2609-4fc0-b808-d10f4f45e676" providerId="ADAL" clId="{82702506-F94C-4CFD-A9F9-0A2BCB21BC8B}" dt="2023-05-18T13:36:15.991" v="333" actId="962"/>
          <ac:spMkLst>
            <pc:docMk/>
            <pc:sldMk cId="0" sldId="270"/>
            <ac:spMk id="160" creationId="{00000000-0000-0000-0000-000000000000}"/>
          </ac:spMkLst>
        </pc:spChg>
        <pc:spChg chg="mod modVis">
          <ac:chgData name="Desai, Stuti (Document Accessibility Specialist)" userId="4466d87a-2609-4fc0-b808-d10f4f45e676" providerId="ADAL" clId="{82702506-F94C-4CFD-A9F9-0A2BCB21BC8B}" dt="2023-05-18T13:33:46.279" v="280" actId="14429"/>
          <ac:spMkLst>
            <pc:docMk/>
            <pc:sldMk cId="0" sldId="270"/>
            <ac:spMk id="161" creationId="{00000000-0000-0000-0000-000000000000}"/>
          </ac:spMkLst>
        </pc:spChg>
      </pc:sldChg>
      <pc:sldChg chg="modSp mod">
        <pc:chgData name="Desai, Stuti (Document Accessibility Specialist)" userId="4466d87a-2609-4fc0-b808-d10f4f45e676" providerId="ADAL" clId="{82702506-F94C-4CFD-A9F9-0A2BCB21BC8B}" dt="2023-05-18T13:36:23.708" v="334" actId="962"/>
        <pc:sldMkLst>
          <pc:docMk/>
          <pc:sldMk cId="0" sldId="271"/>
        </pc:sldMkLst>
        <pc:spChg chg="mod modVis">
          <ac:chgData name="Desai, Stuti (Document Accessibility Specialist)" userId="4466d87a-2609-4fc0-b808-d10f4f45e676" providerId="ADAL" clId="{82702506-F94C-4CFD-A9F9-0A2BCB21BC8B}" dt="2023-05-18T13:33:43.898" v="279" actId="14429"/>
          <ac:spMkLst>
            <pc:docMk/>
            <pc:sldMk cId="0" sldId="271"/>
            <ac:spMk id="167" creationId="{00000000-0000-0000-0000-000000000000}"/>
          </ac:spMkLst>
        </pc:spChg>
        <pc:spChg chg="mod modVis">
          <ac:chgData name="Desai, Stuti (Document Accessibility Specialist)" userId="4466d87a-2609-4fc0-b808-d10f4f45e676" providerId="ADAL" clId="{82702506-F94C-4CFD-A9F9-0A2BCB21BC8B}" dt="2023-05-18T13:36:23.708" v="334" actId="962"/>
          <ac:spMkLst>
            <pc:docMk/>
            <pc:sldMk cId="0" sldId="271"/>
            <ac:spMk id="168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49:48.574" v="610" actId="13244"/>
        <pc:sldMkLst>
          <pc:docMk/>
          <pc:sldMk cId="0" sldId="272"/>
        </pc:sldMkLst>
        <pc:spChg chg="add mod modVis">
          <ac:chgData name="Desai, Stuti (Document Accessibility Specialist)" userId="4466d87a-2609-4fc0-b808-d10f4f45e676" providerId="ADAL" clId="{82702506-F94C-4CFD-A9F9-0A2BCB21BC8B}" dt="2023-05-18T13:49:45.974" v="609" actId="14429"/>
          <ac:spMkLst>
            <pc:docMk/>
            <pc:sldMk cId="0" sldId="272"/>
            <ac:spMk id="2" creationId="{6C55185D-6AA9-1432-5DC4-0C14812E11A4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9:03.995" v="602" actId="13244"/>
          <ac:spMkLst>
            <pc:docMk/>
            <pc:sldMk cId="0" sldId="272"/>
            <ac:spMk id="4" creationId="{734FEFF5-C611-81D0-E2B9-ABAF268528A9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7:03.341" v="341" actId="164"/>
          <ac:spMkLst>
            <pc:docMk/>
            <pc:sldMk cId="0" sldId="272"/>
            <ac:spMk id="173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7:03.341" v="341" actId="164"/>
          <ac:spMkLst>
            <pc:docMk/>
            <pc:sldMk cId="0" sldId="272"/>
            <ac:spMk id="175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7:03.341" v="341" actId="164"/>
          <ac:spMkLst>
            <pc:docMk/>
            <pc:sldMk cId="0" sldId="272"/>
            <ac:spMk id="177" creationId="{00000000-0000-0000-0000-000000000000}"/>
          </ac:spMkLst>
        </pc:spChg>
        <pc:grpChg chg="add mod ord">
          <ac:chgData name="Desai, Stuti (Document Accessibility Specialist)" userId="4466d87a-2609-4fc0-b808-d10f4f45e676" providerId="ADAL" clId="{82702506-F94C-4CFD-A9F9-0A2BCB21BC8B}" dt="2023-05-18T13:49:48.574" v="610" actId="13244"/>
          <ac:grpSpMkLst>
            <pc:docMk/>
            <pc:sldMk cId="0" sldId="272"/>
            <ac:grpSpMk id="3" creationId="{A7BBEE1B-00B8-90C2-1225-83C265897CB5}"/>
          </ac:grpSpMkLst>
        </pc:grpChg>
        <pc:cxnChg chg="mod">
          <ac:chgData name="Desai, Stuti (Document Accessibility Specialist)" userId="4466d87a-2609-4fc0-b808-d10f4f45e676" providerId="ADAL" clId="{82702506-F94C-4CFD-A9F9-0A2BCB21BC8B}" dt="2023-05-18T13:37:03.341" v="341" actId="164"/>
          <ac:cxnSpMkLst>
            <pc:docMk/>
            <pc:sldMk cId="0" sldId="272"/>
            <ac:cxnSpMk id="174" creationId="{00000000-0000-0000-0000-000000000000}"/>
          </ac:cxnSpMkLst>
        </pc:cxnChg>
        <pc:cxnChg chg="mod">
          <ac:chgData name="Desai, Stuti (Document Accessibility Specialist)" userId="4466d87a-2609-4fc0-b808-d10f4f45e676" providerId="ADAL" clId="{82702506-F94C-4CFD-A9F9-0A2BCB21BC8B}" dt="2023-05-18T13:37:03.341" v="341" actId="164"/>
          <ac:cxnSpMkLst>
            <pc:docMk/>
            <pc:sldMk cId="0" sldId="272"/>
            <ac:cxnSpMk id="176" creationId="{00000000-0000-0000-0000-000000000000}"/>
          </ac:cxnSpMkLst>
        </pc:cxnChg>
      </pc:sldChg>
      <pc:sldChg chg="addSp modSp mod modNotes">
        <pc:chgData name="Desai, Stuti (Document Accessibility Specialist)" userId="4466d87a-2609-4fc0-b808-d10f4f45e676" providerId="ADAL" clId="{82702506-F94C-4CFD-A9F9-0A2BCB21BC8B}" dt="2023-05-18T13:49:14.375" v="603" actId="13244"/>
        <pc:sldMkLst>
          <pc:docMk/>
          <pc:sldMk cId="0" sldId="273"/>
        </pc:sldMkLst>
        <pc:spChg chg="add mod modVis">
          <ac:chgData name="Desai, Stuti (Document Accessibility Specialist)" userId="4466d87a-2609-4fc0-b808-d10f4f45e676" providerId="ADAL" clId="{82702506-F94C-4CFD-A9F9-0A2BCB21BC8B}" dt="2023-05-18T13:33:55.204" v="282" actId="14430"/>
          <ac:spMkLst>
            <pc:docMk/>
            <pc:sldMk cId="0" sldId="273"/>
            <ac:spMk id="2" creationId="{565461F2-9157-F716-D44B-F49CEE79CEC2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9:14.375" v="603" actId="13244"/>
          <ac:spMkLst>
            <pc:docMk/>
            <pc:sldMk cId="0" sldId="273"/>
            <ac:spMk id="3" creationId="{B89FFA4D-B263-1178-0652-AECDD0727A8C}"/>
          </ac:spMkLst>
        </pc:spChg>
        <pc:spChg chg="mod ord">
          <ac:chgData name="Desai, Stuti (Document Accessibility Specialist)" userId="4466d87a-2609-4fc0-b808-d10f4f45e676" providerId="ADAL" clId="{82702506-F94C-4CFD-A9F9-0A2BCB21BC8B}" dt="2023-05-18T13:40:28.919" v="355" actId="962"/>
          <ac:spMkLst>
            <pc:docMk/>
            <pc:sldMk cId="0" sldId="273"/>
            <ac:spMk id="182" creationId="{00000000-0000-0000-0000-000000000000}"/>
          </ac:spMkLst>
        </pc:spChg>
      </pc:sldChg>
      <pc:sldChg chg="addSp modSp mod">
        <pc:chgData name="Desai, Stuti (Document Accessibility Specialist)" userId="4466d87a-2609-4fc0-b808-d10f4f45e676" providerId="ADAL" clId="{82702506-F94C-4CFD-A9F9-0A2BCB21BC8B}" dt="2023-05-18T13:49:20.481" v="604" actId="13244"/>
        <pc:sldMkLst>
          <pc:docMk/>
          <pc:sldMk cId="0" sldId="274"/>
        </pc:sldMkLst>
        <pc:spChg chg="add mod modVis">
          <ac:chgData name="Desai, Stuti (Document Accessibility Specialist)" userId="4466d87a-2609-4fc0-b808-d10f4f45e676" providerId="ADAL" clId="{82702506-F94C-4CFD-A9F9-0A2BCB21BC8B}" dt="2023-05-18T13:33:59.021" v="283" actId="14430"/>
          <ac:spMkLst>
            <pc:docMk/>
            <pc:sldMk cId="0" sldId="274"/>
            <ac:spMk id="3" creationId="{767611C9-C62D-A2CD-8967-4F8E651D50CC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9:20.481" v="604" actId="13244"/>
          <ac:spMkLst>
            <pc:docMk/>
            <pc:sldMk cId="0" sldId="274"/>
            <ac:spMk id="4" creationId="{0B3D6FB5-F98A-B805-7BA4-C9BD814276B1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05.295" v="356" actId="962"/>
          <ac:spMkLst>
            <pc:docMk/>
            <pc:sldMk cId="0" sldId="274"/>
            <ac:spMk id="187" creationId="{00000000-0000-0000-0000-000000000000}"/>
          </ac:spMkLst>
        </pc:spChg>
      </pc:sldChg>
      <pc:sldChg chg="addSp modSp mod modNotes">
        <pc:chgData name="Desai, Stuti (Document Accessibility Specialist)" userId="4466d87a-2609-4fc0-b808-d10f4f45e676" providerId="ADAL" clId="{82702506-F94C-4CFD-A9F9-0A2BCB21BC8B}" dt="2023-05-18T13:49:26.698" v="605" actId="13244"/>
        <pc:sldMkLst>
          <pc:docMk/>
          <pc:sldMk cId="0" sldId="275"/>
        </pc:sldMkLst>
        <pc:spChg chg="add mod modVis">
          <ac:chgData name="Desai, Stuti (Document Accessibility Specialist)" userId="4466d87a-2609-4fc0-b808-d10f4f45e676" providerId="ADAL" clId="{82702506-F94C-4CFD-A9F9-0A2BCB21BC8B}" dt="2023-05-18T13:34:04.067" v="285" actId="14430"/>
          <ac:spMkLst>
            <pc:docMk/>
            <pc:sldMk cId="0" sldId="275"/>
            <ac:spMk id="2" creationId="{7764F8FD-888E-A465-EF67-CE916FA7B71F}"/>
          </ac:spMkLst>
        </pc:spChg>
        <pc:spChg chg="add mod modVis">
          <ac:chgData name="Desai, Stuti (Document Accessibility Specialist)" userId="4466d87a-2609-4fc0-b808-d10f4f45e676" providerId="ADAL" clId="{82702506-F94C-4CFD-A9F9-0A2BCB21BC8B}" dt="2023-05-18T13:34:03.007" v="284" actId="14430"/>
          <ac:spMkLst>
            <pc:docMk/>
            <pc:sldMk cId="0" sldId="275"/>
            <ac:spMk id="3" creationId="{5CD768FD-B537-71C1-F437-D48849FCE7DD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9:26.698" v="605" actId="13244"/>
          <ac:spMkLst>
            <pc:docMk/>
            <pc:sldMk cId="0" sldId="275"/>
            <ac:spMk id="4" creationId="{1FB7968F-F0B4-DBBB-C5CC-51B09A7A4C9A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07.170" v="357" actId="962"/>
          <ac:spMkLst>
            <pc:docMk/>
            <pc:sldMk cId="0" sldId="275"/>
            <ac:spMk id="19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08.830" v="361" actId="962"/>
          <ac:spMkLst>
            <pc:docMk/>
            <pc:sldMk cId="0" sldId="275"/>
            <ac:spMk id="193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09.384" v="362" actId="962"/>
          <ac:spMkLst>
            <pc:docMk/>
            <pc:sldMk cId="0" sldId="275"/>
            <ac:spMk id="194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09.898" v="363" actId="962"/>
          <ac:spMkLst>
            <pc:docMk/>
            <pc:sldMk cId="0" sldId="275"/>
            <ac:spMk id="195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0.481" v="364" actId="962"/>
          <ac:spMkLst>
            <pc:docMk/>
            <pc:sldMk cId="0" sldId="275"/>
            <ac:spMk id="196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2.578" v="369" actId="962"/>
          <ac:spMkLst>
            <pc:docMk/>
            <pc:sldMk cId="0" sldId="275"/>
            <ac:spMk id="197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2.088" v="368" actId="962"/>
          <ac:spMkLst>
            <pc:docMk/>
            <pc:sldMk cId="0" sldId="275"/>
            <ac:spMk id="198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3.507" v="370" actId="962"/>
          <ac:spMkLst>
            <pc:docMk/>
            <pc:sldMk cId="0" sldId="275"/>
            <ac:spMk id="199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4.062" v="371" actId="962"/>
          <ac:spMkLst>
            <pc:docMk/>
            <pc:sldMk cId="0" sldId="275"/>
            <ac:spMk id="200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4.904" v="372" actId="962"/>
          <ac:spMkLst>
            <pc:docMk/>
            <pc:sldMk cId="0" sldId="275"/>
            <ac:spMk id="201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5.857" v="373" actId="962"/>
          <ac:spMkLst>
            <pc:docMk/>
            <pc:sldMk cId="0" sldId="275"/>
            <ac:spMk id="20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6.494" v="374" actId="962"/>
          <ac:spMkLst>
            <pc:docMk/>
            <pc:sldMk cId="0" sldId="275"/>
            <ac:spMk id="203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7.764" v="376" actId="962"/>
          <ac:spMkLst>
            <pc:docMk/>
            <pc:sldMk cId="0" sldId="275"/>
            <ac:spMk id="237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8.290" v="377" actId="962"/>
          <ac:spMkLst>
            <pc:docMk/>
            <pc:sldMk cId="0" sldId="275"/>
            <ac:spMk id="238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8.946" v="378" actId="962"/>
          <ac:spMkLst>
            <pc:docMk/>
            <pc:sldMk cId="0" sldId="275"/>
            <ac:spMk id="239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19.464" v="379" actId="962"/>
          <ac:spMkLst>
            <pc:docMk/>
            <pc:sldMk cId="0" sldId="275"/>
            <ac:spMk id="240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0.128" v="380" actId="962"/>
          <ac:spMkLst>
            <pc:docMk/>
            <pc:sldMk cId="0" sldId="275"/>
            <ac:spMk id="241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0.707" v="381" actId="962"/>
          <ac:spMkLst>
            <pc:docMk/>
            <pc:sldMk cId="0" sldId="275"/>
            <ac:spMk id="24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1.354" v="382" actId="962"/>
          <ac:spMkLst>
            <pc:docMk/>
            <pc:sldMk cId="0" sldId="275"/>
            <ac:spMk id="243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2.070" v="383" actId="962"/>
          <ac:spMkLst>
            <pc:docMk/>
            <pc:sldMk cId="0" sldId="275"/>
            <ac:spMk id="244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2.611" v="384" actId="962"/>
          <ac:spMkLst>
            <pc:docMk/>
            <pc:sldMk cId="0" sldId="275"/>
            <ac:spMk id="245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3.213" v="385" actId="962"/>
          <ac:spMkLst>
            <pc:docMk/>
            <pc:sldMk cId="0" sldId="275"/>
            <ac:spMk id="246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3.865" v="386" actId="962"/>
          <ac:spMkLst>
            <pc:docMk/>
            <pc:sldMk cId="0" sldId="275"/>
            <ac:spMk id="247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4.523" v="387" actId="962"/>
          <ac:spMkLst>
            <pc:docMk/>
            <pc:sldMk cId="0" sldId="275"/>
            <ac:spMk id="248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5.695" v="389" actId="962"/>
          <ac:spMkLst>
            <pc:docMk/>
            <pc:sldMk cId="0" sldId="275"/>
            <ac:spMk id="28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7.978" v="394" actId="962"/>
          <ac:spMkLst>
            <pc:docMk/>
            <pc:sldMk cId="0" sldId="275"/>
            <ac:spMk id="283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27.345" v="393" actId="962"/>
          <ac:spMkLst>
            <pc:docMk/>
            <pc:sldMk cId="0" sldId="275"/>
            <ac:spMk id="284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0.330" v="395" actId="962"/>
          <ac:spMkLst>
            <pc:docMk/>
            <pc:sldMk cId="0" sldId="275"/>
            <ac:spMk id="285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0.877" v="396" actId="962"/>
          <ac:spMkLst>
            <pc:docMk/>
            <pc:sldMk cId="0" sldId="275"/>
            <ac:spMk id="286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1.424" v="397" actId="962"/>
          <ac:spMkLst>
            <pc:docMk/>
            <pc:sldMk cId="0" sldId="275"/>
            <ac:spMk id="287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2.063" v="398" actId="962"/>
          <ac:spMkLst>
            <pc:docMk/>
            <pc:sldMk cId="0" sldId="275"/>
            <ac:spMk id="288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2.744" v="399" actId="962"/>
          <ac:spMkLst>
            <pc:docMk/>
            <pc:sldMk cId="0" sldId="275"/>
            <ac:spMk id="289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3.271" v="400" actId="962"/>
          <ac:spMkLst>
            <pc:docMk/>
            <pc:sldMk cId="0" sldId="275"/>
            <ac:spMk id="290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3.852" v="401" actId="962"/>
          <ac:spMkLst>
            <pc:docMk/>
            <pc:sldMk cId="0" sldId="275"/>
            <ac:spMk id="291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4.480" v="402" actId="962"/>
          <ac:spMkLst>
            <pc:docMk/>
            <pc:sldMk cId="0" sldId="275"/>
            <ac:spMk id="29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5.248" v="403" actId="962"/>
          <ac:spMkLst>
            <pc:docMk/>
            <pc:sldMk cId="0" sldId="275"/>
            <ac:spMk id="293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41:37.024" v="405" actId="962"/>
          <ac:spMkLst>
            <pc:docMk/>
            <pc:sldMk cId="0" sldId="275"/>
            <ac:spMk id="327" creationId="{00000000-0000-0000-0000-000000000000}"/>
          </ac:spMkLst>
        </pc:spChg>
        <pc:grpChg chg="mod">
          <ac:chgData name="Desai, Stuti (Document Accessibility Specialist)" userId="4466d87a-2609-4fc0-b808-d10f4f45e676" providerId="ADAL" clId="{82702506-F94C-4CFD-A9F9-0A2BCB21BC8B}" dt="2023-05-18T13:41:17.010" v="375" actId="962"/>
          <ac:grpSpMkLst>
            <pc:docMk/>
            <pc:sldMk cId="0" sldId="275"/>
            <ac:grpSpMk id="204" creationId="{00000000-0000-0000-0000-000000000000}"/>
          </ac:grpSpMkLst>
        </pc:grpChg>
        <pc:grpChg chg="mod">
          <ac:chgData name="Desai, Stuti (Document Accessibility Specialist)" userId="4466d87a-2609-4fc0-b808-d10f4f45e676" providerId="ADAL" clId="{82702506-F94C-4CFD-A9F9-0A2BCB21BC8B}" dt="2023-05-18T13:41:25.078" v="388" actId="962"/>
          <ac:grpSpMkLst>
            <pc:docMk/>
            <pc:sldMk cId="0" sldId="275"/>
            <ac:grpSpMk id="249" creationId="{00000000-0000-0000-0000-000000000000}"/>
          </ac:grpSpMkLst>
        </pc:grpChg>
        <pc:grpChg chg="mod">
          <ac:chgData name="Desai, Stuti (Document Accessibility Specialist)" userId="4466d87a-2609-4fc0-b808-d10f4f45e676" providerId="ADAL" clId="{82702506-F94C-4CFD-A9F9-0A2BCB21BC8B}" dt="2023-05-18T13:41:35.922" v="404" actId="962"/>
          <ac:grpSpMkLst>
            <pc:docMk/>
            <pc:sldMk cId="0" sldId="275"/>
            <ac:grpSpMk id="294" creationId="{00000000-0000-0000-0000-000000000000}"/>
          </ac:grpSpMkLst>
        </pc:grpChg>
      </pc:sldChg>
      <pc:sldChg chg="addSp modSp mod modNotes">
        <pc:chgData name="Desai, Stuti (Document Accessibility Specialist)" userId="4466d87a-2609-4fc0-b808-d10f4f45e676" providerId="ADAL" clId="{82702506-F94C-4CFD-A9F9-0A2BCB21BC8B}" dt="2023-05-18T13:49:34.481" v="606" actId="13244"/>
        <pc:sldMkLst>
          <pc:docMk/>
          <pc:sldMk cId="0" sldId="276"/>
        </pc:sldMkLst>
        <pc:spChg chg="add mod ord modVis">
          <ac:chgData name="Desai, Stuti (Document Accessibility Specialist)" userId="4466d87a-2609-4fc0-b808-d10f4f45e676" providerId="ADAL" clId="{82702506-F94C-4CFD-A9F9-0A2BCB21BC8B}" dt="2023-05-18T13:34:36.431" v="296" actId="13244"/>
          <ac:spMkLst>
            <pc:docMk/>
            <pc:sldMk cId="0" sldId="276"/>
            <ac:spMk id="2" creationId="{8322B17D-E424-E6F1-A194-84FE4589338F}"/>
          </ac:spMkLst>
        </pc:spChg>
        <pc:spChg chg="add mod">
          <ac:chgData name="Desai, Stuti (Document Accessibility Specialist)" userId="4466d87a-2609-4fc0-b808-d10f4f45e676" providerId="ADAL" clId="{82702506-F94C-4CFD-A9F9-0A2BCB21BC8B}" dt="2023-05-18T13:49:34.481" v="606" actId="13244"/>
          <ac:spMkLst>
            <pc:docMk/>
            <pc:sldMk cId="0" sldId="276"/>
            <ac:spMk id="3" creationId="{08290868-9B58-E7CD-CEC3-E254451BAEFF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4:18.233" v="293" actId="962"/>
          <ac:spMkLst>
            <pc:docMk/>
            <pc:sldMk cId="0" sldId="276"/>
            <ac:spMk id="332" creationId="{00000000-0000-0000-0000-000000000000}"/>
          </ac:spMkLst>
        </pc:spChg>
        <pc:spChg chg="mod">
          <ac:chgData name="Desai, Stuti (Document Accessibility Specialist)" userId="4466d87a-2609-4fc0-b808-d10f4f45e676" providerId="ADAL" clId="{82702506-F94C-4CFD-A9F9-0A2BCB21BC8B}" dt="2023-05-18T13:34:32.110" v="294" actId="962"/>
          <ac:spMkLst>
            <pc:docMk/>
            <pc:sldMk cId="0" sldId="276"/>
            <ac:spMk id="3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Representatives from Schools and Colleges across campus that use Aurora, who clearly understand their unit’s web needs &amp; priorities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Help set policies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Makes final determinations on focus and priorities of UITS resources</a:t>
            </a:r>
          </a:p>
          <a:p>
            <a:endParaRPr lang="en" sz="2400" dirty="0">
              <a:solidFill>
                <a:srgbClr val="434343"/>
              </a:solidFill>
            </a:endParaRPr>
          </a:p>
          <a:p>
            <a:endParaRPr lang="en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>
                <a:solidFill>
                  <a:srgbClr val="434343"/>
                </a:solidFill>
              </a:rPr>
              <a:t>Custom theme and plugin is possible (Dev/Test/Prod environments)</a:t>
            </a:r>
          </a:p>
          <a:p>
            <a:endParaRPr lang="en" sz="2400" dirty="0">
              <a:solidFill>
                <a:srgbClr val="434343"/>
              </a:solidFill>
            </a:endParaRPr>
          </a:p>
          <a:p>
            <a:pPr lvl="0" rtl="0">
              <a:buNone/>
            </a:pPr>
            <a:r>
              <a:rPr lang="en" sz="2400" dirty="0">
                <a:solidFill>
                  <a:srgbClr val="434343"/>
                </a:solidFill>
              </a:rPr>
              <a:t>Sandbox Agreement (long term commitment)</a:t>
            </a:r>
          </a:p>
          <a:p>
            <a:endParaRPr lang="en" sz="2400" dirty="0">
              <a:solidFill>
                <a:srgbClr val="434343"/>
              </a:solidFill>
            </a:endParaRPr>
          </a:p>
          <a:p>
            <a:endParaRPr lang="en" sz="2400" dirty="0">
              <a:solidFill>
                <a:srgbClr val="434343"/>
              </a:solidFill>
            </a:endParaRPr>
          </a:p>
          <a:p>
            <a:endParaRPr lang="en" sz="2400" dirty="0">
              <a:solidFill>
                <a:srgbClr val="434343"/>
              </a:solidFill>
            </a:endParaRPr>
          </a:p>
          <a:p>
            <a:endParaRPr lang="en" sz="2400" dirty="0">
              <a:solidFill>
                <a:srgbClr val="434343"/>
              </a:solidFill>
            </a:endParaRPr>
          </a:p>
          <a:p>
            <a:endParaRPr lang="en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Reviews all Custom Code, and any new Plugins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Web Lab, Security Office, and volunteers from Distributed IT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Meet regularly to set coding standards and review new work</a:t>
            </a:r>
          </a:p>
          <a:p>
            <a:endParaRPr lang="en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Launched with UConn’s first </a:t>
            </a:r>
            <a:r>
              <a:rPr lang="en" sz="2400" b="1" dirty="0">
                <a:solidFill>
                  <a:srgbClr val="434343"/>
                </a:solidFill>
              </a:rPr>
              <a:t>Modern Mobile Responsive Template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Since the Launch we’ve augmented Wordpress with a lot of great features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b="1" dirty="0">
                <a:solidFill>
                  <a:srgbClr val="434343"/>
                </a:solidFill>
              </a:rPr>
              <a:t>New Homage widgets</a:t>
            </a:r>
            <a:r>
              <a:rPr lang="en" sz="2400" dirty="0">
                <a:solidFill>
                  <a:srgbClr val="434343"/>
                </a:solidFill>
              </a:rPr>
              <a:t> like Events Calendar, Contact, Hours of Operation, and Rich Text Widget.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b="1" dirty="0">
                <a:solidFill>
                  <a:srgbClr val="434343"/>
                </a:solidFill>
              </a:rPr>
              <a:t>Plugins </a:t>
            </a:r>
            <a:r>
              <a:rPr lang="en" sz="2400" dirty="0">
                <a:solidFill>
                  <a:srgbClr val="434343"/>
                </a:solidFill>
              </a:rPr>
              <a:t>to check for broken links, smooth out the launch process, track statistics, and swap out media files.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Last month we released the </a:t>
            </a:r>
            <a:r>
              <a:rPr lang="en" sz="2400" b="1" dirty="0">
                <a:solidFill>
                  <a:srgbClr val="434343"/>
                </a:solidFill>
              </a:rPr>
              <a:t>Gravity Forms Builder</a:t>
            </a:r>
            <a:r>
              <a:rPr lang="en" sz="2400" dirty="0">
                <a:solidFill>
                  <a:srgbClr val="434343"/>
                </a:solidFill>
              </a:rPr>
              <a:t>, a cool new way to create online forms. </a:t>
            </a:r>
          </a:p>
          <a:p>
            <a:endParaRPr lang="en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30+ hours of training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16 sessions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268 users trained</a:t>
            </a:r>
          </a:p>
          <a:p>
            <a:endParaRPr lang="en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38 live websites 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364 websites in development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458 webmasters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109,000 unique visitors 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What’s Next?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Just to give you an idea of the demand out there, and the growth rates we’re seeing, </a:t>
            </a:r>
          </a:p>
          <a:p>
            <a:pPr>
              <a:buNone/>
            </a:pPr>
            <a:r>
              <a:rPr lang="en" b="1" dirty="0"/>
              <a:t>Here’s the Number of Total Accounts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b="1" dirty="0"/>
              <a:t>Here’s Page views per week, this shows us how many users are visiting the pages, up to about 60k now.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Unique Visitors per week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b="1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What’s a CMS for?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It’s a way to reduce the difficulty of managing a website, while also improving the code quality of websites.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Easier to create and update websites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Build better websites. Better Search Engine ranking, accessibility, security and stability.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b="1" dirty="0">
                <a:solidFill>
                  <a:srgbClr val="434343"/>
                </a:solidFill>
              </a:rPr>
              <a:t>Future of Aurora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Take the limited service, and carefully add new features, to accommodate a greater number of sites. 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Upcoming changes under consideration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434343"/>
                </a:solidFill>
              </a:rPr>
              <a:t>Wordpress 3.7, 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434343"/>
                </a:solidFill>
              </a:rPr>
              <a:t>better media library management, 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434343"/>
                </a:solidFill>
              </a:rPr>
              <a:t>new navigation styles, 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434343"/>
                </a:solidFill>
              </a:rPr>
              <a:t>page layouts, 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434343"/>
                </a:solidFill>
              </a:rPr>
              <a:t>secure intranet, 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434343"/>
                </a:solidFill>
              </a:rPr>
              <a:t>improved user management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2400" dirty="0">
                <a:solidFill>
                  <a:srgbClr val="434343"/>
                </a:solidFill>
              </a:rPr>
              <a:t>multiple sidebars per site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Ongoing outreach &amp; training</a:t>
            </a:r>
          </a:p>
          <a:p>
            <a:endParaRPr lang="en" sz="2400" dirty="0">
              <a:solidFill>
                <a:srgbClr val="434343"/>
              </a:solidFill>
            </a:endParaRPr>
          </a:p>
          <a:p>
            <a:endParaRPr lang="en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If you’re interested in learning more about Aurora, signing up for an account, or scheduling training, you can head to the address here.</a:t>
            </a:r>
          </a:p>
          <a:p>
            <a:endParaRPr lang="en" dirty="0"/>
          </a:p>
          <a:p>
            <a:pPr>
              <a:buNone/>
            </a:pPr>
            <a:r>
              <a:rPr lang="en" dirty="0"/>
              <a:t>If you’re on twitter you can follow us @uconnwebdev for news about updates, community polls, and Q&amp;A sessions we hold monthly.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dirty="0"/>
              <a:t>UConn has a unique set of constraints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Thousands of decentralized sites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Hundreds of webmasters with varied levels of expertise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Limited UITS support &amp; development staff</a:t>
            </a:r>
          </a:p>
          <a:p>
            <a:endParaRPr lang="en" sz="2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" sz="2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 dirty="0"/>
              <a:t>With these constraints, we came up with some strategic objectives when designing Aurora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Target the majority of simple sites at UConn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Complex or unique sites may remain as they are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One size fits most, not one size fits all</a:t>
            </a:r>
          </a:p>
          <a:p>
            <a:endParaRPr lang="en" sz="2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Decision to value Ease and Quality over features and flexibility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Learning curve kept as low as possible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Deliver a simple high quality service, leaving out potentially useful features to preserve simplicity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434343"/>
                </a:solidFill>
              </a:rPr>
              <a:t>From the outset, we’ve been working with the University Community to shape Aurora into the service it is today.</a:t>
            </a:r>
          </a:p>
          <a:p>
            <a:endParaRPr lang="en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Email list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Monthly meetups and presentations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Polls for feedback to help set priorities</a:t>
            </a:r>
          </a:p>
          <a:p>
            <a:endParaRPr lang="en" sz="24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rora.uconn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506B-5D1E-3B43-EB7A-A2E1122F7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59856"/>
            <a:ext cx="7772400" cy="1159856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Aurora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3557596"/>
            <a:ext cx="7772400" cy="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b="1" dirty="0">
                <a:solidFill>
                  <a:srgbClr val="6FA8DC"/>
                </a:solidFill>
                <a:latin typeface="Calibri"/>
                <a:ea typeface="Calibri"/>
                <a:cs typeface="Calibri"/>
                <a:sym typeface="Calibri"/>
              </a:rPr>
              <a:t>UConn’s Web Content Management System</a:t>
            </a:r>
          </a:p>
        </p:txBody>
      </p:sp>
      <p:sp>
        <p:nvSpPr>
          <p:cNvPr id="24" name="Shape 24" descr="Aurora logo"/>
          <p:cNvSpPr/>
          <p:nvPr/>
        </p:nvSpPr>
        <p:spPr>
          <a:xfrm>
            <a:off x="3040740" y="770149"/>
            <a:ext cx="3062525" cy="2787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" name="Shape 25"/>
          <p:cNvSpPr txBox="1"/>
          <p:nvPr/>
        </p:nvSpPr>
        <p:spPr>
          <a:xfrm>
            <a:off x="0" y="4686300"/>
            <a:ext cx="9144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1000">
                <a:solidFill>
                  <a:srgbClr val="999999"/>
                </a:solidFill>
              </a:rPr>
              <a:t>Andrew Bacon and Yi Zhang of the UITS Web Development Lab, November 2013.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99275" y="2052325"/>
            <a:ext cx="5944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Governance </a:t>
            </a:r>
          </a:p>
        </p:txBody>
      </p:sp>
      <p:sp>
        <p:nvSpPr>
          <p:cNvPr id="128" name="Shape 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224" y="1686225"/>
            <a:ext cx="1497574" cy="1434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479FEFDC-5F3D-3015-5EFD-4C2B5466CE1B}"/>
              </a:ext>
            </a:extLst>
          </p:cNvPr>
          <p:cNvSpPr txBox="1"/>
          <p:nvPr/>
        </p:nvSpPr>
        <p:spPr>
          <a:xfrm>
            <a:off x="149476" y="3309857"/>
            <a:ext cx="9318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Representatives from Schools and Colleges across campus that use Aurora, who clearly understand their unit’s web needs &amp; priorities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Help set policies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Makes final determinations on focus and priorities of UITS resources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99275" y="2052325"/>
            <a:ext cx="5944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Custom Code</a:t>
            </a:r>
          </a:p>
        </p:txBody>
      </p:sp>
      <p:sp>
        <p:nvSpPr>
          <p:cNvPr id="134" name="Shape 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3975" y="1732062"/>
            <a:ext cx="1497925" cy="1497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C64CA3F0-A787-A72A-BF89-A2F6FB04C503}"/>
              </a:ext>
            </a:extLst>
          </p:cNvPr>
          <p:cNvSpPr txBox="1"/>
          <p:nvPr/>
        </p:nvSpPr>
        <p:spPr>
          <a:xfrm>
            <a:off x="656897" y="3662855"/>
            <a:ext cx="5546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rtl="0">
              <a:buNone/>
            </a:pPr>
            <a:r>
              <a:rPr lang="en" sz="1400" dirty="0">
                <a:solidFill>
                  <a:srgbClr val="434343"/>
                </a:solidFill>
              </a:rPr>
              <a:t>Custom theme and plugin is possible (Dev/Test/Prod environments)</a:t>
            </a:r>
          </a:p>
          <a:p>
            <a:endParaRPr lang="en" sz="1400" dirty="0">
              <a:solidFill>
                <a:srgbClr val="434343"/>
              </a:solidFill>
            </a:endParaRPr>
          </a:p>
          <a:p>
            <a:pPr lvl="0" rtl="0">
              <a:buNone/>
            </a:pPr>
            <a:r>
              <a:rPr lang="en" sz="1400" dirty="0">
                <a:solidFill>
                  <a:srgbClr val="434343"/>
                </a:solidFill>
              </a:rPr>
              <a:t>Sandbox Agreement (long term commitment)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99275" y="2052325"/>
            <a:ext cx="5944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Code Audit </a:t>
            </a:r>
          </a:p>
        </p:txBody>
      </p:sp>
      <p:sp>
        <p:nvSpPr>
          <p:cNvPr id="140" name="Shape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2525" y="1509475"/>
            <a:ext cx="1943100" cy="1943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03E3EF26-DFAB-C251-634A-7C1417FF0E49}"/>
              </a:ext>
            </a:extLst>
          </p:cNvPr>
          <p:cNvSpPr txBox="1"/>
          <p:nvPr/>
        </p:nvSpPr>
        <p:spPr>
          <a:xfrm>
            <a:off x="399394" y="3568262"/>
            <a:ext cx="5421677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Reviews all Custom Code, and any new Plugins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Web Lab, Security Office, and volunteers from Distributed IT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Meet regularly to set coding standards and review new work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405625" y="1881850"/>
            <a:ext cx="51464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Aurora Today</a:t>
            </a:r>
          </a:p>
        </p:txBody>
      </p:sp>
      <p:sp>
        <p:nvSpPr>
          <p:cNvPr id="146" name="Shape 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" y="3168100"/>
            <a:ext cx="9144000" cy="1975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Shape 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075" y="1286600"/>
            <a:ext cx="2303050" cy="1452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550" y="1918325"/>
            <a:ext cx="2166624" cy="1306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3" name="Shape 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0100" y="1918062"/>
            <a:ext cx="1311975" cy="1307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4" name="Shape 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2875" y="1918325"/>
            <a:ext cx="1311975" cy="130683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B44E85F6-163F-D096-8E7C-32988CD85A70}"/>
              </a:ext>
            </a:extLst>
          </p:cNvPr>
          <p:cNvSpPr txBox="1"/>
          <p:nvPr/>
        </p:nvSpPr>
        <p:spPr>
          <a:xfrm>
            <a:off x="63062" y="-63062"/>
            <a:ext cx="9151864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Launched with UConn’s first </a:t>
            </a:r>
            <a:r>
              <a:rPr lang="en" sz="1400" b="1" dirty="0">
                <a:solidFill>
                  <a:srgbClr val="434343"/>
                </a:solidFill>
              </a:rPr>
              <a:t>Modern Mobile Responsive Template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Since the Launch we’ve augmented Wordpress with a lot of great features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b="1" dirty="0">
                <a:solidFill>
                  <a:srgbClr val="434343"/>
                </a:solidFill>
              </a:rPr>
              <a:t>New Homage widgets</a:t>
            </a:r>
            <a:r>
              <a:rPr lang="en" sz="1400" dirty="0">
                <a:solidFill>
                  <a:srgbClr val="434343"/>
                </a:solidFill>
              </a:rPr>
              <a:t> like Events Calendar, Contact, Hours of Operation, and Rich Text Widget.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b="1" dirty="0">
                <a:solidFill>
                  <a:srgbClr val="434343"/>
                </a:solidFill>
              </a:rPr>
              <a:t>Plugins </a:t>
            </a:r>
            <a:r>
              <a:rPr lang="en" sz="1400" dirty="0">
                <a:solidFill>
                  <a:srgbClr val="434343"/>
                </a:solidFill>
              </a:rPr>
              <a:t>to check for broken links, smooth out the launch process, track statistics, and swap out media files.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Last month we released the </a:t>
            </a:r>
            <a:r>
              <a:rPr lang="en" sz="1400" b="1" dirty="0">
                <a:solidFill>
                  <a:srgbClr val="434343"/>
                </a:solidFill>
              </a:rPr>
              <a:t>Gravity Forms Builder</a:t>
            </a:r>
            <a:r>
              <a:rPr lang="en" sz="1400" dirty="0">
                <a:solidFill>
                  <a:srgbClr val="434343"/>
                </a:solidFill>
              </a:rPr>
              <a:t>, a cool new way to create online forms.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BA820-40D5-B9A5-356F-3319BBC0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Timeline of Events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231850" y="1053600"/>
            <a:ext cx="5944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</a:p>
        </p:txBody>
      </p:sp>
      <p:sp>
        <p:nvSpPr>
          <p:cNvPr id="160" name="Shape 1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7975" y="1053600"/>
            <a:ext cx="1762375" cy="1762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1" name="Shape 161"/>
          <p:cNvSpPr txBox="1"/>
          <p:nvPr/>
        </p:nvSpPr>
        <p:spPr>
          <a:xfrm>
            <a:off x="3231850" y="1690550"/>
            <a:ext cx="5289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30+ hours of training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16 sessions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268 users trained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43000" y="1053600"/>
            <a:ext cx="5944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@ 4 months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231850" y="2040125"/>
            <a:ext cx="5289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38 live websites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350+ accounts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450+ webmasters</a:t>
            </a:r>
          </a:p>
          <a:p>
            <a:pPr marL="457200" lvl="0" indent="-419100" rtl="0">
              <a:lnSpc>
                <a:spcPct val="150000"/>
              </a:lnSpc>
              <a:spcBef>
                <a:spcPts val="600"/>
              </a:spcBef>
              <a:buClr>
                <a:srgbClr val="666666"/>
              </a:buClr>
              <a:buSzPct val="100000"/>
              <a:buFont typeface="Calibri"/>
              <a:buChar char="●"/>
            </a:pPr>
            <a:r>
              <a:rPr lang="en" sz="30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109,000 unique visitors </a:t>
            </a:r>
          </a:p>
        </p:txBody>
      </p:sp>
      <p:sp>
        <p:nvSpPr>
          <p:cNvPr id="168" name="Shape 1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3457" y="975062"/>
            <a:ext cx="1586312" cy="15883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FEFF5-C611-81D0-E2B9-ABAF2685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Graph of Demand</a:t>
            </a:r>
          </a:p>
        </p:txBody>
      </p:sp>
      <p:grpSp>
        <p:nvGrpSpPr>
          <p:cNvPr id="3" name="Group 2" descr="Graph including the months from May-November on the x-axis and the total accounts on the y-axis from 0-400. Beta in June is less then 50. Launch in July is about 50-60. In November there is about 350.">
            <a:extLst>
              <a:ext uri="{FF2B5EF4-FFF2-40B4-BE49-F238E27FC236}">
                <a16:creationId xmlns:a16="http://schemas.microsoft.com/office/drawing/2014/main" id="{A7BBEE1B-00B8-90C2-1225-83C265897CB5}"/>
              </a:ext>
            </a:extLst>
          </p:cNvPr>
          <p:cNvGrpSpPr/>
          <p:nvPr/>
        </p:nvGrpSpPr>
        <p:grpSpPr>
          <a:xfrm>
            <a:off x="1620923" y="430150"/>
            <a:ext cx="5902166" cy="4526571"/>
            <a:chOff x="1620923" y="430150"/>
            <a:chExt cx="5902166" cy="4526571"/>
          </a:xfrm>
        </p:grpSpPr>
        <p:sp>
          <p:nvSpPr>
            <p:cNvPr id="173" name="Shape 173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1620923" y="813851"/>
              <a:ext cx="5902166" cy="414287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cxnSp>
          <p:nvCxnSpPr>
            <p:cNvPr id="174" name="Shape 174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3839450" y="1026987"/>
              <a:ext cx="0" cy="3536099"/>
            </a:xfrm>
            <a:prstGeom prst="straightConnector1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75" name="Shape 175"/>
            <p:cNvSpPr txBox="1"/>
            <p:nvPr/>
          </p:nvSpPr>
          <p:spPr>
            <a:xfrm>
              <a:off x="3471328" y="430160"/>
              <a:ext cx="1454699" cy="3837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buNone/>
              </a:pPr>
              <a:r>
                <a:rPr lang="en" sz="2400" b="1">
                  <a:latin typeface="Calibri"/>
                  <a:ea typeface="Calibri"/>
                  <a:cs typeface="Calibri"/>
                  <a:sym typeface="Calibri"/>
                </a:rPr>
                <a:t>Launch</a:t>
              </a:r>
            </a:p>
          </p:txBody>
        </p:sp>
        <p:cxnSp>
          <p:nvCxnSpPr>
            <p:cNvPr id="176" name="Shape 176"/>
            <p:cNvCxnSpPr/>
            <p:nvPr/>
          </p:nvCxnSpPr>
          <p:spPr>
            <a:xfrm>
              <a:off x="3050325" y="1065037"/>
              <a:ext cx="0" cy="3539700"/>
            </a:xfrm>
            <a:prstGeom prst="straightConnector1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77" name="Shape 177"/>
            <p:cNvSpPr txBox="1"/>
            <p:nvPr/>
          </p:nvSpPr>
          <p:spPr>
            <a:xfrm>
              <a:off x="2559575" y="430150"/>
              <a:ext cx="832500" cy="3837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buNone/>
              </a:pPr>
              <a:r>
                <a:rPr lang="en" sz="2400" b="1">
                  <a:latin typeface="Calibri"/>
                  <a:ea typeface="Calibri"/>
                  <a:cs typeface="Calibri"/>
                  <a:sym typeface="Calibri"/>
                </a:rPr>
                <a:t>Beta</a:t>
              </a:r>
            </a:p>
          </p:txBody>
        </p:sp>
      </p:grp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6C55185D-6AA9-1432-5DC4-0C14812E11A4}"/>
              </a:ext>
            </a:extLst>
          </p:cNvPr>
          <p:cNvSpPr txBox="1"/>
          <p:nvPr/>
        </p:nvSpPr>
        <p:spPr>
          <a:xfrm>
            <a:off x="7144554" y="157096"/>
            <a:ext cx="2075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buNone/>
            </a:pPr>
            <a:r>
              <a:rPr lang="en" b="1" dirty="0"/>
              <a:t>Just to give you an idea of the demand out there, and the growth rates we’re seeing, </a:t>
            </a:r>
          </a:p>
          <a:p>
            <a:pPr>
              <a:buNone/>
            </a:pPr>
            <a:r>
              <a:rPr lang="en" b="1" dirty="0"/>
              <a:t>Here’s the Number of Total Accounts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9FFA4D-B263-1178-0652-AECDD072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Page Views per Week</a:t>
            </a:r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565461F2-9157-F716-D44B-F49CEE79CEC2}"/>
              </a:ext>
            </a:extLst>
          </p:cNvPr>
          <p:cNvSpPr txBox="1"/>
          <p:nvPr/>
        </p:nvSpPr>
        <p:spPr>
          <a:xfrm>
            <a:off x="136635" y="4020207"/>
            <a:ext cx="909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Here’s Page views per week, this shows us how many users are visiting the pages, up to about 60k now. </a:t>
            </a:r>
          </a:p>
          <a:p>
            <a:endParaRPr lang="en-US" dirty="0"/>
          </a:p>
        </p:txBody>
      </p:sp>
      <p:sp>
        <p:nvSpPr>
          <p:cNvPr id="182" name="Shape 182" descr="Graph showing the months from August to November 2013 on the x-axis and the number of Pageviews on the y-axis. There is an increase in the numbers over tim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48425" y="1531675"/>
            <a:ext cx="8447150" cy="20801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3D6FB5-F98A-B805-7BA4-C9BD8142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Unique Visitors per Week</a:t>
            </a:r>
          </a:p>
        </p:txBody>
      </p:sp>
      <p:sp>
        <p:nvSpPr>
          <p:cNvPr id="187" name="Shape 187" descr="Graph showing the months from August to November 2013 on the x-axis and the number of Pageviews on the y-axis. There is an increase in the numbers over time going to over 10,000 in November."/>
          <p:cNvSpPr/>
          <p:nvPr/>
        </p:nvSpPr>
        <p:spPr>
          <a:xfrm>
            <a:off x="363637" y="1509329"/>
            <a:ext cx="8416724" cy="2124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767611C9-C62D-A2CD-8967-4F8E651D50CC}"/>
              </a:ext>
            </a:extLst>
          </p:cNvPr>
          <p:cNvSpPr txBox="1"/>
          <p:nvPr/>
        </p:nvSpPr>
        <p:spPr>
          <a:xfrm>
            <a:off x="363637" y="40213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dirty="0"/>
              <a:t>Unique Visitors per week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6575" y="1197025"/>
            <a:ext cx="2749450" cy="2749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" name="Shap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8750" y="1257400"/>
            <a:ext cx="2631698" cy="26286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1AE784-71A0-15FE-3DAB-C1344B1C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Goals</a:t>
            </a:r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2CA489B1-7241-A027-F498-CA54E5F8A155}"/>
              </a:ext>
            </a:extLst>
          </p:cNvPr>
          <p:cNvSpPr txBox="1"/>
          <p:nvPr/>
        </p:nvSpPr>
        <p:spPr>
          <a:xfrm>
            <a:off x="351102" y="198888"/>
            <a:ext cx="86693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b="1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What’s a CMS for?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It’s a way to reduce the difficulty of managing a website, while also improving the code quality of websites.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Easier to create and update websites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400" b="1" dirty="0">
                <a:latin typeface="Calibri"/>
                <a:ea typeface="Calibri"/>
                <a:cs typeface="Calibri"/>
                <a:sym typeface="Calibri"/>
              </a:rPr>
              <a:t>Build better websites. Better Search Engine ranking, accessibility, security and stability.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2554" y="1520404"/>
            <a:ext cx="2102700" cy="2102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" name="Shape 1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0272" y="2172471"/>
            <a:ext cx="1385400" cy="13854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Shape 1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60078" y="1757413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Shape 1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405233" y="1973354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Shape 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369376" y="2263727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Shape 1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38580" y="2317606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8" name="Shape 1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60963" y="3228893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9" name="Shape 1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62454" y="2714451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Shape 2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62454" y="2185320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" name="Shape 2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60963" y="1798057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" name="Shape 2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738267" y="1600599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3" name="Shape 2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659861" y="1973354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04" name="Shape 2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76589" y="2263760"/>
            <a:ext cx="1195903" cy="1236304"/>
            <a:chOff x="3881625" y="1750975"/>
            <a:chExt cx="2324399" cy="2402924"/>
          </a:xfrm>
        </p:grpSpPr>
        <p:sp>
          <p:nvSpPr>
            <p:cNvPr id="205" name="Shape 205"/>
            <p:cNvSpPr/>
            <p:nvPr/>
          </p:nvSpPr>
          <p:spPr>
            <a:xfrm flipH="1">
              <a:off x="4491225" y="17509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flipH="1">
              <a:off x="4806050" y="19033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flipH="1">
              <a:off x="4426050" y="20778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flipH="1">
              <a:off x="3946800" y="23321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flipH="1">
              <a:off x="4261625" y="24845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 flipH="1">
              <a:off x="3881625" y="26589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flipH="1">
              <a:off x="4871225" y="22914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flipH="1">
              <a:off x="5186050" y="24438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flipH="1">
              <a:off x="4806050" y="26182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flipH="1">
              <a:off x="4326800" y="28725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flipH="1">
              <a:off x="4641625" y="30249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flipH="1">
              <a:off x="4261625" y="31994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flipH="1">
              <a:off x="5035650" y="3093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flipH="1">
              <a:off x="5350475" y="32459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flipH="1">
              <a:off x="4970475" y="34203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flipH="1">
              <a:off x="4491225" y="36746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flipH="1">
              <a:off x="4806050" y="38270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flipH="1">
              <a:off x="4426050" y="4001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flipH="1">
              <a:off x="4499537" y="27017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flipH="1">
              <a:off x="4814362" y="28541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flipH="1">
              <a:off x="4434362" y="30286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flipH="1">
              <a:off x="3955112" y="32829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flipH="1">
              <a:off x="4269937" y="34353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flipH="1">
              <a:off x="3889937" y="36097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flipH="1">
              <a:off x="5738800" y="2639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flipH="1">
              <a:off x="6053625" y="27919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flipH="1">
              <a:off x="5673625" y="29663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flipH="1">
              <a:off x="5194375" y="32206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flipH="1">
              <a:off x="5509200" y="33730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flipH="1">
              <a:off x="5129200" y="3547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flipH="1">
              <a:off x="5586400" y="22302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flipH="1">
              <a:off x="5350475" y="19033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7" name="Shape 2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093602" y="1719650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8" name="Shape 2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0655" y="1520404"/>
            <a:ext cx="2102700" cy="2102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9" name="Shape 2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9075" y="1973175"/>
            <a:ext cx="1584599" cy="1584599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0" name="Shape 2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38178" y="1757413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" name="Shape 2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83333" y="1973354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2" name="Shape 2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47476" y="2263727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3" name="Shape 2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939063" y="3228893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Shape 2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840554" y="2714451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Shape 2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840554" y="2185320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Shape 2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939063" y="1798057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Shape 2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16367" y="1600599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Shape 2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337961" y="1973354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49" name="Shape 2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54689" y="2263760"/>
            <a:ext cx="1195903" cy="1236304"/>
            <a:chOff x="3881625" y="1750975"/>
            <a:chExt cx="2324399" cy="2402924"/>
          </a:xfrm>
        </p:grpSpPr>
        <p:sp>
          <p:nvSpPr>
            <p:cNvPr id="250" name="Shape 250"/>
            <p:cNvSpPr/>
            <p:nvPr/>
          </p:nvSpPr>
          <p:spPr>
            <a:xfrm flipH="1">
              <a:off x="4491225" y="17509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flipH="1">
              <a:off x="4806050" y="19033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flipH="1">
              <a:off x="4426050" y="20778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flipH="1">
              <a:off x="3946800" y="23321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flipH="1">
              <a:off x="4261625" y="24845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 flipH="1">
              <a:off x="3881625" y="26589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 flipH="1">
              <a:off x="4871225" y="22914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flipH="1">
              <a:off x="5186050" y="24438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flipH="1">
              <a:off x="4806050" y="26182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 flipH="1">
              <a:off x="4326800" y="28725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flipH="1">
              <a:off x="4641625" y="30249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 flipH="1">
              <a:off x="4261625" y="31994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flipH="1">
              <a:off x="5035650" y="3093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flipH="1">
              <a:off x="5350475" y="32459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 flipH="1">
              <a:off x="4970475" y="34203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flipH="1">
              <a:off x="4491225" y="36746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flipH="1">
              <a:off x="4806050" y="38270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flipH="1">
              <a:off x="4426050" y="4001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flipH="1">
              <a:off x="4499537" y="27017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 flipH="1">
              <a:off x="4814362" y="28541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flipH="1">
              <a:off x="4434362" y="30286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flipH="1">
              <a:off x="3955112" y="32829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flipH="1">
              <a:off x="4269937" y="34353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flipH="1">
              <a:off x="3889937" y="36097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 flipH="1">
              <a:off x="5738800" y="2639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 flipH="1">
              <a:off x="6053625" y="27919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flipH="1">
              <a:off x="5673625" y="29663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flipH="1">
              <a:off x="5194375" y="32206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 flipH="1">
              <a:off x="5509200" y="33730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 flipH="1">
              <a:off x="5129200" y="3547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 flipH="1">
              <a:off x="5586400" y="22302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flipH="1">
              <a:off x="5350475" y="19033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2" name="Shape 2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771702" y="1719650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Shape 2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98755" y="1520404"/>
            <a:ext cx="2102700" cy="21027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Shape 2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8650" y="1874650"/>
            <a:ext cx="1683300" cy="16833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Shape 2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816278" y="1757413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Shape 2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761433" y="1973354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Shape 2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725576" y="2263727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Shape 2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617163" y="3228893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Shape 2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18654" y="2714451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Shape 2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18654" y="2185320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1" name="Shape 2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617163" y="1798057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2" name="Shape 2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094467" y="1600599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Shape 2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016061" y="1973354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4" name="Shape 2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2789" y="2263760"/>
            <a:ext cx="1195903" cy="1236304"/>
            <a:chOff x="3881625" y="1750975"/>
            <a:chExt cx="2324399" cy="2402924"/>
          </a:xfrm>
        </p:grpSpPr>
        <p:sp>
          <p:nvSpPr>
            <p:cNvPr id="295" name="Shape 295"/>
            <p:cNvSpPr/>
            <p:nvPr/>
          </p:nvSpPr>
          <p:spPr>
            <a:xfrm flipH="1">
              <a:off x="4491225" y="17509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flipH="1">
              <a:off x="4806050" y="19033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 flipH="1">
              <a:off x="4426050" y="20778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 flipH="1">
              <a:off x="3946800" y="23321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 flipH="1">
              <a:off x="4261625" y="24845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 flipH="1">
              <a:off x="3881625" y="26589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 flipH="1">
              <a:off x="4871225" y="22914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 flipH="1">
              <a:off x="5186050" y="24438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 flipH="1">
              <a:off x="4806050" y="26182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 flipH="1">
              <a:off x="4326800" y="28725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 flipH="1">
              <a:off x="4641625" y="30249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 flipH="1">
              <a:off x="4261625" y="31994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flipH="1">
              <a:off x="5035650" y="3093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flipH="1">
              <a:off x="5350475" y="32459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4970475" y="34203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flipH="1">
              <a:off x="4491225" y="36746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flipH="1">
              <a:off x="4806050" y="38270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flipH="1">
              <a:off x="4426050" y="4001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flipH="1">
              <a:off x="4499537" y="27017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flipH="1">
              <a:off x="4814362" y="28541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flipH="1">
              <a:off x="4434362" y="30286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flipH="1">
              <a:off x="3955112" y="32829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flipH="1">
              <a:off x="4269937" y="34353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flipH="1">
              <a:off x="3889937" y="36097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flipH="1">
              <a:off x="5738800" y="2639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 flipH="1">
              <a:off x="6053625" y="27919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flipH="1">
              <a:off x="5673625" y="29663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flipH="1">
              <a:off x="5194375" y="32206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 flipH="1">
              <a:off x="5509200" y="33730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 flipH="1">
              <a:off x="5129200" y="3547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flipH="1">
              <a:off x="5586400" y="22302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 flipH="1">
              <a:off x="5350475" y="19033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27" name="Shape 3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449803" y="1719650"/>
            <a:ext cx="78600" cy="7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B7968F-F0B4-DBBB-C5CC-51B09A7A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Future of Aurora</a:t>
            </a:r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7764F8FD-888E-A465-EF67-CE916FA7B71F}"/>
              </a:ext>
            </a:extLst>
          </p:cNvPr>
          <p:cNvSpPr txBox="1"/>
          <p:nvPr/>
        </p:nvSpPr>
        <p:spPr>
          <a:xfrm>
            <a:off x="118748" y="99616"/>
            <a:ext cx="8749862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 rtl="0"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050" b="1" dirty="0">
                <a:solidFill>
                  <a:srgbClr val="434343"/>
                </a:solidFill>
              </a:rPr>
              <a:t>Future of Aurora</a:t>
            </a:r>
          </a:p>
          <a:p>
            <a:pPr marL="457200" lvl="0" indent="-381000" rtl="0"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050" dirty="0">
                <a:solidFill>
                  <a:srgbClr val="434343"/>
                </a:solidFill>
              </a:rPr>
              <a:t>Take the limited service, and carefully add new features, to accommodate a greater number of sites. </a:t>
            </a:r>
          </a:p>
          <a:p>
            <a:pPr marL="457200" lvl="0" indent="-381000" rtl="0"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050" dirty="0">
                <a:solidFill>
                  <a:srgbClr val="434343"/>
                </a:solidFill>
              </a:rPr>
              <a:t>Ongoing outreach &amp; training</a:t>
            </a: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5CD768FD-B537-71C1-F437-D48849FCE7DD}"/>
              </a:ext>
            </a:extLst>
          </p:cNvPr>
          <p:cNvSpPr txBox="1"/>
          <p:nvPr/>
        </p:nvSpPr>
        <p:spPr>
          <a:xfrm>
            <a:off x="59141" y="3716829"/>
            <a:ext cx="6781972" cy="138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 rtl="0"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050" dirty="0">
                <a:solidFill>
                  <a:srgbClr val="434343"/>
                </a:solidFill>
              </a:rPr>
              <a:t>Upcoming changes under consideration</a:t>
            </a:r>
          </a:p>
          <a:p>
            <a:pPr marL="914400" lvl="1" indent="-381000" rtl="0"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1050" dirty="0">
                <a:solidFill>
                  <a:srgbClr val="434343"/>
                </a:solidFill>
              </a:rPr>
              <a:t>Wordpress 3.7 and better media library management, </a:t>
            </a:r>
          </a:p>
          <a:p>
            <a:pPr marL="914400" lvl="1" indent="-381000" rtl="0"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1050" dirty="0">
                <a:solidFill>
                  <a:srgbClr val="434343"/>
                </a:solidFill>
              </a:rPr>
              <a:t>new navigation styles and page layouts</a:t>
            </a:r>
          </a:p>
          <a:p>
            <a:pPr marL="914400" lvl="1" indent="-381000" rtl="0"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1050" dirty="0">
                <a:solidFill>
                  <a:srgbClr val="434343"/>
                </a:solidFill>
              </a:rPr>
              <a:t>secure intranet, </a:t>
            </a:r>
          </a:p>
          <a:p>
            <a:pPr marL="914400" lvl="1" indent="-381000" rtl="0"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1050" dirty="0">
                <a:solidFill>
                  <a:srgbClr val="434343"/>
                </a:solidFill>
              </a:rPr>
              <a:t>improved user management</a:t>
            </a:r>
          </a:p>
          <a:p>
            <a:pPr marL="914400" lvl="1" indent="-381000" rtl="0">
              <a:spcBef>
                <a:spcPts val="480"/>
              </a:spcBef>
              <a:buClr>
                <a:srgbClr val="434343"/>
              </a:buClr>
              <a:buSzPct val="100000"/>
              <a:buFont typeface="Arial"/>
              <a:buChar char="○"/>
            </a:pPr>
            <a:r>
              <a:rPr lang="en" sz="1050" dirty="0">
                <a:solidFill>
                  <a:srgbClr val="434343"/>
                </a:solidFill>
              </a:rPr>
              <a:t>multiple sidebars per site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290868-9B58-E7CD-CEC3-E254451B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Learn more</a:t>
            </a:r>
          </a:p>
        </p:txBody>
      </p:sp>
      <p:sp>
        <p:nvSpPr>
          <p:cNvPr id="332" name="Shape 3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7015" y="1178024"/>
            <a:ext cx="3062525" cy="2787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3" name="Shape 3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91825" y="1798450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Slides and more: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2B17D-E424-E6F1-A194-84FE4589338F}"/>
              </a:ext>
            </a:extLst>
          </p:cNvPr>
          <p:cNvSpPr txBox="1"/>
          <p:nvPr/>
        </p:nvSpPr>
        <p:spPr>
          <a:xfrm>
            <a:off x="126125" y="3834379"/>
            <a:ext cx="879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buNone/>
            </a:pPr>
            <a:r>
              <a:rPr lang="en" dirty="0"/>
              <a:t>If you’re interested in learning more about Aurora, signing up for an account, or scheduling training, you can head to the address here.</a:t>
            </a:r>
          </a:p>
          <a:p>
            <a:endParaRPr lang="en" dirty="0"/>
          </a:p>
          <a:p>
            <a:pPr>
              <a:buNone/>
            </a:pPr>
            <a:r>
              <a:rPr lang="en" dirty="0"/>
              <a:t>If you’re on twitter you can follow us @uconnwebdev for news about updates, community polls, and Q&amp;A sessions we hold monthly. </a:t>
            </a:r>
          </a:p>
          <a:p>
            <a:endParaRPr lang="en-US" dirty="0"/>
          </a:p>
        </p:txBody>
      </p:sp>
      <p:sp>
        <p:nvSpPr>
          <p:cNvPr id="334" name="Shape 334"/>
          <p:cNvSpPr txBox="1"/>
          <p:nvPr/>
        </p:nvSpPr>
        <p:spPr>
          <a:xfrm>
            <a:off x="4791825" y="2797025"/>
            <a:ext cx="26441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en" sz="2400" b="1">
                <a:solidFill>
                  <a:srgbClr val="666666"/>
                </a:solidFill>
              </a:rPr>
              <a:t>@uconnwebdev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791825" y="2394625"/>
            <a:ext cx="3062399" cy="548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buNone/>
            </a:pPr>
            <a:r>
              <a:rPr lang="en" sz="2400" b="1" u="sng">
                <a:solidFill>
                  <a:schemeClr val="hlink"/>
                </a:solidFill>
                <a:hlinkClick r:id="rId4"/>
              </a:rPr>
              <a:t>aurora.uconn.edu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43050"/>
            <a:ext cx="914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</a:p>
        </p:txBody>
      </p:sp>
      <p:sp>
        <p:nvSpPr>
          <p:cNvPr id="37" name="Shap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4575" y="971350"/>
            <a:ext cx="3513725" cy="320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BFFF0A93-F259-5CE5-C59B-80A4B6C116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99241" y="362606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400" dirty="0"/>
              <a:t>UConn has a unique set of constraints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9B6BE-D209-DD8A-B366-FA518E94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Sites and Staff</a:t>
            </a:r>
          </a:p>
        </p:txBody>
      </p:sp>
      <p:sp>
        <p:nvSpPr>
          <p:cNvPr id="42" name="Shape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63475" y="1566225"/>
            <a:ext cx="3663473" cy="2502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3" name="Shap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621" y="1501387"/>
            <a:ext cx="4386667" cy="2632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B9EFD6A6-D993-FA2C-D697-9FDAFFA47F02}"/>
              </a:ext>
            </a:extLst>
          </p:cNvPr>
          <p:cNvSpPr txBox="1"/>
          <p:nvPr/>
        </p:nvSpPr>
        <p:spPr>
          <a:xfrm>
            <a:off x="211982" y="178676"/>
            <a:ext cx="4709944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Thousands of decentralized sites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Hundreds of webmasters with varied levels of expertise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Limited UITS support &amp; development staff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1325" y="976475"/>
            <a:ext cx="1858824" cy="21916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629400" y="1730200"/>
            <a:ext cx="5041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6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</a:p>
        </p:txBody>
      </p:sp>
      <p:sp>
        <p:nvSpPr>
          <p:cNvPr id="50" name="Shap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" y="3168100"/>
            <a:ext cx="9144000" cy="1975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0C357167-2A8A-F50B-F7B9-5E5A4587AFAD}"/>
              </a:ext>
            </a:extLst>
          </p:cNvPr>
          <p:cNvSpPr txBox="1"/>
          <p:nvPr/>
        </p:nvSpPr>
        <p:spPr>
          <a:xfrm>
            <a:off x="343484" y="295347"/>
            <a:ext cx="7319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400" dirty="0"/>
              <a:t>With these constraints, we came up with some strategic objectives when designing Aurora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BB4998-FBE3-4D94-509E-659FC132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Simple Sites</a:t>
            </a:r>
          </a:p>
        </p:txBody>
      </p:sp>
      <p:sp>
        <p:nvSpPr>
          <p:cNvPr id="55" name="Shap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28550" y="528300"/>
            <a:ext cx="4086900" cy="4086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Shap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9225" y="1795725"/>
            <a:ext cx="2693100" cy="26931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Shap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729225" y="988975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Shape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566350" y="1408700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Shap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552925" y="1973100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Shape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715575" y="2077825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Shape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342200" y="3849100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Shape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150725" y="2849175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" name="Shape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0525" y="1067975"/>
            <a:ext cx="1614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All Sites</a:t>
            </a:r>
          </a:p>
        </p:txBody>
      </p:sp>
      <p:sp>
        <p:nvSpPr>
          <p:cNvPr id="64" name="Shape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83225" y="3849100"/>
            <a:ext cx="1614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b="1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Aurora</a:t>
            </a:r>
          </a:p>
        </p:txBody>
      </p:sp>
      <p:sp>
        <p:nvSpPr>
          <p:cNvPr id="65" name="Shape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150725" y="1820700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Shap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342200" y="1067975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Shap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69950" y="684175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Shap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17550" y="1408700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9" name="Shap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5125" y="1973100"/>
            <a:ext cx="2324399" cy="2402924"/>
            <a:chOff x="3881625" y="1750975"/>
            <a:chExt cx="2324399" cy="2402924"/>
          </a:xfrm>
        </p:grpSpPr>
        <p:sp>
          <p:nvSpPr>
            <p:cNvPr id="70" name="Shape 70"/>
            <p:cNvSpPr/>
            <p:nvPr/>
          </p:nvSpPr>
          <p:spPr>
            <a:xfrm flipH="1">
              <a:off x="4491225" y="17509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4806050" y="19033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4426050" y="20778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>
              <a:off x="3946800" y="23321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4261625" y="24845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flipH="1">
              <a:off x="3881625" y="26589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4871225" y="22914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5186050" y="24438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4806050" y="26182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4326800" y="28725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4641625" y="30249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4261625" y="31994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flipH="1">
              <a:off x="5035650" y="3093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5350475" y="32459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flipH="1">
              <a:off x="4970475" y="34203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4491225" y="36746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flipH="1">
              <a:off x="4806050" y="38270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4426050" y="4001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flipH="1">
              <a:off x="4499537" y="27017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flipH="1">
              <a:off x="4814362" y="28541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flipH="1">
              <a:off x="4434362" y="30286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flipH="1">
              <a:off x="3955112" y="32829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flipH="1">
              <a:off x="4269937" y="34353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flipH="1">
              <a:off x="3889937" y="36097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5738800" y="2639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flipH="1">
              <a:off x="6053625" y="27919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 flipH="1">
              <a:off x="5673625" y="29663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flipH="1">
              <a:off x="5194375" y="32206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flipH="1">
              <a:off x="5509200" y="337305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flipH="1">
              <a:off x="5129200" y="3547500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flipH="1">
              <a:off x="5586400" y="223022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5350475" y="1903375"/>
              <a:ext cx="152399" cy="1523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2" name="Shape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960625" y="915575"/>
            <a:ext cx="152399" cy="1523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C2168183-0D0E-EC9B-03F7-C2E296D079EB}"/>
              </a:ext>
            </a:extLst>
          </p:cNvPr>
          <p:cNvSpPr txBox="1"/>
          <p:nvPr/>
        </p:nvSpPr>
        <p:spPr>
          <a:xfrm>
            <a:off x="6484399" y="171093"/>
            <a:ext cx="26931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Target the majority of simple sites at UConn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Complex or unique sites may remain as they are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One size fits most, not one size fits all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D4BE81-0639-786F-5270-BDA29A86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250"/>
            <a:ext cx="8229600" cy="85725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Decisions</a:t>
            </a:r>
          </a:p>
        </p:txBody>
      </p:sp>
      <p:sp>
        <p:nvSpPr>
          <p:cNvPr id="107" name="Shape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50" y="89849"/>
            <a:ext cx="7308072" cy="4963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8" name="Shape 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87575" y="2956175"/>
            <a:ext cx="3657600" cy="6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Ease, Quality</a:t>
            </a:r>
          </a:p>
        </p:txBody>
      </p:sp>
      <p:sp>
        <p:nvSpPr>
          <p:cNvPr id="109" name="Shape 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95800" y="1485600"/>
            <a:ext cx="3259500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600" b="1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Features, Flexibility</a:t>
            </a:r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8AF00EC5-B1BD-9AAE-AAF5-B68372B9ED6F}"/>
              </a:ext>
            </a:extLst>
          </p:cNvPr>
          <p:cNvSpPr txBox="1"/>
          <p:nvPr/>
        </p:nvSpPr>
        <p:spPr>
          <a:xfrm>
            <a:off x="4955301" y="119641"/>
            <a:ext cx="41075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Decision to value Ease and Quality over features and flexibility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Learning curve kept as low as possible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Calibri"/>
              <a:buChar char="●"/>
            </a:pPr>
            <a:r>
              <a:rPr lang="en" sz="1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Deliver a simple high quality service, leaving out potentially useful features to preserve simplicity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99275" y="1794300"/>
            <a:ext cx="53739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6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</a:p>
        </p:txBody>
      </p:sp>
      <p:sp>
        <p:nvSpPr>
          <p:cNvPr id="115" name="Shape 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9175" y="1636297"/>
            <a:ext cx="1463950" cy="11734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" y="3168100"/>
            <a:ext cx="9144000" cy="19755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EE702CC7-020B-42BE-0EE3-3181FD2E0512}"/>
              </a:ext>
            </a:extLst>
          </p:cNvPr>
          <p:cNvSpPr txBox="1"/>
          <p:nvPr/>
        </p:nvSpPr>
        <p:spPr>
          <a:xfrm>
            <a:off x="144420" y="231228"/>
            <a:ext cx="899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400" dirty="0">
                <a:solidFill>
                  <a:srgbClr val="434343"/>
                </a:solidFill>
              </a:rPr>
              <a:t>From the outset, we’ve been working with the University Community to shape Aurora into the service it is today.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99275" y="2052325"/>
            <a:ext cx="53739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Developers Group</a:t>
            </a:r>
          </a:p>
        </p:txBody>
      </p:sp>
      <p:sp>
        <p:nvSpPr>
          <p:cNvPr id="122" name="Shape 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900" y="1547812"/>
            <a:ext cx="2238375" cy="2047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6990B849-6BE0-5663-6A01-969B43B05487}"/>
              </a:ext>
            </a:extLst>
          </p:cNvPr>
          <p:cNvSpPr txBox="1"/>
          <p:nvPr/>
        </p:nvSpPr>
        <p:spPr>
          <a:xfrm>
            <a:off x="3972911" y="3116317"/>
            <a:ext cx="367119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Email list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Monthly meetups and presentations</a:t>
            </a:r>
          </a:p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rgbClr val="434343"/>
                </a:solidFill>
              </a:rPr>
              <a:t>Polls for feedback to help set priorities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428604F8E664388193096EA1232A0" ma:contentTypeVersion="11" ma:contentTypeDescription="Create a new document." ma:contentTypeScope="" ma:versionID="6675100bffdc880fa50666c10fae4684">
  <xsd:schema xmlns:xsd="http://www.w3.org/2001/XMLSchema" xmlns:xs="http://www.w3.org/2001/XMLSchema" xmlns:p="http://schemas.microsoft.com/office/2006/metadata/properties" xmlns:ns2="266d7378-0306-4a5c-8704-20bf57ad8ebb" xmlns:ns3="e16f6b68-41ff-40c7-9c8c-25b495cbb78a" targetNamespace="http://schemas.microsoft.com/office/2006/metadata/properties" ma:root="true" ma:fieldsID="1908526212f68361f2375f4185336654" ns2:_="" ns3:_="">
    <xsd:import namespace="266d7378-0306-4a5c-8704-20bf57ad8ebb"/>
    <xsd:import namespace="e16f6b68-41ff-40c7-9c8c-25b495cbb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d7378-0306-4a5c-8704-20bf57ad8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f6b68-41ff-40c7-9c8c-25b495cbb7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5e6ac8-0fc1-4703-9739-312a9c8d8fc8}" ma:internalName="TaxCatchAll" ma:showField="CatchAllData" ma:web="e16f6b68-41ff-40c7-9c8c-25b495cbb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f6b68-41ff-40c7-9c8c-25b495cbb78a" xsi:nil="true"/>
    <lcf76f155ced4ddcb4097134ff3c332f xmlns="266d7378-0306-4a5c-8704-20bf57ad8e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603AF8-2BE7-4528-BABB-25A854E5C3BE}"/>
</file>

<file path=customXml/itemProps2.xml><?xml version="1.0" encoding="utf-8"?>
<ds:datastoreItem xmlns:ds="http://schemas.openxmlformats.org/officeDocument/2006/customXml" ds:itemID="{C422620C-18D4-43A8-8E92-0F26C0CD0B51}"/>
</file>

<file path=customXml/itemProps3.xml><?xml version="1.0" encoding="utf-8"?>
<ds:datastoreItem xmlns:ds="http://schemas.openxmlformats.org/officeDocument/2006/customXml" ds:itemID="{A7BD427A-F047-410C-AFF0-FEDC78ECF749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1137</Words>
  <Application>Microsoft Office PowerPoint</Application>
  <PresentationFormat>On-screen Show (16:9)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simple-light</vt:lpstr>
      <vt:lpstr>Aurora</vt:lpstr>
      <vt:lpstr>Goals</vt:lpstr>
      <vt:lpstr>Constraints</vt:lpstr>
      <vt:lpstr>Sites and Staff</vt:lpstr>
      <vt:lpstr>Strategy</vt:lpstr>
      <vt:lpstr>Simple Sites</vt:lpstr>
      <vt:lpstr>Decisions</vt:lpstr>
      <vt:lpstr>Community</vt:lpstr>
      <vt:lpstr>Developers Group</vt:lpstr>
      <vt:lpstr>Governance </vt:lpstr>
      <vt:lpstr>Custom Code</vt:lpstr>
      <vt:lpstr>Code Audit </vt:lpstr>
      <vt:lpstr>Aurora Today</vt:lpstr>
      <vt:lpstr>Timeline of Events</vt:lpstr>
      <vt:lpstr>Training</vt:lpstr>
      <vt:lpstr>@ 4 months</vt:lpstr>
      <vt:lpstr>Graph of Demand</vt:lpstr>
      <vt:lpstr>Page Views per Week</vt:lpstr>
      <vt:lpstr>Unique Visitors per Week</vt:lpstr>
      <vt:lpstr>Future of Aurora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</dc:title>
  <cp:lastModifiedBy>Desai, Stuti (Document Accessibility Specialist)</cp:lastModifiedBy>
  <cp:revision>1</cp:revision>
  <dcterms:modified xsi:type="dcterms:W3CDTF">2023-05-18T13:49:49Z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0x010100636428604F8E664388193096EA1232A0</vt:lpwstr>
  </property>
</Properties>
</file>