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51" r:id="rId1"/>
  </p:sldMasterIdLst>
  <p:notesMasterIdLst>
    <p:notesMasterId r:id="rId13"/>
  </p:notesMasterIdLst>
  <p:handoutMasterIdLst>
    <p:handoutMasterId r:id="rId14"/>
  </p:handoutMasterIdLst>
  <p:sldIdLst>
    <p:sldId id="258" r:id="rId2"/>
    <p:sldId id="259" r:id="rId3"/>
    <p:sldId id="264" r:id="rId4"/>
    <p:sldId id="267" r:id="rId5"/>
    <p:sldId id="273" r:id="rId6"/>
    <p:sldId id="271" r:id="rId7"/>
    <p:sldId id="262" r:id="rId8"/>
    <p:sldId id="275" r:id="rId9"/>
    <p:sldId id="268" r:id="rId10"/>
    <p:sldId id="261" r:id="rId11"/>
    <p:sldId id="260" r:id="rId1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2BFC9DC-98AA-3947-9C0D-E002EF958776}">
          <p14:sldIdLst>
            <p14:sldId id="258"/>
            <p14:sldId id="259"/>
            <p14:sldId id="264"/>
            <p14:sldId id="267"/>
            <p14:sldId id="273"/>
            <p14:sldId id="271"/>
            <p14:sldId id="262"/>
            <p14:sldId id="275"/>
            <p14:sldId id="268"/>
            <p14:sldId id="261"/>
            <p14:sldId id="26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E2F"/>
    <a:srgbClr val="747679"/>
    <a:srgbClr val="7C878E"/>
    <a:srgbClr val="091C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B0D3A1-FEA5-4EBF-9128-E808A7829A27}" v="1015" dt="2023-05-18T15:15:37.1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62" autoAdjust="0"/>
    <p:restoredTop sz="86371" autoAdjust="0"/>
  </p:normalViewPr>
  <p:slideViewPr>
    <p:cSldViewPr snapToGrid="0" snapToObjects="1">
      <p:cViewPr varScale="1">
        <p:scale>
          <a:sx n="88" d="100"/>
          <a:sy n="88" d="100"/>
        </p:scale>
        <p:origin x="72" y="28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snapToGrid="0" snapToObjects="1">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23" Type="http://schemas.openxmlformats.org/officeDocument/2006/relationships/customXml" Target="../customXml/item3.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 Id="rId22" Type="http://schemas.openxmlformats.org/officeDocument/2006/relationships/customXml" Target="../customXml/item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sai, Stuti (Document Accessibility Specialist)" userId="4466d87a-2609-4fc0-b808-d10f4f45e676" providerId="ADAL" clId="{72B0D3A1-FEA5-4EBF-9128-E808A7829A27}"/>
    <pc:docChg chg="undo redo custSel modSld">
      <pc:chgData name="Desai, Stuti (Document Accessibility Specialist)" userId="4466d87a-2609-4fc0-b808-d10f4f45e676" providerId="ADAL" clId="{72B0D3A1-FEA5-4EBF-9128-E808A7829A27}" dt="2023-05-18T15:15:16.256" v="2724" actId="33553"/>
      <pc:docMkLst>
        <pc:docMk/>
      </pc:docMkLst>
      <pc:sldChg chg="modSp mod">
        <pc:chgData name="Desai, Stuti (Document Accessibility Specialist)" userId="4466d87a-2609-4fc0-b808-d10f4f45e676" providerId="ADAL" clId="{72B0D3A1-FEA5-4EBF-9128-E808A7829A27}" dt="2023-05-18T15:13:38.387" v="2708" actId="13244"/>
        <pc:sldMkLst>
          <pc:docMk/>
          <pc:sldMk cId="714300357" sldId="258"/>
        </pc:sldMkLst>
        <pc:spChg chg="ord">
          <ac:chgData name="Desai, Stuti (Document Accessibility Specialist)" userId="4466d87a-2609-4fc0-b808-d10f4f45e676" providerId="ADAL" clId="{72B0D3A1-FEA5-4EBF-9128-E808A7829A27}" dt="2023-05-18T15:13:38.387" v="2708" actId="13244"/>
          <ac:spMkLst>
            <pc:docMk/>
            <pc:sldMk cId="714300357" sldId="258"/>
            <ac:spMk id="2" creationId="{00000000-0000-0000-0000-000000000000}"/>
          </ac:spMkLst>
        </pc:spChg>
      </pc:sldChg>
      <pc:sldChg chg="modSp mod">
        <pc:chgData name="Desai, Stuti (Document Accessibility Specialist)" userId="4466d87a-2609-4fc0-b808-d10f4f45e676" providerId="ADAL" clId="{72B0D3A1-FEA5-4EBF-9128-E808A7829A27}" dt="2023-05-18T15:13:47.458" v="2711" actId="962"/>
        <pc:sldMkLst>
          <pc:docMk/>
          <pc:sldMk cId="674547522" sldId="259"/>
        </pc:sldMkLst>
        <pc:spChg chg="ord">
          <ac:chgData name="Desai, Stuti (Document Accessibility Specialist)" userId="4466d87a-2609-4fc0-b808-d10f4f45e676" providerId="ADAL" clId="{72B0D3A1-FEA5-4EBF-9128-E808A7829A27}" dt="2023-05-18T15:13:42.524" v="2709" actId="13244"/>
          <ac:spMkLst>
            <pc:docMk/>
            <pc:sldMk cId="674547522" sldId="259"/>
            <ac:spMk id="3" creationId="{00000000-0000-0000-0000-000000000000}"/>
          </ac:spMkLst>
        </pc:spChg>
        <pc:picChg chg="mod">
          <ac:chgData name="Desai, Stuti (Document Accessibility Specialist)" userId="4466d87a-2609-4fc0-b808-d10f4f45e676" providerId="ADAL" clId="{72B0D3A1-FEA5-4EBF-9128-E808A7829A27}" dt="2023-05-18T15:13:47.458" v="2711" actId="962"/>
          <ac:picMkLst>
            <pc:docMk/>
            <pc:sldMk cId="674547522" sldId="259"/>
            <ac:picMk id="1028" creationId="{D6FC9B61-7B13-5117-73CC-DE3493B8010E}"/>
          </ac:picMkLst>
        </pc:picChg>
      </pc:sldChg>
      <pc:sldChg chg="modSp mod">
        <pc:chgData name="Desai, Stuti (Document Accessibility Specialist)" userId="4466d87a-2609-4fc0-b808-d10f4f45e676" providerId="ADAL" clId="{72B0D3A1-FEA5-4EBF-9128-E808A7829A27}" dt="2023-05-18T15:14:54.989" v="2723" actId="13244"/>
        <pc:sldMkLst>
          <pc:docMk/>
          <pc:sldMk cId="274378230" sldId="260"/>
        </pc:sldMkLst>
        <pc:spChg chg="ord">
          <ac:chgData name="Desai, Stuti (Document Accessibility Specialist)" userId="4466d87a-2609-4fc0-b808-d10f4f45e676" providerId="ADAL" clId="{72B0D3A1-FEA5-4EBF-9128-E808A7829A27}" dt="2023-05-18T15:14:54.989" v="2723" actId="13244"/>
          <ac:spMkLst>
            <pc:docMk/>
            <pc:sldMk cId="274378230" sldId="260"/>
            <ac:spMk id="3" creationId="{00000000-0000-0000-0000-000000000000}"/>
          </ac:spMkLst>
        </pc:spChg>
      </pc:sldChg>
      <pc:sldChg chg="modSp mod">
        <pc:chgData name="Desai, Stuti (Document Accessibility Specialist)" userId="4466d87a-2609-4fc0-b808-d10f4f45e676" providerId="ADAL" clId="{72B0D3A1-FEA5-4EBF-9128-E808A7829A27}" dt="2023-05-18T15:14:51.634" v="2722" actId="13244"/>
        <pc:sldMkLst>
          <pc:docMk/>
          <pc:sldMk cId="3066222240" sldId="261"/>
        </pc:sldMkLst>
        <pc:spChg chg="ord">
          <ac:chgData name="Desai, Stuti (Document Accessibility Specialist)" userId="4466d87a-2609-4fc0-b808-d10f4f45e676" providerId="ADAL" clId="{72B0D3A1-FEA5-4EBF-9128-E808A7829A27}" dt="2023-05-18T15:14:51.634" v="2722" actId="13244"/>
          <ac:spMkLst>
            <pc:docMk/>
            <pc:sldMk cId="3066222240" sldId="261"/>
            <ac:spMk id="3" creationId="{00000000-0000-0000-0000-000000000000}"/>
          </ac:spMkLst>
        </pc:spChg>
      </pc:sldChg>
      <pc:sldChg chg="addSp modSp mod">
        <pc:chgData name="Desai, Stuti (Document Accessibility Specialist)" userId="4466d87a-2609-4fc0-b808-d10f4f45e676" providerId="ADAL" clId="{72B0D3A1-FEA5-4EBF-9128-E808A7829A27}" dt="2023-05-18T15:15:16.256" v="2724" actId="33553"/>
        <pc:sldMkLst>
          <pc:docMk/>
          <pc:sldMk cId="3094821318" sldId="262"/>
        </pc:sldMkLst>
        <pc:spChg chg="mod ord">
          <ac:chgData name="Desai, Stuti (Document Accessibility Specialist)" userId="4466d87a-2609-4fc0-b808-d10f4f45e676" providerId="ADAL" clId="{72B0D3A1-FEA5-4EBF-9128-E808A7829A27}" dt="2023-05-18T15:15:16.256" v="2724" actId="33553"/>
          <ac:spMkLst>
            <pc:docMk/>
            <pc:sldMk cId="3094821318" sldId="262"/>
            <ac:spMk id="5" creationId="{CD53EA59-72A0-2D35-942A-460F7EA6E0F1}"/>
          </ac:spMkLst>
        </pc:spChg>
        <pc:spChg chg="mod">
          <ac:chgData name="Desai, Stuti (Document Accessibility Specialist)" userId="4466d87a-2609-4fc0-b808-d10f4f45e676" providerId="ADAL" clId="{72B0D3A1-FEA5-4EBF-9128-E808A7829A27}" dt="2023-05-18T15:06:29.039" v="1086" actId="164"/>
          <ac:spMkLst>
            <pc:docMk/>
            <pc:sldMk cId="3094821318" sldId="262"/>
            <ac:spMk id="13" creationId="{3E421BD8-1365-0ED6-9F1A-4AE2368BB1C5}"/>
          </ac:spMkLst>
        </pc:spChg>
        <pc:spChg chg="mod">
          <ac:chgData name="Desai, Stuti (Document Accessibility Specialist)" userId="4466d87a-2609-4fc0-b808-d10f4f45e676" providerId="ADAL" clId="{72B0D3A1-FEA5-4EBF-9128-E808A7829A27}" dt="2023-05-18T15:06:29.039" v="1086" actId="164"/>
          <ac:spMkLst>
            <pc:docMk/>
            <pc:sldMk cId="3094821318" sldId="262"/>
            <ac:spMk id="14" creationId="{3E084E5B-22DF-C034-4229-FC95124CE7CC}"/>
          </ac:spMkLst>
        </pc:spChg>
        <pc:spChg chg="mod">
          <ac:chgData name="Desai, Stuti (Document Accessibility Specialist)" userId="4466d87a-2609-4fc0-b808-d10f4f45e676" providerId="ADAL" clId="{72B0D3A1-FEA5-4EBF-9128-E808A7829A27}" dt="2023-05-18T15:06:29.039" v="1086" actId="164"/>
          <ac:spMkLst>
            <pc:docMk/>
            <pc:sldMk cId="3094821318" sldId="262"/>
            <ac:spMk id="15" creationId="{95276F55-1D5E-520D-FF3B-15DD8D7D54CE}"/>
          </ac:spMkLst>
        </pc:spChg>
        <pc:spChg chg="mod">
          <ac:chgData name="Desai, Stuti (Document Accessibility Specialist)" userId="4466d87a-2609-4fc0-b808-d10f4f45e676" providerId="ADAL" clId="{72B0D3A1-FEA5-4EBF-9128-E808A7829A27}" dt="2023-05-18T15:06:29.039" v="1086" actId="164"/>
          <ac:spMkLst>
            <pc:docMk/>
            <pc:sldMk cId="3094821318" sldId="262"/>
            <ac:spMk id="16" creationId="{EB9AA632-0005-9DFA-EA75-09DF7B7AF40F}"/>
          </ac:spMkLst>
        </pc:spChg>
        <pc:spChg chg="mod">
          <ac:chgData name="Desai, Stuti (Document Accessibility Specialist)" userId="4466d87a-2609-4fc0-b808-d10f4f45e676" providerId="ADAL" clId="{72B0D3A1-FEA5-4EBF-9128-E808A7829A27}" dt="2023-05-18T15:06:29.039" v="1086" actId="164"/>
          <ac:spMkLst>
            <pc:docMk/>
            <pc:sldMk cId="3094821318" sldId="262"/>
            <ac:spMk id="17" creationId="{495CC461-2E94-2693-0C7A-AE5E8AE2FCCA}"/>
          </ac:spMkLst>
        </pc:spChg>
        <pc:spChg chg="mod">
          <ac:chgData name="Desai, Stuti (Document Accessibility Specialist)" userId="4466d87a-2609-4fc0-b808-d10f4f45e676" providerId="ADAL" clId="{72B0D3A1-FEA5-4EBF-9128-E808A7829A27}" dt="2023-05-18T15:06:29.039" v="1086" actId="164"/>
          <ac:spMkLst>
            <pc:docMk/>
            <pc:sldMk cId="3094821318" sldId="262"/>
            <ac:spMk id="18" creationId="{600F6D93-1F96-A33B-430F-FCAC7B17D791}"/>
          </ac:spMkLst>
        </pc:spChg>
        <pc:spChg chg="mod">
          <ac:chgData name="Desai, Stuti (Document Accessibility Specialist)" userId="4466d87a-2609-4fc0-b808-d10f4f45e676" providerId="ADAL" clId="{72B0D3A1-FEA5-4EBF-9128-E808A7829A27}" dt="2023-05-18T15:06:37.447" v="1087" actId="164"/>
          <ac:spMkLst>
            <pc:docMk/>
            <pc:sldMk cId="3094821318" sldId="262"/>
            <ac:spMk id="20" creationId="{4D84242A-CC86-A16A-392B-2E6816960EA0}"/>
          </ac:spMkLst>
        </pc:spChg>
        <pc:spChg chg="mod">
          <ac:chgData name="Desai, Stuti (Document Accessibility Specialist)" userId="4466d87a-2609-4fc0-b808-d10f4f45e676" providerId="ADAL" clId="{72B0D3A1-FEA5-4EBF-9128-E808A7829A27}" dt="2023-05-18T15:06:29.039" v="1086" actId="164"/>
          <ac:spMkLst>
            <pc:docMk/>
            <pc:sldMk cId="3094821318" sldId="262"/>
            <ac:spMk id="21" creationId="{4B83FEE4-1515-798E-C7F9-BE03B73192D5}"/>
          </ac:spMkLst>
        </pc:spChg>
        <pc:spChg chg="mod">
          <ac:chgData name="Desai, Stuti (Document Accessibility Specialist)" userId="4466d87a-2609-4fc0-b808-d10f4f45e676" providerId="ADAL" clId="{72B0D3A1-FEA5-4EBF-9128-E808A7829A27}" dt="2023-05-18T15:06:29.039" v="1086" actId="164"/>
          <ac:spMkLst>
            <pc:docMk/>
            <pc:sldMk cId="3094821318" sldId="262"/>
            <ac:spMk id="22" creationId="{1EB4F053-80D3-9C24-D61B-92D6DBC69E48}"/>
          </ac:spMkLst>
        </pc:spChg>
        <pc:spChg chg="mod">
          <ac:chgData name="Desai, Stuti (Document Accessibility Specialist)" userId="4466d87a-2609-4fc0-b808-d10f4f45e676" providerId="ADAL" clId="{72B0D3A1-FEA5-4EBF-9128-E808A7829A27}" dt="2023-05-18T15:06:29.039" v="1086" actId="164"/>
          <ac:spMkLst>
            <pc:docMk/>
            <pc:sldMk cId="3094821318" sldId="262"/>
            <ac:spMk id="23" creationId="{89570296-CF15-28E8-A453-E825EA0107AD}"/>
          </ac:spMkLst>
        </pc:spChg>
        <pc:spChg chg="mod">
          <ac:chgData name="Desai, Stuti (Document Accessibility Specialist)" userId="4466d87a-2609-4fc0-b808-d10f4f45e676" providerId="ADAL" clId="{72B0D3A1-FEA5-4EBF-9128-E808A7829A27}" dt="2023-05-18T15:06:29.039" v="1086" actId="164"/>
          <ac:spMkLst>
            <pc:docMk/>
            <pc:sldMk cId="3094821318" sldId="262"/>
            <ac:spMk id="41" creationId="{9B970294-D054-ADB3-310C-0118C94D3DE3}"/>
          </ac:spMkLst>
        </pc:spChg>
        <pc:spChg chg="mod">
          <ac:chgData name="Desai, Stuti (Document Accessibility Specialist)" userId="4466d87a-2609-4fc0-b808-d10f4f45e676" providerId="ADAL" clId="{72B0D3A1-FEA5-4EBF-9128-E808A7829A27}" dt="2023-05-18T15:06:29.039" v="1086" actId="164"/>
          <ac:spMkLst>
            <pc:docMk/>
            <pc:sldMk cId="3094821318" sldId="262"/>
            <ac:spMk id="42" creationId="{9EF1D569-7E5B-1B3E-08D4-F33F9C839323}"/>
          </ac:spMkLst>
        </pc:spChg>
        <pc:spChg chg="mod">
          <ac:chgData name="Desai, Stuti (Document Accessibility Specialist)" userId="4466d87a-2609-4fc0-b808-d10f4f45e676" providerId="ADAL" clId="{72B0D3A1-FEA5-4EBF-9128-E808A7829A27}" dt="2023-05-18T15:06:29.039" v="1086" actId="164"/>
          <ac:spMkLst>
            <pc:docMk/>
            <pc:sldMk cId="3094821318" sldId="262"/>
            <ac:spMk id="43" creationId="{AF2ACDBB-583D-FC70-1F27-C9D6540EBF5D}"/>
          </ac:spMkLst>
        </pc:spChg>
        <pc:spChg chg="ord">
          <ac:chgData name="Desai, Stuti (Document Accessibility Specialist)" userId="4466d87a-2609-4fc0-b808-d10f4f45e676" providerId="ADAL" clId="{72B0D3A1-FEA5-4EBF-9128-E808A7829A27}" dt="2023-05-18T15:14:30.510" v="2718" actId="13244"/>
          <ac:spMkLst>
            <pc:docMk/>
            <pc:sldMk cId="3094821318" sldId="262"/>
            <ac:spMk id="45" creationId="{E91DCA2B-9BD7-EC6E-85D5-A39AF2B12057}"/>
          </ac:spMkLst>
        </pc:spChg>
        <pc:grpChg chg="add mod">
          <ac:chgData name="Desai, Stuti (Document Accessibility Specialist)" userId="4466d87a-2609-4fc0-b808-d10f4f45e676" providerId="ADAL" clId="{72B0D3A1-FEA5-4EBF-9128-E808A7829A27}" dt="2023-05-18T15:06:37.447" v="1087" actId="164"/>
          <ac:grpSpMkLst>
            <pc:docMk/>
            <pc:sldMk cId="3094821318" sldId="262"/>
            <ac:grpSpMk id="2" creationId="{18ADCE3B-EE74-1093-B81A-96CBD9B13801}"/>
          </ac:grpSpMkLst>
        </pc:grpChg>
        <pc:grpChg chg="add mod">
          <ac:chgData name="Desai, Stuti (Document Accessibility Specialist)" userId="4466d87a-2609-4fc0-b808-d10f4f45e676" providerId="ADAL" clId="{72B0D3A1-FEA5-4EBF-9128-E808A7829A27}" dt="2023-05-18T15:09:03.688" v="1695" actId="962"/>
          <ac:grpSpMkLst>
            <pc:docMk/>
            <pc:sldMk cId="3094821318" sldId="262"/>
            <ac:grpSpMk id="3" creationId="{E4EBBF81-3175-7AD7-6503-353AEC2638FD}"/>
          </ac:grpSpMkLst>
        </pc:grpChg>
        <pc:picChg chg="mod">
          <ac:chgData name="Desai, Stuti (Document Accessibility Specialist)" userId="4466d87a-2609-4fc0-b808-d10f4f45e676" providerId="ADAL" clId="{72B0D3A1-FEA5-4EBF-9128-E808A7829A27}" dt="2023-05-18T15:06:29.039" v="1086" actId="164"/>
          <ac:picMkLst>
            <pc:docMk/>
            <pc:sldMk cId="3094821318" sldId="262"/>
            <ac:picMk id="7" creationId="{B1C2A80E-BB83-03FA-0144-769E8B31305A}"/>
          </ac:picMkLst>
        </pc:picChg>
        <pc:picChg chg="mod">
          <ac:chgData name="Desai, Stuti (Document Accessibility Specialist)" userId="4466d87a-2609-4fc0-b808-d10f4f45e676" providerId="ADAL" clId="{72B0D3A1-FEA5-4EBF-9128-E808A7829A27}" dt="2023-05-18T15:06:29.039" v="1086" actId="164"/>
          <ac:picMkLst>
            <pc:docMk/>
            <pc:sldMk cId="3094821318" sldId="262"/>
            <ac:picMk id="10" creationId="{7B899290-45A4-1EFA-B6DB-CB00E68B7076}"/>
          </ac:picMkLst>
        </pc:picChg>
        <pc:picChg chg="mod">
          <ac:chgData name="Desai, Stuti (Document Accessibility Specialist)" userId="4466d87a-2609-4fc0-b808-d10f4f45e676" providerId="ADAL" clId="{72B0D3A1-FEA5-4EBF-9128-E808A7829A27}" dt="2023-05-18T15:06:29.039" v="1086" actId="164"/>
          <ac:picMkLst>
            <pc:docMk/>
            <pc:sldMk cId="3094821318" sldId="262"/>
            <ac:picMk id="25" creationId="{296642A3-26EC-2D5B-4E93-EC62663D07C6}"/>
          </ac:picMkLst>
        </pc:picChg>
        <pc:cxnChg chg="mod">
          <ac:chgData name="Desai, Stuti (Document Accessibility Specialist)" userId="4466d87a-2609-4fc0-b808-d10f4f45e676" providerId="ADAL" clId="{72B0D3A1-FEA5-4EBF-9128-E808A7829A27}" dt="2023-05-18T15:06:29.039" v="1086" actId="164"/>
          <ac:cxnSpMkLst>
            <pc:docMk/>
            <pc:sldMk cId="3094821318" sldId="262"/>
            <ac:cxnSpMk id="33" creationId="{8C89B264-98A9-288A-EFA4-C773485514D4}"/>
          </ac:cxnSpMkLst>
        </pc:cxnChg>
        <pc:cxnChg chg="mod">
          <ac:chgData name="Desai, Stuti (Document Accessibility Specialist)" userId="4466d87a-2609-4fc0-b808-d10f4f45e676" providerId="ADAL" clId="{72B0D3A1-FEA5-4EBF-9128-E808A7829A27}" dt="2023-05-18T15:06:29.039" v="1086" actId="164"/>
          <ac:cxnSpMkLst>
            <pc:docMk/>
            <pc:sldMk cId="3094821318" sldId="262"/>
            <ac:cxnSpMk id="36" creationId="{B4AD5627-90EA-F715-8C6A-CF8AB7EA4F3E}"/>
          </ac:cxnSpMkLst>
        </pc:cxnChg>
        <pc:cxnChg chg="mod">
          <ac:chgData name="Desai, Stuti (Document Accessibility Specialist)" userId="4466d87a-2609-4fc0-b808-d10f4f45e676" providerId="ADAL" clId="{72B0D3A1-FEA5-4EBF-9128-E808A7829A27}" dt="2023-05-18T15:06:29.039" v="1086" actId="164"/>
          <ac:cxnSpMkLst>
            <pc:docMk/>
            <pc:sldMk cId="3094821318" sldId="262"/>
            <ac:cxnSpMk id="38" creationId="{D1085BCD-64C1-BA25-C4A2-36C98D5FAAA3}"/>
          </ac:cxnSpMkLst>
        </pc:cxnChg>
        <pc:cxnChg chg="mod">
          <ac:chgData name="Desai, Stuti (Document Accessibility Specialist)" userId="4466d87a-2609-4fc0-b808-d10f4f45e676" providerId="ADAL" clId="{72B0D3A1-FEA5-4EBF-9128-E808A7829A27}" dt="2023-05-18T15:06:29.039" v="1086" actId="164"/>
          <ac:cxnSpMkLst>
            <pc:docMk/>
            <pc:sldMk cId="3094821318" sldId="262"/>
            <ac:cxnSpMk id="39" creationId="{D2211B27-01B1-3A32-B65E-BEC98333AC9D}"/>
          </ac:cxnSpMkLst>
        </pc:cxnChg>
        <pc:cxnChg chg="mod">
          <ac:chgData name="Desai, Stuti (Document Accessibility Specialist)" userId="4466d87a-2609-4fc0-b808-d10f4f45e676" providerId="ADAL" clId="{72B0D3A1-FEA5-4EBF-9128-E808A7829A27}" dt="2023-05-18T15:06:29.039" v="1086" actId="164"/>
          <ac:cxnSpMkLst>
            <pc:docMk/>
            <pc:sldMk cId="3094821318" sldId="262"/>
            <ac:cxnSpMk id="40" creationId="{CFFE7F91-4B99-C085-2869-86006270B1F7}"/>
          </ac:cxnSpMkLst>
        </pc:cxnChg>
      </pc:sldChg>
      <pc:sldChg chg="modSp mod">
        <pc:chgData name="Desai, Stuti (Document Accessibility Specialist)" userId="4466d87a-2609-4fc0-b808-d10f4f45e676" providerId="ADAL" clId="{72B0D3A1-FEA5-4EBF-9128-E808A7829A27}" dt="2023-05-18T15:13:53.783" v="2713" actId="962"/>
        <pc:sldMkLst>
          <pc:docMk/>
          <pc:sldMk cId="707108151" sldId="264"/>
        </pc:sldMkLst>
        <pc:spChg chg="ord">
          <ac:chgData name="Desai, Stuti (Document Accessibility Specialist)" userId="4466d87a-2609-4fc0-b808-d10f4f45e676" providerId="ADAL" clId="{72B0D3A1-FEA5-4EBF-9128-E808A7829A27}" dt="2023-05-18T15:13:52.757" v="2712" actId="13244"/>
          <ac:spMkLst>
            <pc:docMk/>
            <pc:sldMk cId="707108151" sldId="264"/>
            <ac:spMk id="3" creationId="{00000000-0000-0000-0000-000000000000}"/>
          </ac:spMkLst>
        </pc:spChg>
        <pc:picChg chg="mod">
          <ac:chgData name="Desai, Stuti (Document Accessibility Specialist)" userId="4466d87a-2609-4fc0-b808-d10f4f45e676" providerId="ADAL" clId="{72B0D3A1-FEA5-4EBF-9128-E808A7829A27}" dt="2023-05-18T15:13:53.783" v="2713" actId="962"/>
          <ac:picMkLst>
            <pc:docMk/>
            <pc:sldMk cId="707108151" sldId="264"/>
            <ac:picMk id="3074" creationId="{B1D8D0B8-857F-AF2E-BE29-BF474A87325F}"/>
          </ac:picMkLst>
        </pc:picChg>
      </pc:sldChg>
      <pc:sldChg chg="modSp mod">
        <pc:chgData name="Desai, Stuti (Document Accessibility Specialist)" userId="4466d87a-2609-4fc0-b808-d10f4f45e676" providerId="ADAL" clId="{72B0D3A1-FEA5-4EBF-9128-E808A7829A27}" dt="2023-05-18T15:14:00.143" v="2715" actId="962"/>
        <pc:sldMkLst>
          <pc:docMk/>
          <pc:sldMk cId="1438689169" sldId="267"/>
        </pc:sldMkLst>
        <pc:spChg chg="ord">
          <ac:chgData name="Desai, Stuti (Document Accessibility Specialist)" userId="4466d87a-2609-4fc0-b808-d10f4f45e676" providerId="ADAL" clId="{72B0D3A1-FEA5-4EBF-9128-E808A7829A27}" dt="2023-05-18T15:13:57.712" v="2714" actId="13244"/>
          <ac:spMkLst>
            <pc:docMk/>
            <pc:sldMk cId="1438689169" sldId="267"/>
            <ac:spMk id="3" creationId="{00000000-0000-0000-0000-000000000000}"/>
          </ac:spMkLst>
        </pc:spChg>
        <pc:picChg chg="mod">
          <ac:chgData name="Desai, Stuti (Document Accessibility Specialist)" userId="4466d87a-2609-4fc0-b808-d10f4f45e676" providerId="ADAL" clId="{72B0D3A1-FEA5-4EBF-9128-E808A7829A27}" dt="2023-05-18T15:14:00.143" v="2715" actId="962"/>
          <ac:picMkLst>
            <pc:docMk/>
            <pc:sldMk cId="1438689169" sldId="267"/>
            <ac:picMk id="1026" creationId="{6D0538D9-69FC-33DB-AEC5-6F697EAB9B03}"/>
          </ac:picMkLst>
        </pc:picChg>
      </pc:sldChg>
      <pc:sldChg chg="modSp mod">
        <pc:chgData name="Desai, Stuti (Document Accessibility Specialist)" userId="4466d87a-2609-4fc0-b808-d10f4f45e676" providerId="ADAL" clId="{72B0D3A1-FEA5-4EBF-9128-E808A7829A27}" dt="2023-05-18T15:14:43.400" v="2720" actId="962"/>
        <pc:sldMkLst>
          <pc:docMk/>
          <pc:sldMk cId="2746117023" sldId="268"/>
        </pc:sldMkLst>
        <pc:spChg chg="ord">
          <ac:chgData name="Desai, Stuti (Document Accessibility Specialist)" userId="4466d87a-2609-4fc0-b808-d10f4f45e676" providerId="ADAL" clId="{72B0D3A1-FEA5-4EBF-9128-E808A7829A27}" dt="2023-05-18T15:14:40.516" v="2719" actId="13244"/>
          <ac:spMkLst>
            <pc:docMk/>
            <pc:sldMk cId="2746117023" sldId="268"/>
            <ac:spMk id="3" creationId="{00000000-0000-0000-0000-000000000000}"/>
          </ac:spMkLst>
        </pc:spChg>
        <pc:picChg chg="mod">
          <ac:chgData name="Desai, Stuti (Document Accessibility Specialist)" userId="4466d87a-2609-4fc0-b808-d10f4f45e676" providerId="ADAL" clId="{72B0D3A1-FEA5-4EBF-9128-E808A7829A27}" dt="2023-05-18T15:14:43.400" v="2720" actId="962"/>
          <ac:picMkLst>
            <pc:docMk/>
            <pc:sldMk cId="2746117023" sldId="268"/>
            <ac:picMk id="6" creationId="{E72EA7C6-FBAD-F5C3-6BCE-654EA42BEBD9}"/>
          </ac:picMkLst>
        </pc:picChg>
      </pc:sldChg>
      <pc:sldChg chg="modSp mod">
        <pc:chgData name="Desai, Stuti (Document Accessibility Specialist)" userId="4466d87a-2609-4fc0-b808-d10f4f45e676" providerId="ADAL" clId="{72B0D3A1-FEA5-4EBF-9128-E808A7829A27}" dt="2023-05-18T15:14:23.464" v="2716" actId="962"/>
        <pc:sldMkLst>
          <pc:docMk/>
          <pc:sldMk cId="100109391" sldId="271"/>
        </pc:sldMkLst>
        <pc:picChg chg="mod">
          <ac:chgData name="Desai, Stuti (Document Accessibility Specialist)" userId="4466d87a-2609-4fc0-b808-d10f4f45e676" providerId="ADAL" clId="{72B0D3A1-FEA5-4EBF-9128-E808A7829A27}" dt="2023-05-18T15:14:23.464" v="2716" actId="962"/>
          <ac:picMkLst>
            <pc:docMk/>
            <pc:sldMk cId="100109391" sldId="271"/>
            <ac:picMk id="5" creationId="{DC51999D-F994-9D28-ED3A-F5B703D5EB0D}"/>
          </ac:picMkLst>
        </pc:picChg>
      </pc:sldChg>
      <pc:sldChg chg="addSp modSp">
        <pc:chgData name="Desai, Stuti (Document Accessibility Specialist)" userId="4466d87a-2609-4fc0-b808-d10f4f45e676" providerId="ADAL" clId="{72B0D3A1-FEA5-4EBF-9128-E808A7829A27}" dt="2023-05-18T15:13:24.439" v="2707" actId="962"/>
        <pc:sldMkLst>
          <pc:docMk/>
          <pc:sldMk cId="2938970710" sldId="275"/>
        </pc:sldMkLst>
        <pc:spChg chg="mod">
          <ac:chgData name="Desai, Stuti (Document Accessibility Specialist)" userId="4466d87a-2609-4fc0-b808-d10f4f45e676" providerId="ADAL" clId="{72B0D3A1-FEA5-4EBF-9128-E808A7829A27}" dt="2023-05-18T15:10:46.800" v="1698" actId="164"/>
          <ac:spMkLst>
            <pc:docMk/>
            <pc:sldMk cId="2938970710" sldId="275"/>
            <ac:spMk id="9" creationId="{B4E0DE02-4A19-BA45-A00A-C9FFA6E9B321}"/>
          </ac:spMkLst>
        </pc:spChg>
        <pc:spChg chg="mod">
          <ac:chgData name="Desai, Stuti (Document Accessibility Specialist)" userId="4466d87a-2609-4fc0-b808-d10f4f45e676" providerId="ADAL" clId="{72B0D3A1-FEA5-4EBF-9128-E808A7829A27}" dt="2023-05-18T15:10:46.800" v="1698" actId="164"/>
          <ac:spMkLst>
            <pc:docMk/>
            <pc:sldMk cId="2938970710" sldId="275"/>
            <ac:spMk id="11" creationId="{A9D67856-69E7-273B-7F0E-EDB67F65A4F4}"/>
          </ac:spMkLst>
        </pc:spChg>
        <pc:spChg chg="mod">
          <ac:chgData name="Desai, Stuti (Document Accessibility Specialist)" userId="4466d87a-2609-4fc0-b808-d10f4f45e676" providerId="ADAL" clId="{72B0D3A1-FEA5-4EBF-9128-E808A7829A27}" dt="2023-05-18T15:10:46.800" v="1698" actId="164"/>
          <ac:spMkLst>
            <pc:docMk/>
            <pc:sldMk cId="2938970710" sldId="275"/>
            <ac:spMk id="13" creationId="{3E421BD8-1365-0ED6-9F1A-4AE2368BB1C5}"/>
          </ac:spMkLst>
        </pc:spChg>
        <pc:spChg chg="mod">
          <ac:chgData name="Desai, Stuti (Document Accessibility Specialist)" userId="4466d87a-2609-4fc0-b808-d10f4f45e676" providerId="ADAL" clId="{72B0D3A1-FEA5-4EBF-9128-E808A7829A27}" dt="2023-05-18T15:10:46.800" v="1698" actId="164"/>
          <ac:spMkLst>
            <pc:docMk/>
            <pc:sldMk cId="2938970710" sldId="275"/>
            <ac:spMk id="14" creationId="{3E084E5B-22DF-C034-4229-FC95124CE7CC}"/>
          </ac:spMkLst>
        </pc:spChg>
        <pc:spChg chg="mod">
          <ac:chgData name="Desai, Stuti (Document Accessibility Specialist)" userId="4466d87a-2609-4fc0-b808-d10f4f45e676" providerId="ADAL" clId="{72B0D3A1-FEA5-4EBF-9128-E808A7829A27}" dt="2023-05-18T15:10:46.800" v="1698" actId="164"/>
          <ac:spMkLst>
            <pc:docMk/>
            <pc:sldMk cId="2938970710" sldId="275"/>
            <ac:spMk id="15" creationId="{95276F55-1D5E-520D-FF3B-15DD8D7D54CE}"/>
          </ac:spMkLst>
        </pc:spChg>
        <pc:spChg chg="mod">
          <ac:chgData name="Desai, Stuti (Document Accessibility Specialist)" userId="4466d87a-2609-4fc0-b808-d10f4f45e676" providerId="ADAL" clId="{72B0D3A1-FEA5-4EBF-9128-E808A7829A27}" dt="2023-05-18T15:10:46.800" v="1698" actId="164"/>
          <ac:spMkLst>
            <pc:docMk/>
            <pc:sldMk cId="2938970710" sldId="275"/>
            <ac:spMk id="16" creationId="{EB9AA632-0005-9DFA-EA75-09DF7B7AF40F}"/>
          </ac:spMkLst>
        </pc:spChg>
        <pc:spChg chg="mod">
          <ac:chgData name="Desai, Stuti (Document Accessibility Specialist)" userId="4466d87a-2609-4fc0-b808-d10f4f45e676" providerId="ADAL" clId="{72B0D3A1-FEA5-4EBF-9128-E808A7829A27}" dt="2023-05-18T15:10:46.800" v="1698" actId="164"/>
          <ac:spMkLst>
            <pc:docMk/>
            <pc:sldMk cId="2938970710" sldId="275"/>
            <ac:spMk id="17" creationId="{495CC461-2E94-2693-0C7A-AE5E8AE2FCCA}"/>
          </ac:spMkLst>
        </pc:spChg>
        <pc:spChg chg="mod">
          <ac:chgData name="Desai, Stuti (Document Accessibility Specialist)" userId="4466d87a-2609-4fc0-b808-d10f4f45e676" providerId="ADAL" clId="{72B0D3A1-FEA5-4EBF-9128-E808A7829A27}" dt="2023-05-18T15:10:46.800" v="1698" actId="164"/>
          <ac:spMkLst>
            <pc:docMk/>
            <pc:sldMk cId="2938970710" sldId="275"/>
            <ac:spMk id="18" creationId="{600F6D93-1F96-A33B-430F-FCAC7B17D791}"/>
          </ac:spMkLst>
        </pc:spChg>
        <pc:spChg chg="mod">
          <ac:chgData name="Desai, Stuti (Document Accessibility Specialist)" userId="4466d87a-2609-4fc0-b808-d10f4f45e676" providerId="ADAL" clId="{72B0D3A1-FEA5-4EBF-9128-E808A7829A27}" dt="2023-05-18T15:10:46.800" v="1698" actId="164"/>
          <ac:spMkLst>
            <pc:docMk/>
            <pc:sldMk cId="2938970710" sldId="275"/>
            <ac:spMk id="20" creationId="{4D84242A-CC86-A16A-392B-2E6816960EA0}"/>
          </ac:spMkLst>
        </pc:spChg>
        <pc:spChg chg="mod">
          <ac:chgData name="Desai, Stuti (Document Accessibility Specialist)" userId="4466d87a-2609-4fc0-b808-d10f4f45e676" providerId="ADAL" clId="{72B0D3A1-FEA5-4EBF-9128-E808A7829A27}" dt="2023-05-18T15:10:46.800" v="1698" actId="164"/>
          <ac:spMkLst>
            <pc:docMk/>
            <pc:sldMk cId="2938970710" sldId="275"/>
            <ac:spMk id="21" creationId="{4B83FEE4-1515-798E-C7F9-BE03B73192D5}"/>
          </ac:spMkLst>
        </pc:spChg>
        <pc:spChg chg="mod">
          <ac:chgData name="Desai, Stuti (Document Accessibility Specialist)" userId="4466d87a-2609-4fc0-b808-d10f4f45e676" providerId="ADAL" clId="{72B0D3A1-FEA5-4EBF-9128-E808A7829A27}" dt="2023-05-18T15:10:58.252" v="1699" actId="164"/>
          <ac:spMkLst>
            <pc:docMk/>
            <pc:sldMk cId="2938970710" sldId="275"/>
            <ac:spMk id="22" creationId="{1EB4F053-80D3-9C24-D61B-92D6DBC69E48}"/>
          </ac:spMkLst>
        </pc:spChg>
        <pc:spChg chg="mod">
          <ac:chgData name="Desai, Stuti (Document Accessibility Specialist)" userId="4466d87a-2609-4fc0-b808-d10f4f45e676" providerId="ADAL" clId="{72B0D3A1-FEA5-4EBF-9128-E808A7829A27}" dt="2023-05-18T15:10:46.800" v="1698" actId="164"/>
          <ac:spMkLst>
            <pc:docMk/>
            <pc:sldMk cId="2938970710" sldId="275"/>
            <ac:spMk id="23" creationId="{89570296-CF15-28E8-A453-E825EA0107AD}"/>
          </ac:spMkLst>
        </pc:spChg>
        <pc:spChg chg="mod">
          <ac:chgData name="Desai, Stuti (Document Accessibility Specialist)" userId="4466d87a-2609-4fc0-b808-d10f4f45e676" providerId="ADAL" clId="{72B0D3A1-FEA5-4EBF-9128-E808A7829A27}" dt="2023-05-18T15:10:46.800" v="1698" actId="164"/>
          <ac:spMkLst>
            <pc:docMk/>
            <pc:sldMk cId="2938970710" sldId="275"/>
            <ac:spMk id="41" creationId="{9B970294-D054-ADB3-310C-0118C94D3DE3}"/>
          </ac:spMkLst>
        </pc:spChg>
        <pc:grpChg chg="add mod">
          <ac:chgData name="Desai, Stuti (Document Accessibility Specialist)" userId="4466d87a-2609-4fc0-b808-d10f4f45e676" providerId="ADAL" clId="{72B0D3A1-FEA5-4EBF-9128-E808A7829A27}" dt="2023-05-18T15:09:57.217" v="1697" actId="164"/>
          <ac:grpSpMkLst>
            <pc:docMk/>
            <pc:sldMk cId="2938970710" sldId="275"/>
            <ac:grpSpMk id="4" creationId="{3E0BFDB3-2EB6-0175-E7A8-11460B1D178B}"/>
          </ac:grpSpMkLst>
        </pc:grpChg>
        <pc:grpChg chg="add mod">
          <ac:chgData name="Desai, Stuti (Document Accessibility Specialist)" userId="4466d87a-2609-4fc0-b808-d10f4f45e676" providerId="ADAL" clId="{72B0D3A1-FEA5-4EBF-9128-E808A7829A27}" dt="2023-05-18T15:10:58.252" v="1699" actId="164"/>
          <ac:grpSpMkLst>
            <pc:docMk/>
            <pc:sldMk cId="2938970710" sldId="275"/>
            <ac:grpSpMk id="7" creationId="{06CA6C1A-2A29-ECFA-DF9D-2FC69313A801}"/>
          </ac:grpSpMkLst>
        </pc:grpChg>
        <pc:grpChg chg="add mod">
          <ac:chgData name="Desai, Stuti (Document Accessibility Specialist)" userId="4466d87a-2609-4fc0-b808-d10f4f45e676" providerId="ADAL" clId="{72B0D3A1-FEA5-4EBF-9128-E808A7829A27}" dt="2023-05-18T15:13:24.439" v="2707" actId="962"/>
          <ac:grpSpMkLst>
            <pc:docMk/>
            <pc:sldMk cId="2938970710" sldId="275"/>
            <ac:grpSpMk id="8" creationId="{370F63BE-AA22-57C4-EC28-7E8DABD46090}"/>
          </ac:grpSpMkLst>
        </pc:grpChg>
        <pc:picChg chg="mod">
          <ac:chgData name="Desai, Stuti (Document Accessibility Specialist)" userId="4466d87a-2609-4fc0-b808-d10f4f45e676" providerId="ADAL" clId="{72B0D3A1-FEA5-4EBF-9128-E808A7829A27}" dt="2023-05-18T15:10:46.800" v="1698" actId="164"/>
          <ac:picMkLst>
            <pc:docMk/>
            <pc:sldMk cId="2938970710" sldId="275"/>
            <ac:picMk id="2" creationId="{97991C90-FF24-B388-8984-736E988C941A}"/>
          </ac:picMkLst>
        </pc:picChg>
        <pc:picChg chg="mod">
          <ac:chgData name="Desai, Stuti (Document Accessibility Specialist)" userId="4466d87a-2609-4fc0-b808-d10f4f45e676" providerId="ADAL" clId="{72B0D3A1-FEA5-4EBF-9128-E808A7829A27}" dt="2023-05-18T15:10:46.800" v="1698" actId="164"/>
          <ac:picMkLst>
            <pc:docMk/>
            <pc:sldMk cId="2938970710" sldId="275"/>
            <ac:picMk id="5" creationId="{B4161F95-9099-AB5F-1332-1EA5F5E77ABC}"/>
          </ac:picMkLst>
        </pc:picChg>
        <pc:picChg chg="mod">
          <ac:chgData name="Desai, Stuti (Document Accessibility Specialist)" userId="4466d87a-2609-4fc0-b808-d10f4f45e676" providerId="ADAL" clId="{72B0D3A1-FEA5-4EBF-9128-E808A7829A27}" dt="2023-05-18T15:10:46.800" v="1698" actId="164"/>
          <ac:picMkLst>
            <pc:docMk/>
            <pc:sldMk cId="2938970710" sldId="275"/>
            <ac:picMk id="25" creationId="{296642A3-26EC-2D5B-4E93-EC62663D07C6}"/>
          </ac:picMkLst>
        </pc:picChg>
        <pc:picChg chg="mod">
          <ac:chgData name="Desai, Stuti (Document Accessibility Specialist)" userId="4466d87a-2609-4fc0-b808-d10f4f45e676" providerId="ADAL" clId="{72B0D3A1-FEA5-4EBF-9128-E808A7829A27}" dt="2023-05-18T15:10:58.252" v="1699" actId="164"/>
          <ac:picMkLst>
            <pc:docMk/>
            <pc:sldMk cId="2938970710" sldId="275"/>
            <ac:picMk id="4100" creationId="{530FF512-CE62-C931-29DF-06B39E0C8A89}"/>
          </ac:picMkLst>
        </pc:picChg>
        <pc:cxnChg chg="mod">
          <ac:chgData name="Desai, Stuti (Document Accessibility Specialist)" userId="4466d87a-2609-4fc0-b808-d10f4f45e676" providerId="ADAL" clId="{72B0D3A1-FEA5-4EBF-9128-E808A7829A27}" dt="2023-05-18T15:10:46.800" v="1698" actId="164"/>
          <ac:cxnSpMkLst>
            <pc:docMk/>
            <pc:sldMk cId="2938970710" sldId="275"/>
            <ac:cxnSpMk id="6" creationId="{2B59C208-4CD8-5D4A-118E-96F985EFBA78}"/>
          </ac:cxnSpMkLst>
        </pc:cxnChg>
        <pc:cxnChg chg="mod">
          <ac:chgData name="Desai, Stuti (Document Accessibility Specialist)" userId="4466d87a-2609-4fc0-b808-d10f4f45e676" providerId="ADAL" clId="{72B0D3A1-FEA5-4EBF-9128-E808A7829A27}" dt="2023-05-18T15:10:46.800" v="1698" actId="164"/>
          <ac:cxnSpMkLst>
            <pc:docMk/>
            <pc:sldMk cId="2938970710" sldId="275"/>
            <ac:cxnSpMk id="10" creationId="{0DFCF4ED-4DA6-2A27-AD16-112E9FF57205}"/>
          </ac:cxnSpMkLst>
        </pc:cxnChg>
        <pc:cxnChg chg="mod">
          <ac:chgData name="Desai, Stuti (Document Accessibility Specialist)" userId="4466d87a-2609-4fc0-b808-d10f4f45e676" providerId="ADAL" clId="{72B0D3A1-FEA5-4EBF-9128-E808A7829A27}" dt="2023-05-18T15:10:46.800" v="1698" actId="164"/>
          <ac:cxnSpMkLst>
            <pc:docMk/>
            <pc:sldMk cId="2938970710" sldId="275"/>
            <ac:cxnSpMk id="12" creationId="{2885BA68-4F12-C2F6-F91C-26DD3B0747E9}"/>
          </ac:cxnSpMkLst>
        </pc:cxnChg>
        <pc:cxnChg chg="mod">
          <ac:chgData name="Desai, Stuti (Document Accessibility Specialist)" userId="4466d87a-2609-4fc0-b808-d10f4f45e676" providerId="ADAL" clId="{72B0D3A1-FEA5-4EBF-9128-E808A7829A27}" dt="2023-05-18T15:10:46.800" v="1698" actId="164"/>
          <ac:cxnSpMkLst>
            <pc:docMk/>
            <pc:sldMk cId="2938970710" sldId="275"/>
            <ac:cxnSpMk id="19" creationId="{EB4AB07D-FC50-38EE-918A-43A057792E16}"/>
          </ac:cxnSpMkLst>
        </pc:cxnChg>
        <pc:cxnChg chg="mod">
          <ac:chgData name="Desai, Stuti (Document Accessibility Specialist)" userId="4466d87a-2609-4fc0-b808-d10f4f45e676" providerId="ADAL" clId="{72B0D3A1-FEA5-4EBF-9128-E808A7829A27}" dt="2023-05-18T15:10:46.800" v="1698" actId="164"/>
          <ac:cxnSpMkLst>
            <pc:docMk/>
            <pc:sldMk cId="2938970710" sldId="275"/>
            <ac:cxnSpMk id="38" creationId="{D1085BCD-64C1-BA25-C4A2-36C98D5FAAA3}"/>
          </ac:cxnSpMkLst>
        </pc:cxnChg>
        <pc:cxnChg chg="mod">
          <ac:chgData name="Desai, Stuti (Document Accessibility Specialist)" userId="4466d87a-2609-4fc0-b808-d10f4f45e676" providerId="ADAL" clId="{72B0D3A1-FEA5-4EBF-9128-E808A7829A27}" dt="2023-05-18T15:10:46.800" v="1698" actId="164"/>
          <ac:cxnSpMkLst>
            <pc:docMk/>
            <pc:sldMk cId="2938970710" sldId="275"/>
            <ac:cxnSpMk id="39" creationId="{D2211B27-01B1-3A32-B65E-BEC98333AC9D}"/>
          </ac:cxnSpMkLst>
        </pc:cxnChg>
        <pc:cxnChg chg="mod">
          <ac:chgData name="Desai, Stuti (Document Accessibility Specialist)" userId="4466d87a-2609-4fc0-b808-d10f4f45e676" providerId="ADAL" clId="{72B0D3A1-FEA5-4EBF-9128-E808A7829A27}" dt="2023-05-18T15:10:46.800" v="1698" actId="164"/>
          <ac:cxnSpMkLst>
            <pc:docMk/>
            <pc:sldMk cId="2938970710" sldId="275"/>
            <ac:cxnSpMk id="40" creationId="{CFFE7F91-4B99-C085-2869-86006270B1F7}"/>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C0B9FE9-1230-48C6-84E8-3B99547DC85C}" type="slidenum">
              <a:rPr lang="en-US" smtClean="0"/>
              <a:t>‹#›</a:t>
            </a:fld>
            <a:endParaRPr lang="en-US"/>
          </a:p>
        </p:txBody>
      </p:sp>
    </p:spTree>
    <p:extLst>
      <p:ext uri="{BB962C8B-B14F-4D97-AF65-F5344CB8AC3E}">
        <p14:creationId xmlns:p14="http://schemas.microsoft.com/office/powerpoint/2010/main" val="34323677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DAFCBA3-BBD2-E746-BC0A-5318CDA6FC73}" type="datetimeFigureOut">
              <a:rPr lang="en-US" smtClean="0"/>
              <a:t>5/18/2023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9244277-945F-E145-924A-E11AFC7400D9}" type="slidenum">
              <a:rPr lang="en-US" smtClean="0"/>
              <a:t>‹#›</a:t>
            </a:fld>
            <a:endParaRPr lang="en-US"/>
          </a:p>
        </p:txBody>
      </p:sp>
    </p:spTree>
    <p:extLst>
      <p:ext uri="{BB962C8B-B14F-4D97-AF65-F5344CB8AC3E}">
        <p14:creationId xmlns:p14="http://schemas.microsoft.com/office/powerpoint/2010/main" val="373014328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244277-945F-E145-924A-E11AFC7400D9}" type="slidenum">
              <a:rPr lang="en-US" smtClean="0"/>
              <a:t>1</a:t>
            </a:fld>
            <a:endParaRPr lang="en-US"/>
          </a:p>
        </p:txBody>
      </p:sp>
    </p:spTree>
    <p:extLst>
      <p:ext uri="{BB962C8B-B14F-4D97-AF65-F5344CB8AC3E}">
        <p14:creationId xmlns:p14="http://schemas.microsoft.com/office/powerpoint/2010/main" val="2345936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244277-945F-E145-924A-E11AFC7400D9}" type="slidenum">
              <a:rPr lang="en-US" smtClean="0"/>
              <a:t>2</a:t>
            </a:fld>
            <a:endParaRPr lang="en-US"/>
          </a:p>
        </p:txBody>
      </p:sp>
    </p:spTree>
    <p:extLst>
      <p:ext uri="{BB962C8B-B14F-4D97-AF65-F5344CB8AC3E}">
        <p14:creationId xmlns:p14="http://schemas.microsoft.com/office/powerpoint/2010/main" val="1214563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244277-945F-E145-924A-E11AFC7400D9}" type="slidenum">
              <a:rPr lang="en-US" smtClean="0"/>
              <a:t>3</a:t>
            </a:fld>
            <a:endParaRPr lang="en-US"/>
          </a:p>
        </p:txBody>
      </p:sp>
    </p:spTree>
    <p:extLst>
      <p:ext uri="{BB962C8B-B14F-4D97-AF65-F5344CB8AC3E}">
        <p14:creationId xmlns:p14="http://schemas.microsoft.com/office/powerpoint/2010/main" val="1450183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244277-945F-E145-924A-E11AFC7400D9}" type="slidenum">
              <a:rPr lang="en-US" smtClean="0"/>
              <a:t>4</a:t>
            </a:fld>
            <a:endParaRPr lang="en-US"/>
          </a:p>
        </p:txBody>
      </p:sp>
    </p:spTree>
    <p:extLst>
      <p:ext uri="{BB962C8B-B14F-4D97-AF65-F5344CB8AC3E}">
        <p14:creationId xmlns:p14="http://schemas.microsoft.com/office/powerpoint/2010/main" val="3885914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244277-945F-E145-924A-E11AFC7400D9}" type="slidenum">
              <a:rPr lang="en-US" smtClean="0"/>
              <a:t>5</a:t>
            </a:fld>
            <a:endParaRPr lang="en-US"/>
          </a:p>
        </p:txBody>
      </p:sp>
    </p:spTree>
    <p:extLst>
      <p:ext uri="{BB962C8B-B14F-4D97-AF65-F5344CB8AC3E}">
        <p14:creationId xmlns:p14="http://schemas.microsoft.com/office/powerpoint/2010/main" val="3107381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244277-945F-E145-924A-E11AFC7400D9}" type="slidenum">
              <a:rPr lang="en-US" smtClean="0"/>
              <a:t>6</a:t>
            </a:fld>
            <a:endParaRPr lang="en-US"/>
          </a:p>
        </p:txBody>
      </p:sp>
    </p:spTree>
    <p:extLst>
      <p:ext uri="{BB962C8B-B14F-4D97-AF65-F5344CB8AC3E}">
        <p14:creationId xmlns:p14="http://schemas.microsoft.com/office/powerpoint/2010/main" val="41570442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244277-945F-E145-924A-E11AFC7400D9}" type="slidenum">
              <a:rPr lang="en-US" smtClean="0"/>
              <a:t>7</a:t>
            </a:fld>
            <a:endParaRPr lang="en-US"/>
          </a:p>
        </p:txBody>
      </p:sp>
    </p:spTree>
    <p:extLst>
      <p:ext uri="{BB962C8B-B14F-4D97-AF65-F5344CB8AC3E}">
        <p14:creationId xmlns:p14="http://schemas.microsoft.com/office/powerpoint/2010/main" val="4163105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244277-945F-E145-924A-E11AFC7400D9}" type="slidenum">
              <a:rPr lang="en-US" smtClean="0"/>
              <a:t>8</a:t>
            </a:fld>
            <a:endParaRPr lang="en-US"/>
          </a:p>
        </p:txBody>
      </p:sp>
    </p:spTree>
    <p:extLst>
      <p:ext uri="{BB962C8B-B14F-4D97-AF65-F5344CB8AC3E}">
        <p14:creationId xmlns:p14="http://schemas.microsoft.com/office/powerpoint/2010/main" val="34505736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userDrawn="1">
            <p:ph type="ctrTitle"/>
          </p:nvPr>
        </p:nvSpPr>
        <p:spPr>
          <a:xfrm>
            <a:off x="685800" y="2130425"/>
            <a:ext cx="7772400" cy="1470025"/>
          </a:xfrm>
          <a:prstGeom prst="rect">
            <a:avLst/>
          </a:prstGeom>
        </p:spPr>
        <p:txBody>
          <a:bodyPr/>
          <a:lstStyle>
            <a:lvl1pPr>
              <a:defRPr>
                <a:solidFill>
                  <a:srgbClr val="000E2F"/>
                </a:solidFill>
                <a:effectLst>
                  <a:outerShdw blurRad="50800" dist="38100" dir="2700000" algn="tl" rotWithShape="0">
                    <a:srgbClr val="000000">
                      <a:alpha val="43000"/>
                    </a:srgbClr>
                  </a:outerShdw>
                </a:effectLst>
              </a:defRPr>
            </a:lvl1pPr>
          </a:lstStyle>
          <a:p>
            <a:r>
              <a:rPr lang="en-US" dirty="0"/>
              <a:t>Click to edit Master title style</a:t>
            </a:r>
          </a:p>
        </p:txBody>
      </p:sp>
      <p:sp>
        <p:nvSpPr>
          <p:cNvPr id="3" name="Subtitle 2"/>
          <p:cNvSpPr>
            <a:spLocks noGrp="1"/>
          </p:cNvSpPr>
          <p:nvPr userDrawn="1">
            <p:ph type="subTitle" idx="1"/>
          </p:nvPr>
        </p:nvSpPr>
        <p:spPr>
          <a:xfrm>
            <a:off x="1371600" y="3886200"/>
            <a:ext cx="6400800" cy="1752600"/>
          </a:xfrm>
          <a:prstGeom prst="rect">
            <a:avLst/>
          </a:prstGeom>
          <a:effectLst/>
        </p:spPr>
        <p:txBody>
          <a:bodyPr/>
          <a:lstStyle>
            <a:lvl1pPr marL="0" indent="0" algn="ctr">
              <a:buNone/>
              <a:defRPr sz="2400">
                <a:solidFill>
                  <a:schemeClr val="tx1"/>
                </a:solidFill>
                <a:effectLst>
                  <a:outerShdw blurRad="50800" dist="38100" dir="2700000" algn="tl"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itle 2"/>
          <p:cNvSpPr txBox="1">
            <a:spLocks/>
          </p:cNvSpPr>
          <p:nvPr userDrawn="1"/>
        </p:nvSpPr>
        <p:spPr>
          <a:xfrm>
            <a:off x="1011712" y="178156"/>
            <a:ext cx="4372137" cy="576414"/>
          </a:xfrm>
          <a:prstGeom prst="rect">
            <a:avLst/>
          </a:prstGeom>
        </p:spPr>
        <p:txBody>
          <a:bodyPr/>
          <a:lstStyle>
            <a:lvl1pPr algn="ctr" defTabSz="457200" rtl="0" eaLnBrk="1" latinLnBrk="0" hangingPunct="1">
              <a:spcBef>
                <a:spcPct val="0"/>
              </a:spcBef>
              <a:buNone/>
              <a:defRPr sz="4000" kern="1200">
                <a:solidFill>
                  <a:schemeClr val="tx1"/>
                </a:solidFill>
                <a:latin typeface="+mj-lt"/>
                <a:ea typeface="+mj-ea"/>
                <a:cs typeface="+mj-cs"/>
              </a:defRPr>
            </a:lvl1pPr>
          </a:lstStyle>
          <a:p>
            <a:pPr algn="ctr" defTabSz="457200" rtl="0" eaLnBrk="1" latinLnBrk="0" hangingPunct="1">
              <a:spcBef>
                <a:spcPct val="0"/>
              </a:spcBef>
              <a:buNone/>
            </a:pPr>
            <a:r>
              <a:rPr lang="en-US" sz="3200" b="0" kern="1200" dirty="0">
                <a:solidFill>
                  <a:srgbClr val="747679"/>
                </a:solidFill>
                <a:effectLst>
                  <a:outerShdw blurRad="50800" dist="38100" dir="2700000" algn="tl" rotWithShape="0">
                    <a:srgbClr val="000000">
                      <a:alpha val="43000"/>
                    </a:srgbClr>
                  </a:outerShdw>
                </a:effectLst>
                <a:latin typeface="+mj-lt"/>
                <a:ea typeface="+mj-ea"/>
                <a:cs typeface="+mj-cs"/>
              </a:rPr>
              <a:t>University of Connecticut</a:t>
            </a:r>
          </a:p>
        </p:txBody>
      </p:sp>
      <p:cxnSp>
        <p:nvCxnSpPr>
          <p:cNvPr id="5" name="Straight Connector 4"/>
          <p:cNvCxnSpPr/>
          <p:nvPr userDrawn="1"/>
        </p:nvCxnSpPr>
        <p:spPr>
          <a:xfrm>
            <a:off x="968984" y="236735"/>
            <a:ext cx="0" cy="442164"/>
          </a:xfrm>
          <a:prstGeom prst="line">
            <a:avLst/>
          </a:prstGeom>
          <a:ln>
            <a:solidFill>
              <a:srgbClr val="747679"/>
            </a:solidFill>
          </a:ln>
        </p:spPr>
        <p:style>
          <a:lnRef idx="2">
            <a:schemeClr val="accent1"/>
          </a:lnRef>
          <a:fillRef idx="0">
            <a:schemeClr val="accent1"/>
          </a:fillRef>
          <a:effectRef idx="1">
            <a:schemeClr val="accent1"/>
          </a:effectRef>
          <a:fontRef idx="minor">
            <a:schemeClr val="tx1"/>
          </a:fontRef>
        </p:style>
      </p:cxnSp>
      <p:sp>
        <p:nvSpPr>
          <p:cNvPr id="6" name="Rectangle 5">
            <a:extLst>
              <a:ext uri="{FF2B5EF4-FFF2-40B4-BE49-F238E27FC236}">
                <a16:creationId xmlns:a16="http://schemas.microsoft.com/office/drawing/2014/main" id="{BDFB1DF5-7C82-439F-AD32-AF739B9AEDED}"/>
              </a:ext>
            </a:extLst>
          </p:cNvPr>
          <p:cNvSpPr/>
          <p:nvPr userDrawn="1"/>
        </p:nvSpPr>
        <p:spPr>
          <a:xfrm>
            <a:off x="1656522" y="1205947"/>
            <a:ext cx="5910469" cy="5380383"/>
          </a:xfrm>
          <a:prstGeom prst="rect">
            <a:avLst/>
          </a:prstGeom>
          <a:blipFill dpi="0" rotWithShape="1">
            <a:blip r:embed="rId2">
              <a:alphaModFix amt="30000"/>
            </a:blip>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8974620"/>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80069"/>
            <a:ext cx="8229600" cy="502920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6" name="TextBox 5"/>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985208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380069"/>
            <a:ext cx="4038600" cy="502919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80069"/>
            <a:ext cx="4038600" cy="502919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5" name="TextBox 4"/>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838582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82707"/>
            <a:ext cx="4040188" cy="4572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39907"/>
            <a:ext cx="4040188" cy="45720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382707"/>
            <a:ext cx="4041775" cy="4572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839907"/>
            <a:ext cx="4041775" cy="45720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7" name="TextBox 6"/>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244783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3" name="TextBox 2"/>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858791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422401"/>
            <a:ext cx="5486400" cy="411427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536678"/>
            <a:ext cx="5486400" cy="804862"/>
          </a:xfrm>
          <a:prstGeom prst="rect">
            <a:avLst/>
          </a:prstGeo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5" name="TextBox 4"/>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015518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74249"/>
            <a:ext cx="4040188" cy="45455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828801"/>
            <a:ext cx="4040188" cy="4572002"/>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icture Placeholder 2"/>
          <p:cNvSpPr>
            <a:spLocks noGrp="1"/>
          </p:cNvSpPr>
          <p:nvPr>
            <p:ph type="pic" idx="10"/>
          </p:nvPr>
        </p:nvSpPr>
        <p:spPr>
          <a:xfrm>
            <a:off x="4648199" y="1371602"/>
            <a:ext cx="4069821" cy="502920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8"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6" name="TextBox 5"/>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555817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80069"/>
            <a:ext cx="8229600" cy="502920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5" name="TextBox 4"/>
          <p:cNvSpPr txBox="1"/>
          <p:nvPr userDrawn="1"/>
        </p:nvSpPr>
        <p:spPr>
          <a:xfrm>
            <a:off x="8449733" y="6591330"/>
            <a:ext cx="694267" cy="307777"/>
          </a:xfrm>
          <a:prstGeom prst="rect">
            <a:avLst/>
          </a:prstGeom>
          <a:noFill/>
        </p:spPr>
        <p:txBody>
          <a:bodyPr wrap="square" rtlCol="0">
            <a:spAutoFit/>
          </a:bodyPr>
          <a:lstStyle/>
          <a:p>
            <a:pPr algn="r"/>
            <a:fld id="{10CB7339-61E7-964B-BC73-14A8AA0B63CF}" type="slidenum">
              <a:rPr lang="en-US" sz="1400" smtClean="0">
                <a:solidFill>
                  <a:schemeClr val="bg1"/>
                </a:solidFill>
              </a:rPr>
              <a:pPr algn="r"/>
              <a:t>‹#›</a:t>
            </a:fld>
            <a:endParaRPr lang="en-US" sz="1400" dirty="0">
              <a:solidFill>
                <a:schemeClr val="bg1"/>
              </a:solidFill>
            </a:endParaRPr>
          </a:p>
        </p:txBody>
      </p:sp>
    </p:spTree>
    <p:extLst>
      <p:ext uri="{BB962C8B-B14F-4D97-AF65-F5344CB8AC3E}">
        <p14:creationId xmlns:p14="http://schemas.microsoft.com/office/powerpoint/2010/main" val="853741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914400"/>
            <a:ext cx="9144000" cy="228600"/>
          </a:xfrm>
          <a:prstGeom prst="rect">
            <a:avLst/>
          </a:prstGeom>
          <a:solidFill>
            <a:srgbClr val="000E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Rectangle 8"/>
          <p:cNvSpPr/>
          <p:nvPr userDrawn="1"/>
        </p:nvSpPr>
        <p:spPr>
          <a:xfrm>
            <a:off x="0" y="6649029"/>
            <a:ext cx="9144000" cy="228600"/>
          </a:xfrm>
          <a:prstGeom prst="rect">
            <a:avLst/>
          </a:prstGeom>
          <a:solidFill>
            <a:srgbClr val="000E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 name="TextBox 10"/>
          <p:cNvSpPr txBox="1"/>
          <p:nvPr userDrawn="1"/>
        </p:nvSpPr>
        <p:spPr>
          <a:xfrm>
            <a:off x="45253" y="888878"/>
            <a:ext cx="3113283" cy="29238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50" b="0" i="0" u="none" strike="noStrike" kern="1200" cap="none" spc="0" normalizeH="0" baseline="0" noProof="0" dirty="0">
                <a:ln>
                  <a:noFill/>
                </a:ln>
                <a:solidFill>
                  <a:prstClr val="white"/>
                </a:solidFill>
                <a:effectLst/>
                <a:uLnTx/>
                <a:uFillTx/>
                <a:latin typeface="Calibri"/>
                <a:ea typeface="+mn-ea"/>
                <a:cs typeface="+mn-cs"/>
              </a:rPr>
              <a:t>Information Technology Services</a:t>
            </a:r>
          </a:p>
        </p:txBody>
      </p:sp>
      <p:pic>
        <p:nvPicPr>
          <p:cNvPr id="18" name="Picture 17"/>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36732" y="121186"/>
            <a:ext cx="676470" cy="682227"/>
          </a:xfrm>
          <a:prstGeom prst="rect">
            <a:avLst/>
          </a:prstGeom>
        </p:spPr>
      </p:pic>
      <p:grpSp>
        <p:nvGrpSpPr>
          <p:cNvPr id="4" name="Group 3"/>
          <p:cNvGrpSpPr/>
          <p:nvPr userDrawn="1"/>
        </p:nvGrpSpPr>
        <p:grpSpPr>
          <a:xfrm>
            <a:off x="2589608" y="6615101"/>
            <a:ext cx="3964784" cy="276999"/>
            <a:chOff x="2589608" y="6615101"/>
            <a:chExt cx="3964784" cy="276999"/>
          </a:xfrm>
        </p:grpSpPr>
        <p:sp>
          <p:nvSpPr>
            <p:cNvPr id="7" name="TextBox 6"/>
            <p:cNvSpPr txBox="1"/>
            <p:nvPr/>
          </p:nvSpPr>
          <p:spPr>
            <a:xfrm>
              <a:off x="2589608" y="6615101"/>
              <a:ext cx="910827"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Community</a:t>
              </a:r>
            </a:p>
          </p:txBody>
        </p:sp>
        <p:sp>
          <p:nvSpPr>
            <p:cNvPr id="10" name="TextBox 9"/>
            <p:cNvSpPr txBox="1"/>
            <p:nvPr/>
          </p:nvSpPr>
          <p:spPr>
            <a:xfrm>
              <a:off x="3717133" y="6615101"/>
              <a:ext cx="728020"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Integrity</a:t>
              </a:r>
            </a:p>
          </p:txBody>
        </p:sp>
        <p:sp>
          <p:nvSpPr>
            <p:cNvPr id="12" name="TextBox 11"/>
            <p:cNvSpPr txBox="1"/>
            <p:nvPr/>
          </p:nvSpPr>
          <p:spPr>
            <a:xfrm>
              <a:off x="4642615" y="6615101"/>
              <a:ext cx="1002390"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Contribution</a:t>
              </a:r>
            </a:p>
          </p:txBody>
        </p:sp>
        <p:sp>
          <p:nvSpPr>
            <p:cNvPr id="14" name="TextBox 13"/>
            <p:cNvSpPr txBox="1"/>
            <p:nvPr/>
          </p:nvSpPr>
          <p:spPr>
            <a:xfrm>
              <a:off x="5842466" y="6615101"/>
              <a:ext cx="711926"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Attitude</a:t>
              </a:r>
            </a:p>
          </p:txBody>
        </p:sp>
        <p:sp>
          <p:nvSpPr>
            <p:cNvPr id="15" name="Oval 14"/>
            <p:cNvSpPr>
              <a:spLocks noChangeAspect="1"/>
            </p:cNvSpPr>
            <p:nvPr/>
          </p:nvSpPr>
          <p:spPr>
            <a:xfrm>
              <a:off x="3582923" y="6717024"/>
              <a:ext cx="70958" cy="7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9" name="Oval 18"/>
            <p:cNvSpPr>
              <a:spLocks noChangeAspect="1"/>
            </p:cNvSpPr>
            <p:nvPr userDrawn="1"/>
          </p:nvSpPr>
          <p:spPr>
            <a:xfrm>
              <a:off x="4508405" y="6717024"/>
              <a:ext cx="70958" cy="7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0" name="Oval 19"/>
            <p:cNvSpPr>
              <a:spLocks noChangeAspect="1"/>
            </p:cNvSpPr>
            <p:nvPr userDrawn="1"/>
          </p:nvSpPr>
          <p:spPr>
            <a:xfrm>
              <a:off x="5708257" y="6717024"/>
              <a:ext cx="70958" cy="7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15701914"/>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0" r:id="rId8"/>
  </p:sldLayoutIdLst>
  <p:hf hdr="0" ftr="0" dt="0"/>
  <p:txStyles>
    <p:titleStyle>
      <a:lvl1pPr algn="ctr" defTabSz="4572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187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7" Type="http://schemas.openxmlformats.org/officeDocument/2006/relationships/image" Target="../media/image15.jpe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14.png"/><Relationship Id="rId5" Type="http://schemas.openxmlformats.org/officeDocument/2006/relationships/image" Target="../media/image12.sv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0562" y="2497288"/>
            <a:ext cx="7459038" cy="931711"/>
          </a:xfrm>
        </p:spPr>
        <p:txBody>
          <a:bodyPr>
            <a:noAutofit/>
          </a:bodyPr>
          <a:lstStyle/>
          <a:p>
            <a:pPr>
              <a:lnSpc>
                <a:spcPct val="90000"/>
              </a:lnSpc>
            </a:pPr>
            <a:r>
              <a:rPr lang="en-US" sz="4400" dirty="0"/>
              <a:t>Improving Service Delivery with IT Automation</a:t>
            </a:r>
            <a:br>
              <a:rPr lang="en-US" sz="4400" dirty="0"/>
            </a:br>
            <a:endParaRPr lang="en-US" sz="4400" dirty="0"/>
          </a:p>
        </p:txBody>
      </p:sp>
      <p:sp>
        <p:nvSpPr>
          <p:cNvPr id="19" name="Subtitle 2"/>
          <p:cNvSpPr>
            <a:spLocks noGrp="1"/>
          </p:cNvSpPr>
          <p:nvPr>
            <p:ph type="body" sz="half" idx="2"/>
          </p:nvPr>
        </p:nvSpPr>
        <p:spPr>
          <a:xfrm>
            <a:off x="1792288" y="5156540"/>
            <a:ext cx="5486400" cy="804862"/>
          </a:xfrm>
        </p:spPr>
        <p:txBody>
          <a:bodyPr>
            <a:noAutofit/>
          </a:bodyPr>
          <a:lstStyle/>
          <a:p>
            <a:pPr algn="ctr">
              <a:lnSpc>
                <a:spcPct val="90000"/>
              </a:lnSpc>
            </a:pPr>
            <a:r>
              <a:rPr lang="en-US" dirty="0"/>
              <a:t>IT All Staff Conference </a:t>
            </a:r>
          </a:p>
          <a:p>
            <a:pPr algn="ctr">
              <a:lnSpc>
                <a:spcPct val="90000"/>
              </a:lnSpc>
            </a:pPr>
            <a:r>
              <a:rPr lang="en-US" dirty="0"/>
              <a:t>October 4, 2022</a:t>
            </a:r>
          </a:p>
          <a:p>
            <a:pPr algn="ctr">
              <a:lnSpc>
                <a:spcPct val="90000"/>
              </a:lnSpc>
            </a:pPr>
            <a:r>
              <a:rPr lang="en-US" dirty="0"/>
              <a:t>Abiodun Obajinmi</a:t>
            </a:r>
          </a:p>
          <a:p>
            <a:pPr algn="ctr">
              <a:lnSpc>
                <a:spcPct val="90000"/>
              </a:lnSpc>
            </a:pPr>
            <a:r>
              <a:rPr lang="en-US" dirty="0"/>
              <a:t>Enterprise Systems</a:t>
            </a:r>
          </a:p>
        </p:txBody>
      </p:sp>
    </p:spTree>
    <p:extLst>
      <p:ext uri="{BB962C8B-B14F-4D97-AF65-F5344CB8AC3E}">
        <p14:creationId xmlns:p14="http://schemas.microsoft.com/office/powerpoint/2010/main" val="714300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Thank You</a:t>
            </a:r>
          </a:p>
        </p:txBody>
      </p:sp>
      <p:sp>
        <p:nvSpPr>
          <p:cNvPr id="2" name="Content Placeholder 1"/>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sz="6000" dirty="0"/>
              <a:t>Questions?</a:t>
            </a:r>
          </a:p>
        </p:txBody>
      </p:sp>
    </p:spTree>
    <p:extLst>
      <p:ext uri="{BB962C8B-B14F-4D97-AF65-F5344CB8AC3E}">
        <p14:creationId xmlns:p14="http://schemas.microsoft.com/office/powerpoint/2010/main" val="3066222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Copyright</a:t>
            </a:r>
          </a:p>
        </p:txBody>
      </p:sp>
      <p:sp>
        <p:nvSpPr>
          <p:cNvPr id="2" name="Content Placeholder 1"/>
          <p:cNvSpPr>
            <a:spLocks noGrp="1"/>
          </p:cNvSpPr>
          <p:nvPr>
            <p:ph idx="1"/>
          </p:nvPr>
        </p:nvSpPr>
        <p:spPr/>
        <p:txBody>
          <a:bodyPr/>
          <a:lstStyle/>
          <a:p>
            <a:pPr marL="0" indent="0" algn="just">
              <a:buNone/>
            </a:pPr>
            <a:endParaRPr lang="en-US" altLang="en-US" sz="1800" dirty="0"/>
          </a:p>
          <a:p>
            <a:pPr marL="0" indent="0" algn="just">
              <a:buNone/>
            </a:pPr>
            <a:r>
              <a:rPr lang="en-US" altLang="en-US" sz="1800" dirty="0"/>
              <a:t>Copyright © University of Connecticut Information Technology Services 2018.  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p>
          <a:p>
            <a:pPr marL="0" indent="0">
              <a:buNone/>
            </a:pPr>
            <a:endParaRPr lang="en-US" sz="1600" dirty="0"/>
          </a:p>
        </p:txBody>
      </p:sp>
    </p:spTree>
    <p:extLst>
      <p:ext uri="{BB962C8B-B14F-4D97-AF65-F5344CB8AC3E}">
        <p14:creationId xmlns:p14="http://schemas.microsoft.com/office/powerpoint/2010/main" val="274378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93138"/>
            <a:ext cx="7315200" cy="731520"/>
          </a:xfrm>
        </p:spPr>
        <p:txBody>
          <a:bodyPr>
            <a:normAutofit/>
          </a:bodyPr>
          <a:lstStyle/>
          <a:p>
            <a:pPr>
              <a:lnSpc>
                <a:spcPct val="90000"/>
              </a:lnSpc>
            </a:pPr>
            <a:r>
              <a:rPr lang="en-US" dirty="0"/>
              <a:t>What is IT Automation?</a:t>
            </a:r>
          </a:p>
        </p:txBody>
      </p:sp>
      <p:sp>
        <p:nvSpPr>
          <p:cNvPr id="1031" name="Content Placeholder 2">
            <a:extLst>
              <a:ext uri="{FF2B5EF4-FFF2-40B4-BE49-F238E27FC236}">
                <a16:creationId xmlns:a16="http://schemas.microsoft.com/office/drawing/2014/main" id="{C82B2856-C2A7-34DA-16A5-4BFF6251FFAB}"/>
              </a:ext>
            </a:extLst>
          </p:cNvPr>
          <p:cNvSpPr>
            <a:spLocks noGrp="1"/>
          </p:cNvSpPr>
          <p:nvPr>
            <p:ph sz="half" idx="2"/>
          </p:nvPr>
        </p:nvSpPr>
        <p:spPr>
          <a:xfrm>
            <a:off x="457200" y="1921269"/>
            <a:ext cx="4040188" cy="4572002"/>
          </a:xfrm>
        </p:spPr>
        <p:txBody>
          <a:bodyPr>
            <a:normAutofit/>
          </a:bodyPr>
          <a:lstStyle/>
          <a:p>
            <a:r>
              <a:rPr lang="en-US" b="0" i="0" dirty="0">
                <a:solidFill>
                  <a:srgbClr val="212529"/>
                </a:solidFill>
                <a:effectLst/>
                <a:latin typeface="Metropolis-Regular"/>
              </a:rPr>
              <a:t>IT automation is a </a:t>
            </a:r>
            <a:r>
              <a:rPr lang="en-US" b="1" i="0" dirty="0">
                <a:solidFill>
                  <a:srgbClr val="212529"/>
                </a:solidFill>
                <a:effectLst/>
                <a:latin typeface="Metropolis-Regular"/>
              </a:rPr>
              <a:t>set of instructions</a:t>
            </a:r>
            <a:r>
              <a:rPr lang="en-US" b="0" i="0" dirty="0">
                <a:solidFill>
                  <a:srgbClr val="212529"/>
                </a:solidFill>
                <a:effectLst/>
                <a:latin typeface="Metropolis-Regular"/>
              </a:rPr>
              <a:t> that are used to define the method of </a:t>
            </a:r>
            <a:r>
              <a:rPr lang="en-US" b="1" i="0" dirty="0">
                <a:solidFill>
                  <a:srgbClr val="212529"/>
                </a:solidFill>
                <a:effectLst/>
                <a:latin typeface="Metropolis-Regular"/>
              </a:rPr>
              <a:t>executing repeated processes </a:t>
            </a:r>
            <a:r>
              <a:rPr lang="en-US" b="0" i="0" dirty="0">
                <a:solidFill>
                  <a:srgbClr val="212529"/>
                </a:solidFill>
                <a:effectLst/>
                <a:latin typeface="Metropolis-Regular"/>
              </a:rPr>
              <a:t>that </a:t>
            </a:r>
            <a:r>
              <a:rPr lang="en-US" b="1" i="0" dirty="0">
                <a:solidFill>
                  <a:srgbClr val="212529"/>
                </a:solidFill>
                <a:effectLst/>
                <a:latin typeface="Metropolis-Regular"/>
              </a:rPr>
              <a:t>eliminates</a:t>
            </a:r>
            <a:r>
              <a:rPr lang="en-US" b="0" i="0" dirty="0">
                <a:solidFill>
                  <a:srgbClr val="212529"/>
                </a:solidFill>
                <a:effectLst/>
                <a:latin typeface="Metropolis-Regular"/>
              </a:rPr>
              <a:t> any sort of </a:t>
            </a:r>
            <a:r>
              <a:rPr lang="en-US" b="1" i="0" dirty="0">
                <a:solidFill>
                  <a:srgbClr val="212529"/>
                </a:solidFill>
                <a:effectLst/>
                <a:latin typeface="Metropolis-Regular"/>
              </a:rPr>
              <a:t>manual work </a:t>
            </a:r>
            <a:r>
              <a:rPr lang="en-US" b="0" i="0" dirty="0">
                <a:solidFill>
                  <a:srgbClr val="212529"/>
                </a:solidFill>
                <a:effectLst/>
                <a:latin typeface="Metropolis-Regular"/>
              </a:rPr>
              <a:t>erstwhile performed by IT professionals.</a:t>
            </a:r>
            <a:endParaRPr lang="en-US" dirty="0"/>
          </a:p>
        </p:txBody>
      </p:sp>
      <p:pic>
        <p:nvPicPr>
          <p:cNvPr id="1028" name="Picture 4">
            <a:extLst>
              <a:ext uri="{FF2B5EF4-FFF2-40B4-BE49-F238E27FC236}">
                <a16:creationId xmlns:a16="http://schemas.microsoft.com/office/drawing/2014/main" id="{D6FC9B61-7B13-5117-73CC-DE3493B8010E}"/>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648199" y="2410708"/>
            <a:ext cx="4069821" cy="2355097"/>
          </a:xfrm>
          <a:prstGeom prst="rect">
            <a:avLst/>
          </a:prstGeom>
          <a:solidFill>
            <a:srgbClr val="FFFFFF"/>
          </a:solidFill>
        </p:spPr>
      </p:pic>
    </p:spTree>
    <p:extLst>
      <p:ext uri="{BB962C8B-B14F-4D97-AF65-F5344CB8AC3E}">
        <p14:creationId xmlns:p14="http://schemas.microsoft.com/office/powerpoint/2010/main" val="674547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93138"/>
            <a:ext cx="7315200" cy="731520"/>
          </a:xfrm>
        </p:spPr>
        <p:txBody>
          <a:bodyPr>
            <a:normAutofit/>
          </a:bodyPr>
          <a:lstStyle/>
          <a:p>
            <a:r>
              <a:rPr lang="en-US"/>
              <a:t>How does IT Automation work?</a:t>
            </a:r>
          </a:p>
        </p:txBody>
      </p:sp>
      <p:sp>
        <p:nvSpPr>
          <p:cNvPr id="1031" name="Content Placeholder 2">
            <a:extLst>
              <a:ext uri="{FF2B5EF4-FFF2-40B4-BE49-F238E27FC236}">
                <a16:creationId xmlns:a16="http://schemas.microsoft.com/office/drawing/2014/main" id="{C82B2856-C2A7-34DA-16A5-4BFF6251FFAB}"/>
              </a:ext>
            </a:extLst>
          </p:cNvPr>
          <p:cNvSpPr>
            <a:spLocks noGrp="1"/>
          </p:cNvSpPr>
          <p:nvPr>
            <p:ph sz="half" idx="1"/>
          </p:nvPr>
        </p:nvSpPr>
        <p:spPr>
          <a:xfrm>
            <a:off x="457200" y="1380069"/>
            <a:ext cx="4038600" cy="5029197"/>
          </a:xfrm>
        </p:spPr>
        <p:txBody>
          <a:bodyPr>
            <a:normAutofit/>
          </a:bodyPr>
          <a:lstStyle/>
          <a:p>
            <a:r>
              <a:rPr lang="en-US" b="0" i="0">
                <a:effectLst/>
              </a:rPr>
              <a:t>It uses </a:t>
            </a:r>
            <a:r>
              <a:rPr lang="en-US" b="1" i="0">
                <a:effectLst/>
              </a:rPr>
              <a:t>software tools</a:t>
            </a:r>
            <a:r>
              <a:rPr lang="en-US" b="0" i="0">
                <a:effectLst/>
              </a:rPr>
              <a:t>, </a:t>
            </a:r>
            <a:r>
              <a:rPr lang="en-US" b="1" i="0">
                <a:effectLst/>
              </a:rPr>
              <a:t>frameworks</a:t>
            </a:r>
            <a:r>
              <a:rPr lang="en-US" b="0" i="0">
                <a:effectLst/>
              </a:rPr>
              <a:t>, and other </a:t>
            </a:r>
            <a:r>
              <a:rPr lang="en-US" b="1" i="0">
                <a:effectLst/>
              </a:rPr>
              <a:t>machines</a:t>
            </a:r>
            <a:r>
              <a:rPr lang="en-US" b="0" i="0">
                <a:effectLst/>
              </a:rPr>
              <a:t> to </a:t>
            </a:r>
            <a:r>
              <a:rPr lang="en-US" b="1" i="0">
                <a:effectLst/>
              </a:rPr>
              <a:t>execute tasks </a:t>
            </a:r>
            <a:r>
              <a:rPr lang="en-US" b="0" i="0">
                <a:effectLst/>
              </a:rPr>
              <a:t>that are </a:t>
            </a:r>
            <a:r>
              <a:rPr lang="en-US" b="1" i="0">
                <a:effectLst/>
              </a:rPr>
              <a:t>repetitive</a:t>
            </a:r>
            <a:r>
              <a:rPr lang="en-US" b="0" i="0">
                <a:effectLst/>
              </a:rPr>
              <a:t> in nature.</a:t>
            </a:r>
            <a:endParaRPr lang="en-US" dirty="0"/>
          </a:p>
        </p:txBody>
      </p:sp>
      <p:pic>
        <p:nvPicPr>
          <p:cNvPr id="3074" name="Picture 2">
            <a:extLst>
              <a:ext uri="{FF2B5EF4-FFF2-40B4-BE49-F238E27FC236}">
                <a16:creationId xmlns:a16="http://schemas.microsoft.com/office/drawing/2014/main" id="{B1D8D0B8-857F-AF2E-BE29-BF474A87325F}"/>
              </a:ext>
              <a:ext uri="{C183D7F6-B498-43B3-948B-1728B52AA6E4}">
                <adec:decorative xmlns:adec="http://schemas.microsoft.com/office/drawing/2017/decorative" val="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9638" r="16924"/>
          <a:stretch/>
        </p:blipFill>
        <p:spPr bwMode="auto">
          <a:xfrm>
            <a:off x="4648200" y="1380069"/>
            <a:ext cx="4038600" cy="5029197"/>
          </a:xfrm>
          <a:prstGeom prst="rect">
            <a:avLst/>
          </a:prstGeom>
          <a:solidFill>
            <a:srgbClr val="FFFFFF"/>
          </a:solidFill>
        </p:spPr>
      </p:pic>
    </p:spTree>
    <p:extLst>
      <p:ext uri="{BB962C8B-B14F-4D97-AF65-F5344CB8AC3E}">
        <p14:creationId xmlns:p14="http://schemas.microsoft.com/office/powerpoint/2010/main" val="707108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93138"/>
            <a:ext cx="7315200" cy="731520"/>
          </a:xfrm>
        </p:spPr>
        <p:txBody>
          <a:bodyPr>
            <a:normAutofit/>
          </a:bodyPr>
          <a:lstStyle/>
          <a:p>
            <a:pPr>
              <a:lnSpc>
                <a:spcPct val="90000"/>
              </a:lnSpc>
            </a:pPr>
            <a:r>
              <a:rPr lang="en-US" dirty="0"/>
              <a:t>Some Benefits of IT Automation</a:t>
            </a:r>
          </a:p>
        </p:txBody>
      </p:sp>
      <p:pic>
        <p:nvPicPr>
          <p:cNvPr id="1026" name="Picture 2">
            <a:extLst>
              <a:ext uri="{FF2B5EF4-FFF2-40B4-BE49-F238E27FC236}">
                <a16:creationId xmlns:a16="http://schemas.microsoft.com/office/drawing/2014/main" id="{6D0538D9-69FC-33DB-AEC5-6F697EAB9B03}"/>
              </a:ext>
              <a:ext uri="{C183D7F6-B498-43B3-948B-1728B52AA6E4}">
                <adec:decorative xmlns:adec="http://schemas.microsoft.com/office/drawing/2017/decorative" val="1"/>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3985941" y="2339604"/>
            <a:ext cx="4038600" cy="1918335"/>
          </a:xfrm>
          <a:prstGeom prst="rect">
            <a:avLst/>
          </a:prstGeom>
          <a:solidFill>
            <a:srgbClr val="FFFFFF"/>
          </a:solidFill>
          <a:scene3d>
            <a:camera prst="perspectiveHeroicExtremeLeftFacing"/>
            <a:lightRig rig="threePt" dir="t"/>
          </a:scene3d>
        </p:spPr>
      </p:pic>
      <p:sp>
        <p:nvSpPr>
          <p:cNvPr id="4" name="Content Placeholder 3">
            <a:extLst>
              <a:ext uri="{FF2B5EF4-FFF2-40B4-BE49-F238E27FC236}">
                <a16:creationId xmlns:a16="http://schemas.microsoft.com/office/drawing/2014/main" id="{F6A6CD10-D811-8CBE-5D6B-5BAD1A71E612}"/>
              </a:ext>
            </a:extLst>
          </p:cNvPr>
          <p:cNvSpPr>
            <a:spLocks noGrp="1"/>
          </p:cNvSpPr>
          <p:nvPr>
            <p:ph sz="half" idx="2"/>
          </p:nvPr>
        </p:nvSpPr>
        <p:spPr>
          <a:xfrm>
            <a:off x="631002" y="2229920"/>
            <a:ext cx="4038600" cy="2873432"/>
          </a:xfrm>
        </p:spPr>
        <p:txBody>
          <a:bodyPr/>
          <a:lstStyle/>
          <a:p>
            <a:r>
              <a:rPr lang="en-US" dirty="0"/>
              <a:t>Efficiency</a:t>
            </a:r>
          </a:p>
          <a:p>
            <a:r>
              <a:rPr lang="en-US" dirty="0"/>
              <a:t>Accuracy</a:t>
            </a:r>
          </a:p>
          <a:p>
            <a:r>
              <a:rPr lang="en-US" dirty="0"/>
              <a:t>Consistency</a:t>
            </a:r>
          </a:p>
          <a:p>
            <a:r>
              <a:rPr lang="en-US" dirty="0"/>
              <a:t>Scalability</a:t>
            </a:r>
          </a:p>
        </p:txBody>
      </p:sp>
    </p:spTree>
    <p:extLst>
      <p:ext uri="{BB962C8B-B14F-4D97-AF65-F5344CB8AC3E}">
        <p14:creationId xmlns:p14="http://schemas.microsoft.com/office/powerpoint/2010/main" val="1438689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93138"/>
            <a:ext cx="7315200" cy="731520"/>
          </a:xfrm>
        </p:spPr>
        <p:txBody>
          <a:bodyPr>
            <a:normAutofit/>
          </a:bodyPr>
          <a:lstStyle/>
          <a:p>
            <a:pPr>
              <a:lnSpc>
                <a:spcPct val="90000"/>
              </a:lnSpc>
            </a:pPr>
            <a:r>
              <a:rPr lang="en-US" dirty="0"/>
              <a:t>Ansible as an IT Automation Tool</a:t>
            </a:r>
          </a:p>
        </p:txBody>
      </p:sp>
      <p:sp>
        <p:nvSpPr>
          <p:cNvPr id="4" name="Content Placeholder 3">
            <a:extLst>
              <a:ext uri="{FF2B5EF4-FFF2-40B4-BE49-F238E27FC236}">
                <a16:creationId xmlns:a16="http://schemas.microsoft.com/office/drawing/2014/main" id="{F6A6CD10-D811-8CBE-5D6B-5BAD1A71E612}"/>
              </a:ext>
            </a:extLst>
          </p:cNvPr>
          <p:cNvSpPr>
            <a:spLocks noGrp="1"/>
          </p:cNvSpPr>
          <p:nvPr>
            <p:ph sz="half" idx="2"/>
          </p:nvPr>
        </p:nvSpPr>
        <p:spPr>
          <a:xfrm>
            <a:off x="35107" y="1192238"/>
            <a:ext cx="9016426" cy="4540745"/>
          </a:xfrm>
        </p:spPr>
        <p:txBody>
          <a:bodyPr/>
          <a:lstStyle/>
          <a:p>
            <a:pPr marL="0" indent="0">
              <a:buNone/>
            </a:pPr>
            <a:r>
              <a:rPr lang="en-US" b="0" i="0" dirty="0">
                <a:solidFill>
                  <a:srgbClr val="202124"/>
                </a:solidFill>
                <a:effectLst/>
              </a:rPr>
              <a:t>Ansible is an </a:t>
            </a:r>
            <a:r>
              <a:rPr lang="en-US" b="1" i="0" dirty="0">
                <a:solidFill>
                  <a:srgbClr val="202124"/>
                </a:solidFill>
                <a:effectLst/>
              </a:rPr>
              <a:t>open-source IT automation tool</a:t>
            </a:r>
            <a:r>
              <a:rPr lang="en-US" b="0" i="0" dirty="0">
                <a:solidFill>
                  <a:srgbClr val="202124"/>
                </a:solidFill>
                <a:effectLst/>
              </a:rPr>
              <a:t> that</a:t>
            </a:r>
            <a:r>
              <a:rPr lang="en-US" b="0" i="0" dirty="0">
                <a:solidFill>
                  <a:srgbClr val="000000"/>
                </a:solidFill>
                <a:effectLst/>
                <a:latin typeface="Red Hat Text"/>
              </a:rPr>
              <a:t> provides simple but powerful automation for cross-platform IT tasks</a:t>
            </a:r>
            <a:r>
              <a:rPr lang="en-US" b="0" i="0" dirty="0">
                <a:solidFill>
                  <a:srgbClr val="202124"/>
                </a:solidFill>
                <a:effectLst/>
              </a:rPr>
              <a:t>.</a:t>
            </a:r>
          </a:p>
          <a:p>
            <a:pPr marL="0" indent="0">
              <a:buNone/>
            </a:pPr>
            <a:endParaRPr lang="en-US" b="1" dirty="0">
              <a:solidFill>
                <a:srgbClr val="000000"/>
              </a:solidFill>
              <a:latin typeface="Red Hat Text"/>
            </a:endParaRPr>
          </a:p>
          <a:p>
            <a:pPr marL="0" indent="0">
              <a:buNone/>
            </a:pPr>
            <a:r>
              <a:rPr lang="en-US" b="1" dirty="0">
                <a:solidFill>
                  <a:srgbClr val="000000"/>
                </a:solidFill>
                <a:latin typeface="Red Hat Text"/>
              </a:rPr>
              <a:t>Ansible is:</a:t>
            </a:r>
          </a:p>
          <a:p>
            <a:r>
              <a:rPr lang="en-US" dirty="0">
                <a:solidFill>
                  <a:srgbClr val="000000"/>
                </a:solidFill>
                <a:latin typeface="Red Hat Text"/>
              </a:rPr>
              <a:t>Written in simple, </a:t>
            </a:r>
            <a:r>
              <a:rPr lang="en-US" b="1" dirty="0">
                <a:solidFill>
                  <a:srgbClr val="000000"/>
                </a:solidFill>
                <a:latin typeface="Red Hat Text"/>
              </a:rPr>
              <a:t>human-readable</a:t>
            </a:r>
            <a:r>
              <a:rPr lang="en-US" dirty="0">
                <a:solidFill>
                  <a:srgbClr val="000000"/>
                </a:solidFill>
                <a:latin typeface="Red Hat Text"/>
              </a:rPr>
              <a:t> </a:t>
            </a:r>
          </a:p>
          <a:p>
            <a:pPr marL="0" indent="0">
              <a:buNone/>
            </a:pPr>
            <a:r>
              <a:rPr lang="en-US" dirty="0">
                <a:solidFill>
                  <a:srgbClr val="000000"/>
                </a:solidFill>
                <a:latin typeface="Red Hat Text"/>
              </a:rPr>
              <a:t>    format code </a:t>
            </a:r>
          </a:p>
          <a:p>
            <a:r>
              <a:rPr lang="en-US" b="1" dirty="0">
                <a:solidFill>
                  <a:srgbClr val="000000"/>
                </a:solidFill>
                <a:latin typeface="Red Hat Text"/>
              </a:rPr>
              <a:t>Agentless</a:t>
            </a:r>
            <a:r>
              <a:rPr lang="en-US" dirty="0">
                <a:solidFill>
                  <a:srgbClr val="000000"/>
                </a:solidFill>
                <a:latin typeface="Red Hat Text"/>
              </a:rPr>
              <a:t> (</a:t>
            </a:r>
            <a:r>
              <a:rPr lang="en-US" i="1" dirty="0">
                <a:solidFill>
                  <a:srgbClr val="000000"/>
                </a:solidFill>
                <a:latin typeface="Red Hat Text"/>
              </a:rPr>
              <a:t>you don't have to install ansible on the target node</a:t>
            </a:r>
            <a:r>
              <a:rPr lang="en-US" dirty="0">
                <a:solidFill>
                  <a:srgbClr val="000000"/>
                </a:solidFill>
                <a:latin typeface="Red Hat Text"/>
              </a:rPr>
              <a:t>)</a:t>
            </a:r>
          </a:p>
          <a:p>
            <a:r>
              <a:rPr lang="en-US" b="1" dirty="0">
                <a:solidFill>
                  <a:srgbClr val="000000"/>
                </a:solidFill>
                <a:latin typeface="Red Hat Text"/>
              </a:rPr>
              <a:t>Idempotent</a:t>
            </a:r>
            <a:r>
              <a:rPr lang="en-US" dirty="0">
                <a:solidFill>
                  <a:srgbClr val="000000"/>
                </a:solidFill>
                <a:latin typeface="Red Hat Text"/>
              </a:rPr>
              <a:t> (</a:t>
            </a:r>
            <a:r>
              <a:rPr lang="en-US" i="1" dirty="0">
                <a:solidFill>
                  <a:srgbClr val="000000"/>
                </a:solidFill>
                <a:latin typeface="Red Hat Text"/>
              </a:rPr>
              <a:t>An operation is idempotent if the result of performing it once is the same as the result of performing it repeatedly without any intervening actions</a:t>
            </a:r>
            <a:r>
              <a:rPr lang="en-US" dirty="0">
                <a:solidFill>
                  <a:srgbClr val="000000"/>
                </a:solidFill>
                <a:latin typeface="Red Hat Text"/>
              </a:rPr>
              <a:t>)</a:t>
            </a:r>
          </a:p>
          <a:p>
            <a:pPr marL="0" indent="0">
              <a:buNone/>
            </a:pPr>
            <a:endParaRPr lang="en-US" dirty="0">
              <a:solidFill>
                <a:srgbClr val="000000"/>
              </a:solidFill>
              <a:latin typeface="Red Hat Text"/>
            </a:endParaRPr>
          </a:p>
          <a:p>
            <a:pPr marL="0" indent="0">
              <a:buNone/>
            </a:pPr>
            <a:endParaRPr lang="en-US" dirty="0">
              <a:solidFill>
                <a:srgbClr val="202124"/>
              </a:solidFill>
            </a:endParaRPr>
          </a:p>
        </p:txBody>
      </p:sp>
    </p:spTree>
    <p:extLst>
      <p:ext uri="{BB962C8B-B14F-4D97-AF65-F5344CB8AC3E}">
        <p14:creationId xmlns:p14="http://schemas.microsoft.com/office/powerpoint/2010/main" val="2562183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93138"/>
            <a:ext cx="7315200" cy="731520"/>
          </a:xfrm>
        </p:spPr>
        <p:txBody>
          <a:bodyPr>
            <a:normAutofit/>
          </a:bodyPr>
          <a:lstStyle/>
          <a:p>
            <a:pPr>
              <a:lnSpc>
                <a:spcPct val="90000"/>
              </a:lnSpc>
            </a:pPr>
            <a:r>
              <a:rPr lang="en-US" dirty="0"/>
              <a:t>Ansible Automation Platform</a:t>
            </a:r>
          </a:p>
        </p:txBody>
      </p:sp>
      <p:sp>
        <p:nvSpPr>
          <p:cNvPr id="4" name="Content Placeholder 3">
            <a:extLst>
              <a:ext uri="{FF2B5EF4-FFF2-40B4-BE49-F238E27FC236}">
                <a16:creationId xmlns:a16="http://schemas.microsoft.com/office/drawing/2014/main" id="{F6A6CD10-D811-8CBE-5D6B-5BAD1A71E612}"/>
              </a:ext>
            </a:extLst>
          </p:cNvPr>
          <p:cNvSpPr>
            <a:spLocks noGrp="1"/>
          </p:cNvSpPr>
          <p:nvPr>
            <p:ph sz="half" idx="2"/>
          </p:nvPr>
        </p:nvSpPr>
        <p:spPr>
          <a:xfrm>
            <a:off x="148124" y="1449088"/>
            <a:ext cx="8235596" cy="1879739"/>
          </a:xfrm>
        </p:spPr>
        <p:txBody>
          <a:bodyPr/>
          <a:lstStyle/>
          <a:p>
            <a:pPr marL="0" indent="0">
              <a:buNone/>
            </a:pPr>
            <a:r>
              <a:rPr lang="en-US" b="0" i="0" dirty="0">
                <a:solidFill>
                  <a:srgbClr val="202124"/>
                </a:solidFill>
                <a:effectLst/>
              </a:rPr>
              <a:t>Ansible Automation Platform </a:t>
            </a:r>
            <a:r>
              <a:rPr lang="en-US" i="0" dirty="0">
                <a:solidFill>
                  <a:srgbClr val="202124"/>
                </a:solidFill>
                <a:effectLst/>
              </a:rPr>
              <a:t>provides an </a:t>
            </a:r>
            <a:r>
              <a:rPr lang="en-US" b="1" i="0" dirty="0">
                <a:solidFill>
                  <a:srgbClr val="202124"/>
                </a:solidFill>
                <a:effectLst/>
              </a:rPr>
              <a:t>enterprise framework</a:t>
            </a:r>
            <a:r>
              <a:rPr lang="en-US" i="0" dirty="0">
                <a:solidFill>
                  <a:srgbClr val="202124"/>
                </a:solidFill>
                <a:effectLst/>
              </a:rPr>
              <a:t> for </a:t>
            </a:r>
            <a:r>
              <a:rPr lang="en-US" b="1" i="0" dirty="0">
                <a:solidFill>
                  <a:srgbClr val="202124"/>
                </a:solidFill>
                <a:effectLst/>
              </a:rPr>
              <a:t>building and operating IT automation at scale, </a:t>
            </a:r>
            <a:r>
              <a:rPr lang="en-US" i="0" dirty="0">
                <a:solidFill>
                  <a:srgbClr val="202124"/>
                </a:solidFill>
                <a:effectLst/>
              </a:rPr>
              <a:t>from hybrid cloud to the edge.</a:t>
            </a:r>
          </a:p>
          <a:p>
            <a:pPr marL="0" indent="0">
              <a:buNone/>
            </a:pPr>
            <a:endParaRPr lang="en-US" dirty="0">
              <a:solidFill>
                <a:srgbClr val="202124"/>
              </a:solidFill>
            </a:endParaRPr>
          </a:p>
          <a:p>
            <a:pPr marL="0" indent="0">
              <a:buNone/>
            </a:pPr>
            <a:endParaRPr lang="en-US" dirty="0">
              <a:solidFill>
                <a:srgbClr val="202124"/>
              </a:solidFill>
            </a:endParaRPr>
          </a:p>
        </p:txBody>
      </p:sp>
      <p:pic>
        <p:nvPicPr>
          <p:cNvPr id="5" name="Picture 4" descr="Red Hat Ansible Automation Platform is Control, Knowledge, and Delegation. Control includes Automated inventory management, centralized automation execution, job scheduling, and scheduled centralized jobs. Knowledge includes visual dashboard, audit trails, enhanced notifications, and visibility and compliance. Delegation includes role-based access control, enhanced permissions, securely connect systems to jobs, and role-based access and self-service.">
            <a:extLst>
              <a:ext uri="{FF2B5EF4-FFF2-40B4-BE49-F238E27FC236}">
                <a16:creationId xmlns:a16="http://schemas.microsoft.com/office/drawing/2014/main" id="{DC51999D-F994-9D28-ED3A-F5B703D5EB0D}"/>
              </a:ext>
            </a:extLst>
          </p:cNvPr>
          <p:cNvPicPr>
            <a:picLocks noChangeAspect="1"/>
          </p:cNvPicPr>
          <p:nvPr/>
        </p:nvPicPr>
        <p:blipFill>
          <a:blip r:embed="rId3"/>
          <a:stretch>
            <a:fillRect/>
          </a:stretch>
        </p:blipFill>
        <p:spPr>
          <a:xfrm>
            <a:off x="0" y="3305322"/>
            <a:ext cx="9144000" cy="2918628"/>
          </a:xfrm>
          <a:prstGeom prst="rect">
            <a:avLst/>
          </a:prstGeom>
        </p:spPr>
      </p:pic>
    </p:spTree>
    <p:extLst>
      <p:ext uri="{BB962C8B-B14F-4D97-AF65-F5344CB8AC3E}">
        <p14:creationId xmlns:p14="http://schemas.microsoft.com/office/powerpoint/2010/main" val="100109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CD53EA59-72A0-2D35-942A-460F7EA6E0F1}"/>
              </a:ext>
            </a:extLst>
          </p:cNvPr>
          <p:cNvSpPr txBox="1">
            <a:spLocks noGrp="1"/>
          </p:cNvSpPr>
          <p:nvPr>
            <p:ph type="title" idx="4294967295"/>
          </p:nvPr>
        </p:nvSpPr>
        <p:spPr>
          <a:xfrm>
            <a:off x="586218" y="220939"/>
            <a:ext cx="8739284" cy="7315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ctr" defTabSz="457200" rtl="0" eaLnBrk="1" latinLnBrk="0" hangingPunct="1">
              <a:spcBef>
                <a:spcPct val="0"/>
              </a:spcBef>
              <a:buNone/>
              <a:defRPr sz="4000" b="0" kern="1200">
                <a:solidFill>
                  <a:srgbClr val="747679"/>
                </a:solidFill>
                <a:effectLst>
                  <a:outerShdw blurRad="50800" dist="38100" dir="2700000" algn="tl" rotWithShape="0">
                    <a:srgbClr val="000000">
                      <a:alpha val="43000"/>
                    </a:srgbClr>
                  </a:outerShdw>
                </a:effectLst>
                <a:latin typeface="+mj-lt"/>
                <a:ea typeface="+mj-ea"/>
                <a:cs typeface="+mj-cs"/>
              </a:defRPr>
            </a:lvl1pPr>
          </a:lstStyle>
          <a:p>
            <a:pPr marL="0" marR="0" lvl="0" indent="0" algn="ctr" defTabSz="457200" rtl="0" eaLnBrk="1" fontAlgn="auto" latinLnBrk="0" hangingPunct="1">
              <a:lnSpc>
                <a:spcPct val="90000"/>
              </a:lnSpc>
              <a:spcBef>
                <a:spcPct val="0"/>
              </a:spcBef>
              <a:spcAft>
                <a:spcPts val="0"/>
              </a:spcAft>
              <a:buClrTx/>
              <a:buSzTx/>
              <a:buFontTx/>
              <a:buNone/>
              <a:tabLst/>
              <a:defRPr/>
            </a:pPr>
            <a:r>
              <a:rPr kumimoji="0" lang="en-US" sz="3200" b="0" i="0" u="none" strike="noStrike" kern="1200" cap="none" spc="0" normalizeH="0" baseline="0" noProof="0" dirty="0">
                <a:ln>
                  <a:noFill/>
                </a:ln>
                <a:solidFill>
                  <a:srgbClr val="747679"/>
                </a:solidFill>
                <a:effectLst>
                  <a:outerShdw blurRad="50800" dist="38100" dir="2700000" algn="tl" rotWithShape="0">
                    <a:srgbClr val="000000">
                      <a:alpha val="43000"/>
                    </a:srgbClr>
                  </a:outerShdw>
                </a:effectLst>
                <a:uLnTx/>
                <a:uFillTx/>
                <a:latin typeface="+mj-lt"/>
                <a:ea typeface="+mj-ea"/>
                <a:cs typeface="+mj-cs"/>
              </a:rPr>
              <a:t>People-Centric Linux Virtual Machine Deployment</a:t>
            </a:r>
          </a:p>
        </p:txBody>
      </p:sp>
      <p:sp>
        <p:nvSpPr>
          <p:cNvPr id="45" name="TextBox 44">
            <a:extLst>
              <a:ext uri="{FF2B5EF4-FFF2-40B4-BE49-F238E27FC236}">
                <a16:creationId xmlns:a16="http://schemas.microsoft.com/office/drawing/2014/main" id="{E91DCA2B-9BD7-EC6E-85D5-A39AF2B12057}"/>
              </a:ext>
            </a:extLst>
          </p:cNvPr>
          <p:cNvSpPr txBox="1"/>
          <p:nvPr/>
        </p:nvSpPr>
        <p:spPr>
          <a:xfrm>
            <a:off x="52899" y="1397285"/>
            <a:ext cx="6912980" cy="584775"/>
          </a:xfrm>
          <a:prstGeom prst="rect">
            <a:avLst/>
          </a:prstGeom>
          <a:noFill/>
        </p:spPr>
        <p:txBody>
          <a:bodyPr wrap="square" rtlCol="0">
            <a:spAutoFit/>
          </a:bodyPr>
          <a:lstStyle/>
          <a:p>
            <a:r>
              <a:rPr lang="en-US" sz="3200" b="1" dirty="0"/>
              <a:t>Average Deployment Time = 120 mins</a:t>
            </a:r>
          </a:p>
        </p:txBody>
      </p:sp>
      <p:grpSp>
        <p:nvGrpSpPr>
          <p:cNvPr id="3" name="Group 2" descr="Customers do Jira Ticket for VM request. Virtualization Team focuses on creating VM and adding resources. Server Systems Team does provision and configure VM, test functionality and deploy VM, and customer gets notified and receives VM.">
            <a:extLst>
              <a:ext uri="{FF2B5EF4-FFF2-40B4-BE49-F238E27FC236}">
                <a16:creationId xmlns:a16="http://schemas.microsoft.com/office/drawing/2014/main" id="{E4EBBF81-3175-7AD7-6503-353AEC2638FD}"/>
              </a:ext>
            </a:extLst>
          </p:cNvPr>
          <p:cNvGrpSpPr/>
          <p:nvPr/>
        </p:nvGrpSpPr>
        <p:grpSpPr>
          <a:xfrm>
            <a:off x="119958" y="2484632"/>
            <a:ext cx="8981234" cy="3256722"/>
            <a:chOff x="119958" y="2484632"/>
            <a:chExt cx="8981234" cy="3256722"/>
          </a:xfrm>
        </p:grpSpPr>
        <p:sp>
          <p:nvSpPr>
            <p:cNvPr id="20" name="Rectangle: Rounded Corners 19">
              <a:extLst>
                <a:ext uri="{FF2B5EF4-FFF2-40B4-BE49-F238E27FC236}">
                  <a16:creationId xmlns:a16="http://schemas.microsoft.com/office/drawing/2014/main" id="{4D84242A-CC86-A16A-392B-2E6816960EA0}"/>
                </a:ext>
              </a:extLst>
            </p:cNvPr>
            <p:cNvSpPr/>
            <p:nvPr/>
          </p:nvSpPr>
          <p:spPr>
            <a:xfrm>
              <a:off x="1903631" y="2484632"/>
              <a:ext cx="1567319" cy="92333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grpSp>
          <p:nvGrpSpPr>
            <p:cNvPr id="2" name="Group 1">
              <a:extLst>
                <a:ext uri="{FF2B5EF4-FFF2-40B4-BE49-F238E27FC236}">
                  <a16:creationId xmlns:a16="http://schemas.microsoft.com/office/drawing/2014/main" id="{18ADCE3B-EE74-1093-B81A-96CBD9B13801}"/>
                </a:ext>
              </a:extLst>
            </p:cNvPr>
            <p:cNvGrpSpPr/>
            <p:nvPr/>
          </p:nvGrpSpPr>
          <p:grpSpPr>
            <a:xfrm>
              <a:off x="119958" y="2484632"/>
              <a:ext cx="8981234" cy="3256722"/>
              <a:chOff x="119958" y="2484632"/>
              <a:chExt cx="8981234" cy="3256722"/>
            </a:xfrm>
          </p:grpSpPr>
          <p:sp>
            <p:nvSpPr>
              <p:cNvPr id="23" name="Rectangle: Rounded Corners 22">
                <a:extLst>
                  <a:ext uri="{FF2B5EF4-FFF2-40B4-BE49-F238E27FC236}">
                    <a16:creationId xmlns:a16="http://schemas.microsoft.com/office/drawing/2014/main" id="{89570296-CF15-28E8-A453-E825EA0107AD}"/>
                  </a:ext>
                </a:extLst>
              </p:cNvPr>
              <p:cNvSpPr/>
              <p:nvPr/>
            </p:nvSpPr>
            <p:spPr>
              <a:xfrm>
                <a:off x="7410586" y="2484632"/>
                <a:ext cx="1567319" cy="92333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u="sng" dirty="0"/>
              </a:p>
            </p:txBody>
          </p:sp>
          <p:sp>
            <p:nvSpPr>
              <p:cNvPr id="22" name="Rectangle: Rounded Corners 21">
                <a:extLst>
                  <a:ext uri="{FF2B5EF4-FFF2-40B4-BE49-F238E27FC236}">
                    <a16:creationId xmlns:a16="http://schemas.microsoft.com/office/drawing/2014/main" id="{1EB4F053-80D3-9C24-D61B-92D6DBC69E48}"/>
                  </a:ext>
                </a:extLst>
              </p:cNvPr>
              <p:cNvSpPr/>
              <p:nvPr/>
            </p:nvSpPr>
            <p:spPr>
              <a:xfrm>
                <a:off x="5540684" y="2484632"/>
                <a:ext cx="1567319" cy="92333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21" name="Rectangle: Rounded Corners 20">
                <a:extLst>
                  <a:ext uri="{FF2B5EF4-FFF2-40B4-BE49-F238E27FC236}">
                    <a16:creationId xmlns:a16="http://schemas.microsoft.com/office/drawing/2014/main" id="{4B83FEE4-1515-798E-C7F9-BE03B73192D5}"/>
                  </a:ext>
                </a:extLst>
              </p:cNvPr>
              <p:cNvSpPr/>
              <p:nvPr/>
            </p:nvSpPr>
            <p:spPr>
              <a:xfrm>
                <a:off x="3691323" y="2484632"/>
                <a:ext cx="1567319" cy="92333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18" name="Rectangle: Rounded Corners 17">
                <a:extLst>
                  <a:ext uri="{FF2B5EF4-FFF2-40B4-BE49-F238E27FC236}">
                    <a16:creationId xmlns:a16="http://schemas.microsoft.com/office/drawing/2014/main" id="{600F6D93-1F96-A33B-430F-FCAC7B17D791}"/>
                  </a:ext>
                </a:extLst>
              </p:cNvPr>
              <p:cNvSpPr/>
              <p:nvPr/>
            </p:nvSpPr>
            <p:spPr>
              <a:xfrm>
                <a:off x="119958" y="2487124"/>
                <a:ext cx="1567319" cy="92333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pic>
            <p:nvPicPr>
              <p:cNvPr id="7" name="Graphic 6" descr="Group of men with solid fill">
                <a:extLst>
                  <a:ext uri="{FF2B5EF4-FFF2-40B4-BE49-F238E27FC236}">
                    <a16:creationId xmlns:a16="http://schemas.microsoft.com/office/drawing/2014/main" id="{B1C2A80E-BB83-03FA-0144-769E8B31305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217500" y="4430220"/>
                <a:ext cx="914400" cy="914400"/>
              </a:xfrm>
              <a:prstGeom prst="rect">
                <a:avLst/>
              </a:prstGeom>
            </p:spPr>
          </p:pic>
          <p:pic>
            <p:nvPicPr>
              <p:cNvPr id="10" name="Graphic 9" descr="Group of men outline">
                <a:extLst>
                  <a:ext uri="{FF2B5EF4-FFF2-40B4-BE49-F238E27FC236}">
                    <a16:creationId xmlns:a16="http://schemas.microsoft.com/office/drawing/2014/main" id="{7B899290-45A4-1EFA-B6DB-CB00E68B707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131122" y="4437926"/>
                <a:ext cx="914400" cy="914400"/>
              </a:xfrm>
              <a:prstGeom prst="rect">
                <a:avLst/>
              </a:prstGeom>
            </p:spPr>
          </p:pic>
          <p:sp>
            <p:nvSpPr>
              <p:cNvPr id="13" name="TextBox 12">
                <a:extLst>
                  <a:ext uri="{FF2B5EF4-FFF2-40B4-BE49-F238E27FC236}">
                    <a16:creationId xmlns:a16="http://schemas.microsoft.com/office/drawing/2014/main" id="{3E421BD8-1365-0ED6-9F1A-4AE2368BB1C5}"/>
                  </a:ext>
                </a:extLst>
              </p:cNvPr>
              <p:cNvSpPr txBox="1"/>
              <p:nvPr/>
            </p:nvSpPr>
            <p:spPr>
              <a:xfrm>
                <a:off x="238621" y="2579591"/>
                <a:ext cx="1448656" cy="646331"/>
              </a:xfrm>
              <a:prstGeom prst="rect">
                <a:avLst/>
              </a:prstGeom>
              <a:noFill/>
            </p:spPr>
            <p:txBody>
              <a:bodyPr wrap="square" rtlCol="0">
                <a:spAutoFit/>
              </a:bodyPr>
              <a:lstStyle/>
              <a:p>
                <a:pPr algn="ctr"/>
                <a:r>
                  <a:rPr lang="en-US" b="1" dirty="0"/>
                  <a:t>Jira Ticket for VM request</a:t>
                </a:r>
              </a:p>
            </p:txBody>
          </p:sp>
          <p:sp>
            <p:nvSpPr>
              <p:cNvPr id="14" name="TextBox 13">
                <a:extLst>
                  <a:ext uri="{FF2B5EF4-FFF2-40B4-BE49-F238E27FC236}">
                    <a16:creationId xmlns:a16="http://schemas.microsoft.com/office/drawing/2014/main" id="{3E084E5B-22DF-C034-4229-FC95124CE7CC}"/>
                  </a:ext>
                </a:extLst>
              </p:cNvPr>
              <p:cNvSpPr txBox="1"/>
              <p:nvPr/>
            </p:nvSpPr>
            <p:spPr>
              <a:xfrm>
                <a:off x="1950372" y="2536003"/>
                <a:ext cx="1448656" cy="923330"/>
              </a:xfrm>
              <a:prstGeom prst="rect">
                <a:avLst/>
              </a:prstGeom>
              <a:noFill/>
            </p:spPr>
            <p:txBody>
              <a:bodyPr wrap="square" rtlCol="0">
                <a:spAutoFit/>
              </a:bodyPr>
              <a:lstStyle/>
              <a:p>
                <a:pPr algn="ctr"/>
                <a:r>
                  <a:rPr lang="en-US" b="1" dirty="0"/>
                  <a:t>Create VM and add resources</a:t>
                </a:r>
              </a:p>
            </p:txBody>
          </p:sp>
          <p:sp>
            <p:nvSpPr>
              <p:cNvPr id="15" name="TextBox 14">
                <a:extLst>
                  <a:ext uri="{FF2B5EF4-FFF2-40B4-BE49-F238E27FC236}">
                    <a16:creationId xmlns:a16="http://schemas.microsoft.com/office/drawing/2014/main" id="{95276F55-1D5E-520D-FF3B-15DD8D7D54CE}"/>
                  </a:ext>
                </a:extLst>
              </p:cNvPr>
              <p:cNvSpPr txBox="1"/>
              <p:nvPr/>
            </p:nvSpPr>
            <p:spPr>
              <a:xfrm>
                <a:off x="3695259" y="2585663"/>
                <a:ext cx="1567318" cy="646331"/>
              </a:xfrm>
              <a:prstGeom prst="rect">
                <a:avLst/>
              </a:prstGeom>
              <a:noFill/>
            </p:spPr>
            <p:txBody>
              <a:bodyPr wrap="square" rtlCol="0">
                <a:spAutoFit/>
              </a:bodyPr>
              <a:lstStyle/>
              <a:p>
                <a:pPr algn="ctr"/>
                <a:r>
                  <a:rPr lang="en-US" b="1" dirty="0"/>
                  <a:t>Provision and Configure VM</a:t>
                </a:r>
              </a:p>
            </p:txBody>
          </p:sp>
          <p:sp>
            <p:nvSpPr>
              <p:cNvPr id="16" name="TextBox 15">
                <a:extLst>
                  <a:ext uri="{FF2B5EF4-FFF2-40B4-BE49-F238E27FC236}">
                    <a16:creationId xmlns:a16="http://schemas.microsoft.com/office/drawing/2014/main" id="{EB9AA632-0005-9DFA-EA75-09DF7B7AF40F}"/>
                  </a:ext>
                </a:extLst>
              </p:cNvPr>
              <p:cNvSpPr txBox="1"/>
              <p:nvPr/>
            </p:nvSpPr>
            <p:spPr>
              <a:xfrm>
                <a:off x="5491521" y="2491487"/>
                <a:ext cx="1698674" cy="923330"/>
              </a:xfrm>
              <a:prstGeom prst="rect">
                <a:avLst/>
              </a:prstGeom>
              <a:noFill/>
            </p:spPr>
            <p:txBody>
              <a:bodyPr wrap="square" rtlCol="0">
                <a:spAutoFit/>
              </a:bodyPr>
              <a:lstStyle/>
              <a:p>
                <a:pPr algn="ctr"/>
                <a:r>
                  <a:rPr lang="en-US" b="1" dirty="0"/>
                  <a:t>Test Functionality and deploy VM</a:t>
                </a:r>
              </a:p>
            </p:txBody>
          </p:sp>
          <p:sp>
            <p:nvSpPr>
              <p:cNvPr id="17" name="TextBox 16">
                <a:extLst>
                  <a:ext uri="{FF2B5EF4-FFF2-40B4-BE49-F238E27FC236}">
                    <a16:creationId xmlns:a16="http://schemas.microsoft.com/office/drawing/2014/main" id="{495CC461-2E94-2693-0C7A-AE5E8AE2FCCA}"/>
                  </a:ext>
                </a:extLst>
              </p:cNvPr>
              <p:cNvSpPr txBox="1"/>
              <p:nvPr/>
            </p:nvSpPr>
            <p:spPr>
              <a:xfrm>
                <a:off x="7327163" y="2522308"/>
                <a:ext cx="1774029" cy="923330"/>
              </a:xfrm>
              <a:prstGeom prst="rect">
                <a:avLst/>
              </a:prstGeom>
              <a:noFill/>
            </p:spPr>
            <p:txBody>
              <a:bodyPr wrap="square" rtlCol="0">
                <a:spAutoFit/>
              </a:bodyPr>
              <a:lstStyle/>
              <a:p>
                <a:pPr algn="ctr"/>
                <a:r>
                  <a:rPr lang="en-US" b="1" dirty="0"/>
                  <a:t>Customer gets notified and receives VM</a:t>
                </a:r>
              </a:p>
            </p:txBody>
          </p:sp>
          <p:pic>
            <p:nvPicPr>
              <p:cNvPr id="25" name="Graphic 24" descr="Person eating with solid fill">
                <a:extLst>
                  <a:ext uri="{FF2B5EF4-FFF2-40B4-BE49-F238E27FC236}">
                    <a16:creationId xmlns:a16="http://schemas.microsoft.com/office/drawing/2014/main" id="{296642A3-26EC-2D5B-4E93-EC62663D07C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13708" y="4437926"/>
                <a:ext cx="914400" cy="914400"/>
              </a:xfrm>
              <a:prstGeom prst="rect">
                <a:avLst/>
              </a:prstGeom>
            </p:spPr>
          </p:pic>
          <p:cxnSp>
            <p:nvCxnSpPr>
              <p:cNvPr id="33" name="Straight Arrow Connector 32">
                <a:extLst>
                  <a:ext uri="{FF2B5EF4-FFF2-40B4-BE49-F238E27FC236}">
                    <a16:creationId xmlns:a16="http://schemas.microsoft.com/office/drawing/2014/main" id="{8C89B264-98A9-288A-EFA4-C773485514D4}"/>
                  </a:ext>
                </a:extLst>
              </p:cNvPr>
              <p:cNvCxnSpPr>
                <a:cxnSpLocks/>
              </p:cNvCxnSpPr>
              <p:nvPr/>
            </p:nvCxnSpPr>
            <p:spPr>
              <a:xfrm flipV="1">
                <a:off x="6965879" y="3645615"/>
                <a:ext cx="955496" cy="792311"/>
              </a:xfrm>
              <a:prstGeom prst="straightConnector1">
                <a:avLst/>
              </a:prstGeom>
              <a:ln w="76200">
                <a:tailEnd type="triangle"/>
              </a:ln>
            </p:spPr>
            <p:style>
              <a:lnRef idx="2">
                <a:schemeClr val="accent2"/>
              </a:lnRef>
              <a:fillRef idx="0">
                <a:schemeClr val="accent2"/>
              </a:fillRef>
              <a:effectRef idx="1">
                <a:schemeClr val="accent2"/>
              </a:effectRef>
              <a:fontRef idx="minor">
                <a:schemeClr val="tx1"/>
              </a:fontRef>
            </p:style>
          </p:cxnSp>
          <p:cxnSp>
            <p:nvCxnSpPr>
              <p:cNvPr id="36" name="Straight Arrow Connector 35">
                <a:extLst>
                  <a:ext uri="{FF2B5EF4-FFF2-40B4-BE49-F238E27FC236}">
                    <a16:creationId xmlns:a16="http://schemas.microsoft.com/office/drawing/2014/main" id="{B4AD5627-90EA-F715-8C6A-CF8AB7EA4F3E}"/>
                  </a:ext>
                </a:extLst>
              </p:cNvPr>
              <p:cNvCxnSpPr/>
              <p:nvPr/>
            </p:nvCxnSpPr>
            <p:spPr>
              <a:xfrm flipH="1" flipV="1">
                <a:off x="4941870" y="3647326"/>
                <a:ext cx="1189252" cy="790600"/>
              </a:xfrm>
              <a:prstGeom prst="straightConnector1">
                <a:avLst/>
              </a:prstGeom>
              <a:ln w="76200">
                <a:tailEnd type="triangle"/>
              </a:ln>
            </p:spPr>
            <p:style>
              <a:lnRef idx="2">
                <a:schemeClr val="accent2"/>
              </a:lnRef>
              <a:fillRef idx="0">
                <a:schemeClr val="accent2"/>
              </a:fillRef>
              <a:effectRef idx="1">
                <a:schemeClr val="accent2"/>
              </a:effectRef>
              <a:fontRef idx="minor">
                <a:schemeClr val="tx1"/>
              </a:fontRef>
            </p:style>
          </p:cxnSp>
          <p:cxnSp>
            <p:nvCxnSpPr>
              <p:cNvPr id="38" name="Straight Arrow Connector 37">
                <a:extLst>
                  <a:ext uri="{FF2B5EF4-FFF2-40B4-BE49-F238E27FC236}">
                    <a16:creationId xmlns:a16="http://schemas.microsoft.com/office/drawing/2014/main" id="{D1085BCD-64C1-BA25-C4A2-36C98D5FAAA3}"/>
                  </a:ext>
                </a:extLst>
              </p:cNvPr>
              <p:cNvCxnSpPr>
                <a:cxnSpLocks/>
              </p:cNvCxnSpPr>
              <p:nvPr/>
            </p:nvCxnSpPr>
            <p:spPr>
              <a:xfrm flipH="1" flipV="1">
                <a:off x="6565205" y="3645615"/>
                <a:ext cx="2569" cy="792311"/>
              </a:xfrm>
              <a:prstGeom prst="straightConnector1">
                <a:avLst/>
              </a:prstGeom>
              <a:ln w="76200">
                <a:tailEnd type="triangle"/>
              </a:ln>
            </p:spPr>
            <p:style>
              <a:lnRef idx="2">
                <a:schemeClr val="accent2"/>
              </a:lnRef>
              <a:fillRef idx="0">
                <a:schemeClr val="accent2"/>
              </a:fillRef>
              <a:effectRef idx="1">
                <a:schemeClr val="accent2"/>
              </a:effectRef>
              <a:fontRef idx="minor">
                <a:schemeClr val="tx1"/>
              </a:fontRef>
            </p:style>
          </p:cxnSp>
          <p:cxnSp>
            <p:nvCxnSpPr>
              <p:cNvPr id="39" name="Straight Arrow Connector 38">
                <a:extLst>
                  <a:ext uri="{FF2B5EF4-FFF2-40B4-BE49-F238E27FC236}">
                    <a16:creationId xmlns:a16="http://schemas.microsoft.com/office/drawing/2014/main" id="{D2211B27-01B1-3A32-B65E-BEC98333AC9D}"/>
                  </a:ext>
                </a:extLst>
              </p:cNvPr>
              <p:cNvCxnSpPr/>
              <p:nvPr/>
            </p:nvCxnSpPr>
            <p:spPr>
              <a:xfrm flipV="1">
                <a:off x="2682437" y="3664453"/>
                <a:ext cx="7687" cy="792311"/>
              </a:xfrm>
              <a:prstGeom prst="straightConnector1">
                <a:avLst/>
              </a:prstGeom>
              <a:ln w="76200">
                <a:tailEnd type="triangle"/>
              </a:ln>
            </p:spPr>
            <p:style>
              <a:lnRef idx="2">
                <a:schemeClr val="accent2"/>
              </a:lnRef>
              <a:fillRef idx="0">
                <a:schemeClr val="accent2"/>
              </a:fillRef>
              <a:effectRef idx="1">
                <a:schemeClr val="accent2"/>
              </a:effectRef>
              <a:fontRef idx="minor">
                <a:schemeClr val="tx1"/>
              </a:fontRef>
            </p:style>
          </p:cxnSp>
          <p:cxnSp>
            <p:nvCxnSpPr>
              <p:cNvPr id="40" name="Straight Arrow Connector 39">
                <a:extLst>
                  <a:ext uri="{FF2B5EF4-FFF2-40B4-BE49-F238E27FC236}">
                    <a16:creationId xmlns:a16="http://schemas.microsoft.com/office/drawing/2014/main" id="{CFFE7F91-4B99-C085-2869-86006270B1F7}"/>
                  </a:ext>
                </a:extLst>
              </p:cNvPr>
              <p:cNvCxnSpPr/>
              <p:nvPr/>
            </p:nvCxnSpPr>
            <p:spPr>
              <a:xfrm flipV="1">
                <a:off x="872477" y="3662743"/>
                <a:ext cx="7687" cy="792311"/>
              </a:xfrm>
              <a:prstGeom prst="straightConnector1">
                <a:avLst/>
              </a:prstGeom>
              <a:ln w="76200">
                <a:tailEnd type="triangle"/>
              </a:ln>
            </p:spPr>
            <p:style>
              <a:lnRef idx="2">
                <a:schemeClr val="accent2"/>
              </a:lnRef>
              <a:fillRef idx="0">
                <a:schemeClr val="accent2"/>
              </a:fillRef>
              <a:effectRef idx="1">
                <a:schemeClr val="accent2"/>
              </a:effectRef>
              <a:fontRef idx="minor">
                <a:schemeClr val="tx1"/>
              </a:fontRef>
            </p:style>
          </p:cxnSp>
          <p:sp>
            <p:nvSpPr>
              <p:cNvPr id="41" name="TextBox 40">
                <a:extLst>
                  <a:ext uri="{FF2B5EF4-FFF2-40B4-BE49-F238E27FC236}">
                    <a16:creationId xmlns:a16="http://schemas.microsoft.com/office/drawing/2014/main" id="{9B970294-D054-ADB3-310C-0118C94D3DE3}"/>
                  </a:ext>
                </a:extLst>
              </p:cNvPr>
              <p:cNvSpPr txBox="1"/>
              <p:nvPr/>
            </p:nvSpPr>
            <p:spPr>
              <a:xfrm>
                <a:off x="325438" y="5344620"/>
                <a:ext cx="1292776" cy="369332"/>
              </a:xfrm>
              <a:prstGeom prst="rect">
                <a:avLst/>
              </a:prstGeom>
              <a:noFill/>
            </p:spPr>
            <p:txBody>
              <a:bodyPr wrap="square" rtlCol="0">
                <a:spAutoFit/>
              </a:bodyPr>
              <a:lstStyle/>
              <a:p>
                <a:r>
                  <a:rPr lang="en-US" b="1" dirty="0"/>
                  <a:t>Customer</a:t>
                </a:r>
              </a:p>
            </p:txBody>
          </p:sp>
          <p:sp>
            <p:nvSpPr>
              <p:cNvPr id="42" name="TextBox 41">
                <a:extLst>
                  <a:ext uri="{FF2B5EF4-FFF2-40B4-BE49-F238E27FC236}">
                    <a16:creationId xmlns:a16="http://schemas.microsoft.com/office/drawing/2014/main" id="{9EF1D569-7E5B-1B3E-08D4-F33F9C839323}"/>
                  </a:ext>
                </a:extLst>
              </p:cNvPr>
              <p:cNvSpPr txBox="1"/>
              <p:nvPr/>
            </p:nvSpPr>
            <p:spPr>
              <a:xfrm>
                <a:off x="1505253" y="5363458"/>
                <a:ext cx="2522217" cy="369332"/>
              </a:xfrm>
              <a:prstGeom prst="rect">
                <a:avLst/>
              </a:prstGeom>
              <a:noFill/>
            </p:spPr>
            <p:txBody>
              <a:bodyPr wrap="square" rtlCol="0">
                <a:spAutoFit/>
              </a:bodyPr>
              <a:lstStyle/>
              <a:p>
                <a:pPr algn="ctr"/>
                <a:r>
                  <a:rPr lang="en-US" b="1" dirty="0"/>
                  <a:t>Virtualization Team</a:t>
                </a:r>
              </a:p>
            </p:txBody>
          </p:sp>
          <p:sp>
            <p:nvSpPr>
              <p:cNvPr id="43" name="TextBox 42">
                <a:extLst>
                  <a:ext uri="{FF2B5EF4-FFF2-40B4-BE49-F238E27FC236}">
                    <a16:creationId xmlns:a16="http://schemas.microsoft.com/office/drawing/2014/main" id="{AF2ACDBB-583D-FC70-1F27-C9D6540EBF5D}"/>
                  </a:ext>
                </a:extLst>
              </p:cNvPr>
              <p:cNvSpPr txBox="1"/>
              <p:nvPr/>
            </p:nvSpPr>
            <p:spPr>
              <a:xfrm>
                <a:off x="5315252" y="5372022"/>
                <a:ext cx="2522217" cy="369332"/>
              </a:xfrm>
              <a:prstGeom prst="rect">
                <a:avLst/>
              </a:prstGeom>
              <a:noFill/>
            </p:spPr>
            <p:txBody>
              <a:bodyPr wrap="square" rtlCol="0">
                <a:spAutoFit/>
              </a:bodyPr>
              <a:lstStyle/>
              <a:p>
                <a:pPr algn="ctr"/>
                <a:r>
                  <a:rPr lang="en-US" b="1" dirty="0"/>
                  <a:t>Server Systems Team</a:t>
                </a:r>
              </a:p>
            </p:txBody>
          </p:sp>
        </p:grpSp>
      </p:grpSp>
    </p:spTree>
    <p:extLst>
      <p:ext uri="{BB962C8B-B14F-4D97-AF65-F5344CB8AC3E}">
        <p14:creationId xmlns:p14="http://schemas.microsoft.com/office/powerpoint/2010/main" val="3094821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13708" y="221354"/>
            <a:ext cx="8739284" cy="731520"/>
          </a:xfrm>
        </p:spPr>
        <p:txBody>
          <a:bodyPr>
            <a:normAutofit/>
          </a:bodyPr>
          <a:lstStyle/>
          <a:p>
            <a:pPr>
              <a:lnSpc>
                <a:spcPct val="90000"/>
              </a:lnSpc>
            </a:pPr>
            <a:r>
              <a:rPr lang="en-US" sz="3200" dirty="0"/>
              <a:t>Tool-Centric Linux Virtual Machine Deployment</a:t>
            </a:r>
          </a:p>
        </p:txBody>
      </p:sp>
      <p:sp>
        <p:nvSpPr>
          <p:cNvPr id="28" name="TextBox 27">
            <a:extLst>
              <a:ext uri="{FF2B5EF4-FFF2-40B4-BE49-F238E27FC236}">
                <a16:creationId xmlns:a16="http://schemas.microsoft.com/office/drawing/2014/main" id="{AF4A5527-CEA6-DBAA-5D66-511B89808F1A}"/>
              </a:ext>
            </a:extLst>
          </p:cNvPr>
          <p:cNvSpPr txBox="1"/>
          <p:nvPr/>
        </p:nvSpPr>
        <p:spPr>
          <a:xfrm>
            <a:off x="74235" y="1356189"/>
            <a:ext cx="7033767" cy="1077218"/>
          </a:xfrm>
          <a:prstGeom prst="rect">
            <a:avLst/>
          </a:prstGeom>
          <a:noFill/>
        </p:spPr>
        <p:txBody>
          <a:bodyPr wrap="square" rtlCol="0">
            <a:spAutoFit/>
          </a:bodyPr>
          <a:lstStyle/>
          <a:p>
            <a:r>
              <a:rPr lang="en-US" sz="3200" b="1" dirty="0"/>
              <a:t>Average Deployment Time = 25 mins</a:t>
            </a:r>
          </a:p>
          <a:p>
            <a:endParaRPr lang="en-US" sz="3200" dirty="0"/>
          </a:p>
        </p:txBody>
      </p:sp>
      <p:grpSp>
        <p:nvGrpSpPr>
          <p:cNvPr id="8" name="Group 7" descr="Through the system the customer only has to place the JIRA ticket for VM request. The Ansible Playbooks will go through the version control and then into the system that has cloud, database, hosts, network devices, playbook, and users that will create VM and add resources, provision and configure VM, test functionality and deploy VM, and make sure that the customer gets notified and received VM.">
            <a:extLst>
              <a:ext uri="{FF2B5EF4-FFF2-40B4-BE49-F238E27FC236}">
                <a16:creationId xmlns:a16="http://schemas.microsoft.com/office/drawing/2014/main" id="{370F63BE-AA22-57C4-EC28-7E8DABD46090}"/>
              </a:ext>
            </a:extLst>
          </p:cNvPr>
          <p:cNvGrpSpPr/>
          <p:nvPr/>
        </p:nvGrpSpPr>
        <p:grpSpPr>
          <a:xfrm>
            <a:off x="119958" y="2279152"/>
            <a:ext cx="8981234" cy="3721597"/>
            <a:chOff x="119958" y="2279152"/>
            <a:chExt cx="8981234" cy="3721597"/>
          </a:xfrm>
        </p:grpSpPr>
        <p:sp>
          <p:nvSpPr>
            <p:cNvPr id="22" name="Rectangle: Rounded Corners 21">
              <a:extLst>
                <a:ext uri="{FF2B5EF4-FFF2-40B4-BE49-F238E27FC236}">
                  <a16:creationId xmlns:a16="http://schemas.microsoft.com/office/drawing/2014/main" id="{1EB4F053-80D3-9C24-D61B-92D6DBC69E48}"/>
                </a:ext>
              </a:extLst>
            </p:cNvPr>
            <p:cNvSpPr/>
            <p:nvPr/>
          </p:nvSpPr>
          <p:spPr>
            <a:xfrm>
              <a:off x="5540684" y="2279152"/>
              <a:ext cx="1567319" cy="92333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pic>
          <p:nvPicPr>
            <p:cNvPr id="4100" name="Picture 4" descr="La automatización del Sector Público español con Red Hat">
              <a:extLst>
                <a:ext uri="{FF2B5EF4-FFF2-40B4-BE49-F238E27FC236}">
                  <a16:creationId xmlns:a16="http://schemas.microsoft.com/office/drawing/2014/main" id="{530FF512-CE62-C931-29DF-06B39E0C8A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1840" y="3885065"/>
              <a:ext cx="3761216" cy="2115684"/>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oup 6">
              <a:extLst>
                <a:ext uri="{FF2B5EF4-FFF2-40B4-BE49-F238E27FC236}">
                  <a16:creationId xmlns:a16="http://schemas.microsoft.com/office/drawing/2014/main" id="{06CA6C1A-2A29-ECFA-DF9D-2FC69313A801}"/>
                </a:ext>
              </a:extLst>
            </p:cNvPr>
            <p:cNvGrpSpPr/>
            <p:nvPr/>
          </p:nvGrpSpPr>
          <p:grpSpPr>
            <a:xfrm>
              <a:off x="119958" y="2279152"/>
              <a:ext cx="8981234" cy="3587770"/>
              <a:chOff x="119958" y="2279152"/>
              <a:chExt cx="8981234" cy="3587770"/>
            </a:xfrm>
          </p:grpSpPr>
          <p:sp>
            <p:nvSpPr>
              <p:cNvPr id="23" name="Rectangle: Rounded Corners 22">
                <a:extLst>
                  <a:ext uri="{FF2B5EF4-FFF2-40B4-BE49-F238E27FC236}">
                    <a16:creationId xmlns:a16="http://schemas.microsoft.com/office/drawing/2014/main" id="{89570296-CF15-28E8-A453-E825EA0107AD}"/>
                  </a:ext>
                </a:extLst>
              </p:cNvPr>
              <p:cNvSpPr/>
              <p:nvPr/>
            </p:nvSpPr>
            <p:spPr>
              <a:xfrm>
                <a:off x="7410586" y="2279152"/>
                <a:ext cx="1567319" cy="92333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u="sng" dirty="0"/>
              </a:p>
            </p:txBody>
          </p:sp>
          <p:sp>
            <p:nvSpPr>
              <p:cNvPr id="21" name="Rectangle: Rounded Corners 20">
                <a:extLst>
                  <a:ext uri="{FF2B5EF4-FFF2-40B4-BE49-F238E27FC236}">
                    <a16:creationId xmlns:a16="http://schemas.microsoft.com/office/drawing/2014/main" id="{4B83FEE4-1515-798E-C7F9-BE03B73192D5}"/>
                  </a:ext>
                </a:extLst>
              </p:cNvPr>
              <p:cNvSpPr/>
              <p:nvPr/>
            </p:nvSpPr>
            <p:spPr>
              <a:xfrm>
                <a:off x="3691323" y="2279152"/>
                <a:ext cx="1567319" cy="92333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20" name="Rectangle: Rounded Corners 19">
                <a:extLst>
                  <a:ext uri="{FF2B5EF4-FFF2-40B4-BE49-F238E27FC236}">
                    <a16:creationId xmlns:a16="http://schemas.microsoft.com/office/drawing/2014/main" id="{4D84242A-CC86-A16A-392B-2E6816960EA0}"/>
                  </a:ext>
                </a:extLst>
              </p:cNvPr>
              <p:cNvSpPr/>
              <p:nvPr/>
            </p:nvSpPr>
            <p:spPr>
              <a:xfrm>
                <a:off x="1903631" y="2279152"/>
                <a:ext cx="1567319" cy="92333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18" name="Rectangle: Rounded Corners 17">
                <a:extLst>
                  <a:ext uri="{FF2B5EF4-FFF2-40B4-BE49-F238E27FC236}">
                    <a16:creationId xmlns:a16="http://schemas.microsoft.com/office/drawing/2014/main" id="{600F6D93-1F96-A33B-430F-FCAC7B17D791}"/>
                  </a:ext>
                </a:extLst>
              </p:cNvPr>
              <p:cNvSpPr/>
              <p:nvPr/>
            </p:nvSpPr>
            <p:spPr>
              <a:xfrm>
                <a:off x="119958" y="2281644"/>
                <a:ext cx="1567319" cy="92333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13" name="TextBox 12">
                <a:extLst>
                  <a:ext uri="{FF2B5EF4-FFF2-40B4-BE49-F238E27FC236}">
                    <a16:creationId xmlns:a16="http://schemas.microsoft.com/office/drawing/2014/main" id="{3E421BD8-1365-0ED6-9F1A-4AE2368BB1C5}"/>
                  </a:ext>
                </a:extLst>
              </p:cNvPr>
              <p:cNvSpPr txBox="1"/>
              <p:nvPr/>
            </p:nvSpPr>
            <p:spPr>
              <a:xfrm>
                <a:off x="238621" y="2374111"/>
                <a:ext cx="1448656" cy="646331"/>
              </a:xfrm>
              <a:prstGeom prst="rect">
                <a:avLst/>
              </a:prstGeom>
              <a:noFill/>
            </p:spPr>
            <p:txBody>
              <a:bodyPr wrap="square" rtlCol="0">
                <a:spAutoFit/>
              </a:bodyPr>
              <a:lstStyle/>
              <a:p>
                <a:pPr algn="ctr"/>
                <a:r>
                  <a:rPr lang="en-US" b="1" dirty="0"/>
                  <a:t>Jira Ticket for VM request</a:t>
                </a:r>
              </a:p>
            </p:txBody>
          </p:sp>
          <p:sp>
            <p:nvSpPr>
              <p:cNvPr id="14" name="TextBox 13">
                <a:extLst>
                  <a:ext uri="{FF2B5EF4-FFF2-40B4-BE49-F238E27FC236}">
                    <a16:creationId xmlns:a16="http://schemas.microsoft.com/office/drawing/2014/main" id="{3E084E5B-22DF-C034-4229-FC95124CE7CC}"/>
                  </a:ext>
                </a:extLst>
              </p:cNvPr>
              <p:cNvSpPr txBox="1"/>
              <p:nvPr/>
            </p:nvSpPr>
            <p:spPr>
              <a:xfrm>
                <a:off x="1950372" y="2330523"/>
                <a:ext cx="1448656" cy="923330"/>
              </a:xfrm>
              <a:prstGeom prst="rect">
                <a:avLst/>
              </a:prstGeom>
              <a:noFill/>
            </p:spPr>
            <p:txBody>
              <a:bodyPr wrap="square" rtlCol="0">
                <a:spAutoFit/>
              </a:bodyPr>
              <a:lstStyle/>
              <a:p>
                <a:pPr algn="ctr"/>
                <a:r>
                  <a:rPr lang="en-US" b="1" dirty="0"/>
                  <a:t>Create VM and add resources</a:t>
                </a:r>
              </a:p>
            </p:txBody>
          </p:sp>
          <p:sp>
            <p:nvSpPr>
              <p:cNvPr id="15" name="TextBox 14">
                <a:extLst>
                  <a:ext uri="{FF2B5EF4-FFF2-40B4-BE49-F238E27FC236}">
                    <a16:creationId xmlns:a16="http://schemas.microsoft.com/office/drawing/2014/main" id="{95276F55-1D5E-520D-FF3B-15DD8D7D54CE}"/>
                  </a:ext>
                </a:extLst>
              </p:cNvPr>
              <p:cNvSpPr txBox="1"/>
              <p:nvPr/>
            </p:nvSpPr>
            <p:spPr>
              <a:xfrm>
                <a:off x="3695259" y="2380183"/>
                <a:ext cx="1567318" cy="646331"/>
              </a:xfrm>
              <a:prstGeom prst="rect">
                <a:avLst/>
              </a:prstGeom>
              <a:noFill/>
            </p:spPr>
            <p:txBody>
              <a:bodyPr wrap="square" rtlCol="0">
                <a:spAutoFit/>
              </a:bodyPr>
              <a:lstStyle/>
              <a:p>
                <a:pPr algn="ctr"/>
                <a:r>
                  <a:rPr lang="en-US" b="1" dirty="0"/>
                  <a:t>Provision and Configure VM</a:t>
                </a:r>
              </a:p>
            </p:txBody>
          </p:sp>
          <p:sp>
            <p:nvSpPr>
              <p:cNvPr id="16" name="TextBox 15">
                <a:extLst>
                  <a:ext uri="{FF2B5EF4-FFF2-40B4-BE49-F238E27FC236}">
                    <a16:creationId xmlns:a16="http://schemas.microsoft.com/office/drawing/2014/main" id="{EB9AA632-0005-9DFA-EA75-09DF7B7AF40F}"/>
                  </a:ext>
                </a:extLst>
              </p:cNvPr>
              <p:cNvSpPr txBox="1"/>
              <p:nvPr/>
            </p:nvSpPr>
            <p:spPr>
              <a:xfrm>
                <a:off x="5491521" y="2286007"/>
                <a:ext cx="1698674" cy="923330"/>
              </a:xfrm>
              <a:prstGeom prst="rect">
                <a:avLst/>
              </a:prstGeom>
              <a:noFill/>
            </p:spPr>
            <p:txBody>
              <a:bodyPr wrap="square" rtlCol="0">
                <a:spAutoFit/>
              </a:bodyPr>
              <a:lstStyle/>
              <a:p>
                <a:pPr algn="ctr"/>
                <a:r>
                  <a:rPr lang="en-US" b="1" dirty="0"/>
                  <a:t>Test Functionality and deploy VM</a:t>
                </a:r>
              </a:p>
            </p:txBody>
          </p:sp>
          <p:sp>
            <p:nvSpPr>
              <p:cNvPr id="17" name="TextBox 16">
                <a:extLst>
                  <a:ext uri="{FF2B5EF4-FFF2-40B4-BE49-F238E27FC236}">
                    <a16:creationId xmlns:a16="http://schemas.microsoft.com/office/drawing/2014/main" id="{495CC461-2E94-2693-0C7A-AE5E8AE2FCCA}"/>
                  </a:ext>
                </a:extLst>
              </p:cNvPr>
              <p:cNvSpPr txBox="1"/>
              <p:nvPr/>
            </p:nvSpPr>
            <p:spPr>
              <a:xfrm>
                <a:off x="7327163" y="2316828"/>
                <a:ext cx="1774029" cy="923330"/>
              </a:xfrm>
              <a:prstGeom prst="rect">
                <a:avLst/>
              </a:prstGeom>
              <a:noFill/>
            </p:spPr>
            <p:txBody>
              <a:bodyPr wrap="square" rtlCol="0">
                <a:spAutoFit/>
              </a:bodyPr>
              <a:lstStyle/>
              <a:p>
                <a:pPr algn="ctr"/>
                <a:r>
                  <a:rPr lang="en-US" b="1" dirty="0"/>
                  <a:t>Customer gets notified and receives VM</a:t>
                </a:r>
              </a:p>
            </p:txBody>
          </p:sp>
          <p:pic>
            <p:nvPicPr>
              <p:cNvPr id="25" name="Graphic 24" descr="Person eating with solid fill">
                <a:extLst>
                  <a:ext uri="{FF2B5EF4-FFF2-40B4-BE49-F238E27FC236}">
                    <a16:creationId xmlns:a16="http://schemas.microsoft.com/office/drawing/2014/main" id="{296642A3-26EC-2D5B-4E93-EC62663D07C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13708" y="4232446"/>
                <a:ext cx="914400" cy="914400"/>
              </a:xfrm>
              <a:prstGeom prst="rect">
                <a:avLst/>
              </a:prstGeom>
            </p:spPr>
          </p:pic>
          <p:cxnSp>
            <p:nvCxnSpPr>
              <p:cNvPr id="38" name="Straight Arrow Connector 37">
                <a:extLst>
                  <a:ext uri="{FF2B5EF4-FFF2-40B4-BE49-F238E27FC236}">
                    <a16:creationId xmlns:a16="http://schemas.microsoft.com/office/drawing/2014/main" id="{D1085BCD-64C1-BA25-C4A2-36C98D5FAAA3}"/>
                  </a:ext>
                </a:extLst>
              </p:cNvPr>
              <p:cNvCxnSpPr>
                <a:cxnSpLocks/>
              </p:cNvCxnSpPr>
              <p:nvPr/>
            </p:nvCxnSpPr>
            <p:spPr>
              <a:xfrm flipV="1">
                <a:off x="7327163" y="3440135"/>
                <a:ext cx="738046" cy="607883"/>
              </a:xfrm>
              <a:prstGeom prst="straightConnector1">
                <a:avLst/>
              </a:prstGeom>
              <a:ln w="76200">
                <a:tailEnd type="triangle"/>
              </a:ln>
            </p:spPr>
            <p:style>
              <a:lnRef idx="2">
                <a:schemeClr val="accent2"/>
              </a:lnRef>
              <a:fillRef idx="0">
                <a:schemeClr val="accent2"/>
              </a:fillRef>
              <a:effectRef idx="1">
                <a:schemeClr val="accent2"/>
              </a:effectRef>
              <a:fontRef idx="minor">
                <a:schemeClr val="tx1"/>
              </a:fontRef>
            </p:style>
          </p:cxnSp>
          <p:cxnSp>
            <p:nvCxnSpPr>
              <p:cNvPr id="39" name="Straight Arrow Connector 38">
                <a:extLst>
                  <a:ext uri="{FF2B5EF4-FFF2-40B4-BE49-F238E27FC236}">
                    <a16:creationId xmlns:a16="http://schemas.microsoft.com/office/drawing/2014/main" id="{D2211B27-01B1-3A32-B65E-BEC98333AC9D}"/>
                  </a:ext>
                </a:extLst>
              </p:cNvPr>
              <p:cNvCxnSpPr>
                <a:cxnSpLocks/>
              </p:cNvCxnSpPr>
              <p:nvPr/>
            </p:nvCxnSpPr>
            <p:spPr>
              <a:xfrm flipH="1" flipV="1">
                <a:off x="2625922" y="3367831"/>
                <a:ext cx="652407" cy="556042"/>
              </a:xfrm>
              <a:prstGeom prst="straightConnector1">
                <a:avLst/>
              </a:prstGeom>
              <a:ln w="76200">
                <a:tailEnd type="triangle"/>
              </a:ln>
            </p:spPr>
            <p:style>
              <a:lnRef idx="2">
                <a:schemeClr val="accent2"/>
              </a:lnRef>
              <a:fillRef idx="0">
                <a:schemeClr val="accent2"/>
              </a:fillRef>
              <a:effectRef idx="1">
                <a:schemeClr val="accent2"/>
              </a:effectRef>
              <a:fontRef idx="minor">
                <a:schemeClr val="tx1"/>
              </a:fontRef>
            </p:style>
          </p:cxnSp>
          <p:cxnSp>
            <p:nvCxnSpPr>
              <p:cNvPr id="40" name="Straight Arrow Connector 39">
                <a:extLst>
                  <a:ext uri="{FF2B5EF4-FFF2-40B4-BE49-F238E27FC236}">
                    <a16:creationId xmlns:a16="http://schemas.microsoft.com/office/drawing/2014/main" id="{CFFE7F91-4B99-C085-2869-86006270B1F7}"/>
                  </a:ext>
                </a:extLst>
              </p:cNvPr>
              <p:cNvCxnSpPr/>
              <p:nvPr/>
            </p:nvCxnSpPr>
            <p:spPr>
              <a:xfrm flipV="1">
                <a:off x="872477" y="3457263"/>
                <a:ext cx="7687" cy="792311"/>
              </a:xfrm>
              <a:prstGeom prst="straightConnector1">
                <a:avLst/>
              </a:prstGeom>
              <a:ln w="76200">
                <a:tailEnd type="triangle"/>
              </a:ln>
            </p:spPr>
            <p:style>
              <a:lnRef idx="2">
                <a:schemeClr val="accent2"/>
              </a:lnRef>
              <a:fillRef idx="0">
                <a:schemeClr val="accent2"/>
              </a:fillRef>
              <a:effectRef idx="1">
                <a:schemeClr val="accent2"/>
              </a:effectRef>
              <a:fontRef idx="minor">
                <a:schemeClr val="tx1"/>
              </a:fontRef>
            </p:style>
          </p:cxnSp>
          <p:sp>
            <p:nvSpPr>
              <p:cNvPr id="41" name="TextBox 40">
                <a:extLst>
                  <a:ext uri="{FF2B5EF4-FFF2-40B4-BE49-F238E27FC236}">
                    <a16:creationId xmlns:a16="http://schemas.microsoft.com/office/drawing/2014/main" id="{9B970294-D054-ADB3-310C-0118C94D3DE3}"/>
                  </a:ext>
                </a:extLst>
              </p:cNvPr>
              <p:cNvSpPr txBox="1"/>
              <p:nvPr/>
            </p:nvSpPr>
            <p:spPr>
              <a:xfrm>
                <a:off x="325438" y="5139140"/>
                <a:ext cx="1292776" cy="369332"/>
              </a:xfrm>
              <a:prstGeom prst="rect">
                <a:avLst/>
              </a:prstGeom>
              <a:noFill/>
            </p:spPr>
            <p:txBody>
              <a:bodyPr wrap="square" rtlCol="0">
                <a:spAutoFit/>
              </a:bodyPr>
              <a:lstStyle/>
              <a:p>
                <a:r>
                  <a:rPr lang="en-US" b="1" dirty="0"/>
                  <a:t>Customer</a:t>
                </a:r>
              </a:p>
            </p:txBody>
          </p:sp>
          <p:cxnSp>
            <p:nvCxnSpPr>
              <p:cNvPr id="10" name="Straight Arrow Connector 9">
                <a:extLst>
                  <a:ext uri="{FF2B5EF4-FFF2-40B4-BE49-F238E27FC236}">
                    <a16:creationId xmlns:a16="http://schemas.microsoft.com/office/drawing/2014/main" id="{0DFCF4ED-4DA6-2A27-AD16-112E9FF57205}"/>
                  </a:ext>
                </a:extLst>
              </p:cNvPr>
              <p:cNvCxnSpPr>
                <a:cxnSpLocks/>
              </p:cNvCxnSpPr>
              <p:nvPr/>
            </p:nvCxnSpPr>
            <p:spPr>
              <a:xfrm flipV="1">
                <a:off x="4500128" y="3254509"/>
                <a:ext cx="7687" cy="509939"/>
              </a:xfrm>
              <a:prstGeom prst="straightConnector1">
                <a:avLst/>
              </a:prstGeom>
              <a:ln w="76200">
                <a:tailEnd type="triangle"/>
              </a:ln>
            </p:spPr>
            <p:style>
              <a:lnRef idx="2">
                <a:schemeClr val="accent2"/>
              </a:lnRef>
              <a:fillRef idx="0">
                <a:schemeClr val="accent2"/>
              </a:fillRef>
              <a:effectRef idx="1">
                <a:schemeClr val="accent2"/>
              </a:effectRef>
              <a:fontRef idx="minor">
                <a:schemeClr val="tx1"/>
              </a:fontRef>
            </p:style>
          </p:cxnSp>
          <p:cxnSp>
            <p:nvCxnSpPr>
              <p:cNvPr id="12" name="Straight Arrow Connector 11">
                <a:extLst>
                  <a:ext uri="{FF2B5EF4-FFF2-40B4-BE49-F238E27FC236}">
                    <a16:creationId xmlns:a16="http://schemas.microsoft.com/office/drawing/2014/main" id="{2885BA68-4F12-C2F6-F91C-26DD3B0747E9}"/>
                  </a:ext>
                </a:extLst>
              </p:cNvPr>
              <p:cNvCxnSpPr>
                <a:cxnSpLocks/>
              </p:cNvCxnSpPr>
              <p:nvPr/>
            </p:nvCxnSpPr>
            <p:spPr>
              <a:xfrm flipV="1">
                <a:off x="6358036" y="3263073"/>
                <a:ext cx="7687" cy="509939"/>
              </a:xfrm>
              <a:prstGeom prst="straightConnector1">
                <a:avLst/>
              </a:prstGeom>
              <a:ln w="76200">
                <a:tailEnd type="triangle"/>
              </a:ln>
            </p:spPr>
            <p:style>
              <a:lnRef idx="2">
                <a:schemeClr val="accent2"/>
              </a:lnRef>
              <a:fillRef idx="0">
                <a:schemeClr val="accent2"/>
              </a:fillRef>
              <a:effectRef idx="1">
                <a:schemeClr val="accent2"/>
              </a:effectRef>
              <a:fontRef idx="minor">
                <a:schemeClr val="tx1"/>
              </a:fontRef>
            </p:style>
          </p:cxnSp>
          <p:pic>
            <p:nvPicPr>
              <p:cNvPr id="2" name="Picture 2" descr="File, type, vscode Icon in vscode">
                <a:extLst>
                  <a:ext uri="{FF2B5EF4-FFF2-40B4-BE49-F238E27FC236}">
                    <a16:creationId xmlns:a16="http://schemas.microsoft.com/office/drawing/2014/main" id="{97991C90-FF24-B388-8984-736E988C941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29509" y="4036888"/>
                <a:ext cx="494943" cy="49494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B4161F95-9099-AB5F-1332-1EA5F5E77AB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64875" y="4995826"/>
                <a:ext cx="771255" cy="771255"/>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a:extLst>
                  <a:ext uri="{FF2B5EF4-FFF2-40B4-BE49-F238E27FC236}">
                    <a16:creationId xmlns:a16="http://schemas.microsoft.com/office/drawing/2014/main" id="{2B59C208-4CD8-5D4A-118E-96F985EFBA78}"/>
                  </a:ext>
                </a:extLst>
              </p:cNvPr>
              <p:cNvCxnSpPr>
                <a:cxnSpLocks/>
              </p:cNvCxnSpPr>
              <p:nvPr/>
            </p:nvCxnSpPr>
            <p:spPr>
              <a:xfrm>
                <a:off x="2227826" y="4553090"/>
                <a:ext cx="22677" cy="535202"/>
              </a:xfrm>
              <a:prstGeom prst="straightConnector1">
                <a:avLst/>
              </a:prstGeom>
              <a:ln w="38100">
                <a:solidFill>
                  <a:srgbClr val="00B050"/>
                </a:solidFill>
                <a:prstDash val="sysDash"/>
                <a:tailEnd type="triangle"/>
              </a:ln>
            </p:spPr>
            <p:style>
              <a:lnRef idx="2">
                <a:schemeClr val="accent2"/>
              </a:lnRef>
              <a:fillRef idx="0">
                <a:schemeClr val="accent2"/>
              </a:fillRef>
              <a:effectRef idx="1">
                <a:schemeClr val="accent2"/>
              </a:effectRef>
              <a:fontRef idx="minor">
                <a:schemeClr val="tx1"/>
              </a:fontRef>
            </p:style>
          </p:cxnSp>
          <p:sp>
            <p:nvSpPr>
              <p:cNvPr id="9" name="TextBox 8">
                <a:extLst>
                  <a:ext uri="{FF2B5EF4-FFF2-40B4-BE49-F238E27FC236}">
                    <a16:creationId xmlns:a16="http://schemas.microsoft.com/office/drawing/2014/main" id="{B4E0DE02-4A19-BA45-A00A-C9FFA6E9B321}"/>
                  </a:ext>
                </a:extLst>
              </p:cNvPr>
              <p:cNvSpPr txBox="1"/>
              <p:nvPr/>
            </p:nvSpPr>
            <p:spPr>
              <a:xfrm>
                <a:off x="1615359" y="3776264"/>
                <a:ext cx="1572157" cy="307777"/>
              </a:xfrm>
              <a:prstGeom prst="rect">
                <a:avLst/>
              </a:prstGeom>
              <a:noFill/>
            </p:spPr>
            <p:txBody>
              <a:bodyPr wrap="square" rtlCol="0">
                <a:spAutoFit/>
              </a:bodyPr>
              <a:lstStyle/>
              <a:p>
                <a:r>
                  <a:rPr lang="en-US" sz="1400" b="1" dirty="0"/>
                  <a:t>Ansible Playbooks</a:t>
                </a:r>
              </a:p>
            </p:txBody>
          </p:sp>
          <p:sp>
            <p:nvSpPr>
              <p:cNvPr id="11" name="TextBox 10">
                <a:extLst>
                  <a:ext uri="{FF2B5EF4-FFF2-40B4-BE49-F238E27FC236}">
                    <a16:creationId xmlns:a16="http://schemas.microsoft.com/office/drawing/2014/main" id="{A9D67856-69E7-273B-7F0E-EDB67F65A4F4}"/>
                  </a:ext>
                </a:extLst>
              </p:cNvPr>
              <p:cNvSpPr txBox="1"/>
              <p:nvPr/>
            </p:nvSpPr>
            <p:spPr>
              <a:xfrm>
                <a:off x="1613038" y="5559145"/>
                <a:ext cx="1644413" cy="307777"/>
              </a:xfrm>
              <a:prstGeom prst="rect">
                <a:avLst/>
              </a:prstGeom>
              <a:noFill/>
            </p:spPr>
            <p:txBody>
              <a:bodyPr wrap="square" rtlCol="0">
                <a:spAutoFit/>
              </a:bodyPr>
              <a:lstStyle/>
              <a:p>
                <a:r>
                  <a:rPr lang="en-US" sz="1400" b="1" dirty="0"/>
                  <a:t>Version Control</a:t>
                </a:r>
              </a:p>
            </p:txBody>
          </p:sp>
          <p:cxnSp>
            <p:nvCxnSpPr>
              <p:cNvPr id="19" name="Straight Arrow Connector 18">
                <a:extLst>
                  <a:ext uri="{FF2B5EF4-FFF2-40B4-BE49-F238E27FC236}">
                    <a16:creationId xmlns:a16="http://schemas.microsoft.com/office/drawing/2014/main" id="{EB4AB07D-FC50-38EE-918A-43A057792E16}"/>
                  </a:ext>
                </a:extLst>
              </p:cNvPr>
              <p:cNvCxnSpPr>
                <a:cxnSpLocks/>
              </p:cNvCxnSpPr>
              <p:nvPr/>
            </p:nvCxnSpPr>
            <p:spPr>
              <a:xfrm>
                <a:off x="2517414" y="5383045"/>
                <a:ext cx="771255" cy="0"/>
              </a:xfrm>
              <a:prstGeom prst="straightConnector1">
                <a:avLst/>
              </a:prstGeom>
              <a:ln w="38100">
                <a:solidFill>
                  <a:srgbClr val="00B050"/>
                </a:solidFill>
                <a:prstDash val="sysDash"/>
                <a:tailEnd type="triangle"/>
              </a:ln>
            </p:spPr>
            <p:style>
              <a:lnRef idx="2">
                <a:schemeClr val="accent2"/>
              </a:lnRef>
              <a:fillRef idx="0">
                <a:schemeClr val="accent2"/>
              </a:fillRef>
              <a:effectRef idx="1">
                <a:schemeClr val="accent2"/>
              </a:effectRef>
              <a:fontRef idx="minor">
                <a:schemeClr val="tx1"/>
              </a:fontRef>
            </p:style>
          </p:cxnSp>
        </p:grpSp>
      </p:grpSp>
    </p:spTree>
    <p:extLst>
      <p:ext uri="{BB962C8B-B14F-4D97-AF65-F5344CB8AC3E}">
        <p14:creationId xmlns:p14="http://schemas.microsoft.com/office/powerpoint/2010/main" val="2938970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93138"/>
            <a:ext cx="7315200" cy="731520"/>
          </a:xfrm>
        </p:spPr>
        <p:txBody>
          <a:bodyPr>
            <a:normAutofit/>
          </a:bodyPr>
          <a:lstStyle/>
          <a:p>
            <a:r>
              <a:rPr lang="en-US" dirty="0"/>
              <a:t>Key Takeaways</a:t>
            </a:r>
          </a:p>
        </p:txBody>
      </p:sp>
      <p:pic>
        <p:nvPicPr>
          <p:cNvPr id="6" name="Picture 2">
            <a:extLst>
              <a:ext uri="{FF2B5EF4-FFF2-40B4-BE49-F238E27FC236}">
                <a16:creationId xmlns:a16="http://schemas.microsoft.com/office/drawing/2014/main" id="{E72EA7C6-FBAD-F5C3-6BCE-654EA42BEBD9}"/>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57200" y="2433735"/>
            <a:ext cx="4038600" cy="2921865"/>
          </a:xfrm>
          <a:prstGeom prst="rect">
            <a:avLst/>
          </a:prstGeom>
          <a:solidFill>
            <a:srgbClr val="FFFFFF"/>
          </a:solidFill>
        </p:spPr>
      </p:pic>
      <p:sp>
        <p:nvSpPr>
          <p:cNvPr id="4" name="Content Placeholder 3">
            <a:extLst>
              <a:ext uri="{FF2B5EF4-FFF2-40B4-BE49-F238E27FC236}">
                <a16:creationId xmlns:a16="http://schemas.microsoft.com/office/drawing/2014/main" id="{F6A6CD10-D811-8CBE-5D6B-5BAD1A71E612}"/>
              </a:ext>
            </a:extLst>
          </p:cNvPr>
          <p:cNvSpPr>
            <a:spLocks noGrp="1"/>
          </p:cNvSpPr>
          <p:nvPr>
            <p:ph sz="half" idx="2"/>
          </p:nvPr>
        </p:nvSpPr>
        <p:spPr>
          <a:xfrm>
            <a:off x="4648200" y="1380069"/>
            <a:ext cx="4038600" cy="5029197"/>
          </a:xfrm>
        </p:spPr>
        <p:txBody>
          <a:bodyPr>
            <a:normAutofit/>
          </a:bodyPr>
          <a:lstStyle/>
          <a:p>
            <a:r>
              <a:rPr lang="en-US" dirty="0"/>
              <a:t>Identify processes where automation can be applied</a:t>
            </a:r>
          </a:p>
          <a:p>
            <a:r>
              <a:rPr lang="en-US" dirty="0"/>
              <a:t>Automation is not a key for broken processes</a:t>
            </a:r>
          </a:p>
          <a:p>
            <a:r>
              <a:rPr lang="en-US" dirty="0"/>
              <a:t>Though tasks can be automated, sometimes you still require human judgement</a:t>
            </a:r>
          </a:p>
          <a:p>
            <a:pPr marL="0" indent="0">
              <a:buNone/>
            </a:pPr>
            <a:endParaRPr lang="en-US" dirty="0"/>
          </a:p>
        </p:txBody>
      </p:sp>
    </p:spTree>
    <p:extLst>
      <p:ext uri="{BB962C8B-B14F-4D97-AF65-F5344CB8AC3E}">
        <p14:creationId xmlns:p14="http://schemas.microsoft.com/office/powerpoint/2010/main" val="274611702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6428604F8E664388193096EA1232A0" ma:contentTypeVersion="11" ma:contentTypeDescription="Create a new document." ma:contentTypeScope="" ma:versionID="6675100bffdc880fa50666c10fae4684">
  <xsd:schema xmlns:xsd="http://www.w3.org/2001/XMLSchema" xmlns:xs="http://www.w3.org/2001/XMLSchema" xmlns:p="http://schemas.microsoft.com/office/2006/metadata/properties" xmlns:ns2="266d7378-0306-4a5c-8704-20bf57ad8ebb" xmlns:ns3="e16f6b68-41ff-40c7-9c8c-25b495cbb78a" targetNamespace="http://schemas.microsoft.com/office/2006/metadata/properties" ma:root="true" ma:fieldsID="1908526212f68361f2375f4185336654" ns2:_="" ns3:_="">
    <xsd:import namespace="266d7378-0306-4a5c-8704-20bf57ad8ebb"/>
    <xsd:import namespace="e16f6b68-41ff-40c7-9c8c-25b495cbb78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6d7378-0306-4a5c-8704-20bf57ad8e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0e6962ab-0744-46a3-9e0f-3fe952fbdfd0"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16f6b68-41ff-40c7-9c8c-25b495cbb78a"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bb5e6ac8-0fc1-4703-9739-312a9c8d8fc8}" ma:internalName="TaxCatchAll" ma:showField="CatchAllData" ma:web="e16f6b68-41ff-40c7-9c8c-25b495cbb78a">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e16f6b68-41ff-40c7-9c8c-25b495cbb78a" xsi:nil="true"/>
    <lcf76f155ced4ddcb4097134ff3c332f xmlns="266d7378-0306-4a5c-8704-20bf57ad8eb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096C72B-E344-4734-91C0-0A97ECF9431C}"/>
</file>

<file path=customXml/itemProps2.xml><?xml version="1.0" encoding="utf-8"?>
<ds:datastoreItem xmlns:ds="http://schemas.openxmlformats.org/officeDocument/2006/customXml" ds:itemID="{1ECD3431-A879-47B0-A026-A20E396ACBF0}"/>
</file>

<file path=customXml/itemProps3.xml><?xml version="1.0" encoding="utf-8"?>
<ds:datastoreItem xmlns:ds="http://schemas.openxmlformats.org/officeDocument/2006/customXml" ds:itemID="{96A44D8F-FAE0-4683-8841-73EAE2C906D8}"/>
</file>

<file path=docProps/app.xml><?xml version="1.0" encoding="utf-8"?>
<Properties xmlns="http://schemas.openxmlformats.org/officeDocument/2006/extended-properties" xmlns:vt="http://schemas.openxmlformats.org/officeDocument/2006/docPropsVTypes">
  <Template/>
  <TotalTime>7159</TotalTime>
  <Words>387</Words>
  <Application>Microsoft Office PowerPoint</Application>
  <PresentationFormat>On-screen Show (4:3)</PresentationFormat>
  <Paragraphs>64</Paragraphs>
  <Slides>11</Slides>
  <Notes>8</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Metropolis-Regular</vt:lpstr>
      <vt:lpstr>Red Hat Text</vt:lpstr>
      <vt:lpstr>1_Office Theme</vt:lpstr>
      <vt:lpstr>Improving Service Delivery with IT Automation </vt:lpstr>
      <vt:lpstr>What is IT Automation?</vt:lpstr>
      <vt:lpstr>How does IT Automation work?</vt:lpstr>
      <vt:lpstr>Some Benefits of IT Automation</vt:lpstr>
      <vt:lpstr>Ansible as an IT Automation Tool</vt:lpstr>
      <vt:lpstr>Ansible Automation Platform</vt:lpstr>
      <vt:lpstr>People-Centric Linux Virtual Machine Deployment</vt:lpstr>
      <vt:lpstr>Tool-Centric Linux Virtual Machine Deployment</vt:lpstr>
      <vt:lpstr>Key Takeaways</vt:lpstr>
      <vt:lpstr>Thank You</vt:lpstr>
      <vt:lpstr>Copyright</vt:lpstr>
    </vt:vector>
  </TitlesOfParts>
  <Company>University of Connecticut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Service Delivery with IT Automation</dc:title>
  <dc:creator>Michael Mundrane</dc:creator>
  <cp:lastModifiedBy>Desai, Stuti (Document Accessibility Specialist)</cp:lastModifiedBy>
  <cp:revision>154</cp:revision>
  <cp:lastPrinted>2014-03-11T14:03:07Z</cp:lastPrinted>
  <dcterms:created xsi:type="dcterms:W3CDTF">2014-03-10T15:50:37Z</dcterms:created>
  <dcterms:modified xsi:type="dcterms:W3CDTF">2023-05-18T15:15:38Z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0x010100636428604F8E664388193096EA1232A0</vt:lpwstr>
  </property>
</Properties>
</file>