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18"/>
  </p:notesMasterIdLst>
  <p:handoutMasterIdLst>
    <p:handoutMasterId r:id="rId19"/>
  </p:handoutMasterIdLst>
  <p:sldIdLst>
    <p:sldId id="258" r:id="rId2"/>
    <p:sldId id="259" r:id="rId3"/>
    <p:sldId id="264" r:id="rId4"/>
    <p:sldId id="262" r:id="rId5"/>
    <p:sldId id="263" r:id="rId6"/>
    <p:sldId id="271" r:id="rId7"/>
    <p:sldId id="265" r:id="rId8"/>
    <p:sldId id="267" r:id="rId9"/>
    <p:sldId id="268" r:id="rId10"/>
    <p:sldId id="273" r:id="rId11"/>
    <p:sldId id="274" r:id="rId12"/>
    <p:sldId id="266" r:id="rId13"/>
    <p:sldId id="272" r:id="rId14"/>
    <p:sldId id="275" r:id="rId15"/>
    <p:sldId id="261" r:id="rId16"/>
    <p:sldId id="26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59"/>
            <p14:sldId id="264"/>
            <p14:sldId id="262"/>
            <p14:sldId id="263"/>
            <p14:sldId id="271"/>
            <p14:sldId id="265"/>
            <p14:sldId id="267"/>
            <p14:sldId id="268"/>
            <p14:sldId id="273"/>
            <p14:sldId id="274"/>
            <p14:sldId id="266"/>
            <p14:sldId id="272"/>
            <p14:sldId id="275"/>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D29ED2-5DD8-4DA1-AF07-537D93C635B7}" v="18" dt="2023-05-15T19:06:41.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56" y="52"/>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D6D29ED2-5DD8-4DA1-AF07-537D93C635B7}"/>
    <pc:docChg chg="undo custSel modSld">
      <pc:chgData name="Desai, Stuti (Document Accessibility Specialist)" userId="4466d87a-2609-4fc0-b808-d10f4f45e676" providerId="ADAL" clId="{D6D29ED2-5DD8-4DA1-AF07-537D93C635B7}" dt="2023-05-15T19:05:24.802" v="1068" actId="13244"/>
      <pc:docMkLst>
        <pc:docMk/>
      </pc:docMkLst>
      <pc:sldChg chg="modSp mod">
        <pc:chgData name="Desai, Stuti (Document Accessibility Specialist)" userId="4466d87a-2609-4fc0-b808-d10f4f45e676" providerId="ADAL" clId="{D6D29ED2-5DD8-4DA1-AF07-537D93C635B7}" dt="2023-05-15T19:03:05.972" v="1059" actId="13244"/>
        <pc:sldMkLst>
          <pc:docMk/>
          <pc:sldMk cId="674547522" sldId="259"/>
        </pc:sldMkLst>
        <pc:spChg chg="ord">
          <ac:chgData name="Desai, Stuti (Document Accessibility Specialist)" userId="4466d87a-2609-4fc0-b808-d10f4f45e676" providerId="ADAL" clId="{D6D29ED2-5DD8-4DA1-AF07-537D93C635B7}" dt="2023-05-15T19:03:05.972" v="1059" actId="13244"/>
          <ac:spMkLst>
            <pc:docMk/>
            <pc:sldMk cId="674547522" sldId="259"/>
            <ac:spMk id="3" creationId="{00000000-0000-0000-0000-000000000000}"/>
          </ac:spMkLst>
        </pc:spChg>
      </pc:sldChg>
      <pc:sldChg chg="modSp mod">
        <pc:chgData name="Desai, Stuti (Document Accessibility Specialist)" userId="4466d87a-2609-4fc0-b808-d10f4f45e676" providerId="ADAL" clId="{D6D29ED2-5DD8-4DA1-AF07-537D93C635B7}" dt="2023-05-15T19:04:50.647" v="1067" actId="13244"/>
        <pc:sldMkLst>
          <pc:docMk/>
          <pc:sldMk cId="274378230" sldId="260"/>
        </pc:sldMkLst>
        <pc:spChg chg="ord">
          <ac:chgData name="Desai, Stuti (Document Accessibility Specialist)" userId="4466d87a-2609-4fc0-b808-d10f4f45e676" providerId="ADAL" clId="{D6D29ED2-5DD8-4DA1-AF07-537D93C635B7}" dt="2023-05-15T19:04:50.647" v="1067" actId="13244"/>
          <ac:spMkLst>
            <pc:docMk/>
            <pc:sldMk cId="274378230" sldId="260"/>
            <ac:spMk id="3" creationId="{00000000-0000-0000-0000-000000000000}"/>
          </ac:spMkLst>
        </pc:spChg>
      </pc:sldChg>
      <pc:sldChg chg="modSp mod">
        <pc:chgData name="Desai, Stuti (Document Accessibility Specialist)" userId="4466d87a-2609-4fc0-b808-d10f4f45e676" providerId="ADAL" clId="{D6D29ED2-5DD8-4DA1-AF07-537D93C635B7}" dt="2023-05-15T19:04:47.105" v="1066" actId="13244"/>
        <pc:sldMkLst>
          <pc:docMk/>
          <pc:sldMk cId="3066222240" sldId="261"/>
        </pc:sldMkLst>
        <pc:spChg chg="ord">
          <ac:chgData name="Desai, Stuti (Document Accessibility Specialist)" userId="4466d87a-2609-4fc0-b808-d10f4f45e676" providerId="ADAL" clId="{D6D29ED2-5DD8-4DA1-AF07-537D93C635B7}" dt="2023-05-15T19:04:47.105" v="1066" actId="13244"/>
          <ac:spMkLst>
            <pc:docMk/>
            <pc:sldMk cId="3066222240" sldId="261"/>
            <ac:spMk id="3" creationId="{00000000-0000-0000-0000-000000000000}"/>
          </ac:spMkLst>
        </pc:spChg>
      </pc:sldChg>
      <pc:sldChg chg="modSp mod">
        <pc:chgData name="Desai, Stuti (Document Accessibility Specialist)" userId="4466d87a-2609-4fc0-b808-d10f4f45e676" providerId="ADAL" clId="{D6D29ED2-5DD8-4DA1-AF07-537D93C635B7}" dt="2023-05-15T19:03:13.445" v="1061" actId="13244"/>
        <pc:sldMkLst>
          <pc:docMk/>
          <pc:sldMk cId="1729386742" sldId="262"/>
        </pc:sldMkLst>
        <pc:spChg chg="ord">
          <ac:chgData name="Desai, Stuti (Document Accessibility Specialist)" userId="4466d87a-2609-4fc0-b808-d10f4f45e676" providerId="ADAL" clId="{D6D29ED2-5DD8-4DA1-AF07-537D93C635B7}" dt="2023-05-15T19:03:13.445" v="1061" actId="13244"/>
          <ac:spMkLst>
            <pc:docMk/>
            <pc:sldMk cId="1729386742" sldId="262"/>
            <ac:spMk id="3" creationId="{00000000-0000-0000-0000-000000000000}"/>
          </ac:spMkLst>
        </pc:spChg>
        <pc:picChg chg="mod">
          <ac:chgData name="Desai, Stuti (Document Accessibility Specialist)" userId="4466d87a-2609-4fc0-b808-d10f4f45e676" providerId="ADAL" clId="{D6D29ED2-5DD8-4DA1-AF07-537D93C635B7}" dt="2023-05-15T16:27:36.859" v="0" actId="962"/>
          <ac:picMkLst>
            <pc:docMk/>
            <pc:sldMk cId="1729386742" sldId="262"/>
            <ac:picMk id="8" creationId="{00000000-0000-0000-0000-000000000000}"/>
          </ac:picMkLst>
        </pc:picChg>
      </pc:sldChg>
      <pc:sldChg chg="modSp mod">
        <pc:chgData name="Desai, Stuti (Document Accessibility Specialist)" userId="4466d87a-2609-4fc0-b808-d10f4f45e676" providerId="ADAL" clId="{D6D29ED2-5DD8-4DA1-AF07-537D93C635B7}" dt="2023-05-15T19:03:20.249" v="1062" actId="13244"/>
        <pc:sldMkLst>
          <pc:docMk/>
          <pc:sldMk cId="3235340388" sldId="263"/>
        </pc:sldMkLst>
        <pc:spChg chg="ord">
          <ac:chgData name="Desai, Stuti (Document Accessibility Specialist)" userId="4466d87a-2609-4fc0-b808-d10f4f45e676" providerId="ADAL" clId="{D6D29ED2-5DD8-4DA1-AF07-537D93C635B7}" dt="2023-05-15T19:03:20.249" v="1062" actId="13244"/>
          <ac:spMkLst>
            <pc:docMk/>
            <pc:sldMk cId="3235340388" sldId="263"/>
            <ac:spMk id="3" creationId="{00000000-0000-0000-0000-000000000000}"/>
          </ac:spMkLst>
        </pc:spChg>
        <pc:grpChg chg="mod">
          <ac:chgData name="Desai, Stuti (Document Accessibility Specialist)" userId="4466d87a-2609-4fc0-b808-d10f4f45e676" providerId="ADAL" clId="{D6D29ED2-5DD8-4DA1-AF07-537D93C635B7}" dt="2023-05-15T16:27:43.613" v="1" actId="962"/>
          <ac:grpSpMkLst>
            <pc:docMk/>
            <pc:sldMk cId="3235340388" sldId="263"/>
            <ac:grpSpMk id="5" creationId="{00000000-0000-0000-0000-000000000000}"/>
          </ac:grpSpMkLst>
        </pc:grpChg>
      </pc:sldChg>
      <pc:sldChg chg="modSp mod">
        <pc:chgData name="Desai, Stuti (Document Accessibility Specialist)" userId="4466d87a-2609-4fc0-b808-d10f4f45e676" providerId="ADAL" clId="{D6D29ED2-5DD8-4DA1-AF07-537D93C635B7}" dt="2023-05-15T19:03:09.433" v="1060" actId="13244"/>
        <pc:sldMkLst>
          <pc:docMk/>
          <pc:sldMk cId="3062440161" sldId="264"/>
        </pc:sldMkLst>
        <pc:spChg chg="ord">
          <ac:chgData name="Desai, Stuti (Document Accessibility Specialist)" userId="4466d87a-2609-4fc0-b808-d10f4f45e676" providerId="ADAL" clId="{D6D29ED2-5DD8-4DA1-AF07-537D93C635B7}" dt="2023-05-15T19:03:09.433" v="1060" actId="13244"/>
          <ac:spMkLst>
            <pc:docMk/>
            <pc:sldMk cId="3062440161" sldId="264"/>
            <ac:spMk id="3" creationId="{00000000-0000-0000-0000-000000000000}"/>
          </ac:spMkLst>
        </pc:spChg>
      </pc:sldChg>
      <pc:sldChg chg="modSp mod">
        <pc:chgData name="Desai, Stuti (Document Accessibility Specialist)" userId="4466d87a-2609-4fc0-b808-d10f4f45e676" providerId="ADAL" clId="{D6D29ED2-5DD8-4DA1-AF07-537D93C635B7}" dt="2023-05-15T16:28:52.597" v="122" actId="962"/>
        <pc:sldMkLst>
          <pc:docMk/>
          <pc:sldMk cId="3258419885" sldId="265"/>
        </pc:sldMkLst>
        <pc:spChg chg="mod">
          <ac:chgData name="Desai, Stuti (Document Accessibility Specialist)" userId="4466d87a-2609-4fc0-b808-d10f4f45e676" providerId="ADAL" clId="{D6D29ED2-5DD8-4DA1-AF07-537D93C635B7}" dt="2023-05-15T16:28:22.446" v="4" actId="962"/>
          <ac:spMkLst>
            <pc:docMk/>
            <pc:sldMk cId="3258419885" sldId="265"/>
            <ac:spMk id="12" creationId="{00000000-0000-0000-0000-000000000000}"/>
          </ac:spMkLst>
        </pc:spChg>
        <pc:grpChg chg="mod">
          <ac:chgData name="Desai, Stuti (Document Accessibility Specialist)" userId="4466d87a-2609-4fc0-b808-d10f4f45e676" providerId="ADAL" clId="{D6D29ED2-5DD8-4DA1-AF07-537D93C635B7}" dt="2023-05-15T16:28:20.075" v="3" actId="962"/>
          <ac:grpSpMkLst>
            <pc:docMk/>
            <pc:sldMk cId="3258419885" sldId="265"/>
            <ac:grpSpMk id="14" creationId="{00000000-0000-0000-0000-000000000000}"/>
          </ac:grpSpMkLst>
        </pc:grpChg>
        <pc:grpChg chg="mod">
          <ac:chgData name="Desai, Stuti (Document Accessibility Specialist)" userId="4466d87a-2609-4fc0-b808-d10f4f45e676" providerId="ADAL" clId="{D6D29ED2-5DD8-4DA1-AF07-537D93C635B7}" dt="2023-05-15T16:28:52.597" v="122" actId="962"/>
          <ac:grpSpMkLst>
            <pc:docMk/>
            <pc:sldMk cId="3258419885" sldId="265"/>
            <ac:grpSpMk id="25" creationId="{00000000-0000-0000-0000-000000000000}"/>
          </ac:grpSpMkLst>
        </pc:grpChg>
      </pc:sldChg>
      <pc:sldChg chg="addSp modSp mod">
        <pc:chgData name="Desai, Stuti (Document Accessibility Specialist)" userId="4466d87a-2609-4fc0-b808-d10f4f45e676" providerId="ADAL" clId="{D6D29ED2-5DD8-4DA1-AF07-537D93C635B7}" dt="2023-05-15T19:02:35.842" v="1057" actId="962"/>
        <pc:sldMkLst>
          <pc:docMk/>
          <pc:sldMk cId="2978331063" sldId="266"/>
        </pc:sldMkLst>
        <pc:grpChg chg="add mod">
          <ac:chgData name="Desai, Stuti (Document Accessibility Specialist)" userId="4466d87a-2609-4fc0-b808-d10f4f45e676" providerId="ADAL" clId="{D6D29ED2-5DD8-4DA1-AF07-537D93C635B7}" dt="2023-05-15T19:02:35.842" v="1057" actId="962"/>
          <ac:grpSpMkLst>
            <pc:docMk/>
            <pc:sldMk cId="2978331063" sldId="266"/>
            <ac:grpSpMk id="2" creationId="{75C95C26-6377-F11F-C493-AEDA9C02FD11}"/>
          </ac:grpSpMkLst>
        </pc:grpChg>
        <pc:grpChg chg="mod">
          <ac:chgData name="Desai, Stuti (Document Accessibility Specialist)" userId="4466d87a-2609-4fc0-b808-d10f4f45e676" providerId="ADAL" clId="{D6D29ED2-5DD8-4DA1-AF07-537D93C635B7}" dt="2023-05-15T19:02:22.373" v="937" actId="164"/>
          <ac:grpSpMkLst>
            <pc:docMk/>
            <pc:sldMk cId="2978331063" sldId="266"/>
            <ac:grpSpMk id="59" creationId="{00000000-0000-0000-0000-000000000000}"/>
          </ac:grpSpMkLst>
        </pc:grpChg>
        <pc:grpChg chg="mod">
          <ac:chgData name="Desai, Stuti (Document Accessibility Specialist)" userId="4466d87a-2609-4fc0-b808-d10f4f45e676" providerId="ADAL" clId="{D6D29ED2-5DD8-4DA1-AF07-537D93C635B7}" dt="2023-05-15T19:02:22.373" v="937" actId="164"/>
          <ac:grpSpMkLst>
            <pc:docMk/>
            <pc:sldMk cId="2978331063" sldId="266"/>
            <ac:grpSpMk id="60" creationId="{00000000-0000-0000-0000-000000000000}"/>
          </ac:grpSpMkLst>
        </pc:grpChg>
      </pc:sldChg>
      <pc:sldChg chg="addSp delSp modSp mod addAnim delAnim modAnim">
        <pc:chgData name="Desai, Stuti (Document Accessibility Specialist)" userId="4466d87a-2609-4fc0-b808-d10f4f45e676" providerId="ADAL" clId="{D6D29ED2-5DD8-4DA1-AF07-537D93C635B7}" dt="2023-05-15T19:05:24.802" v="1068" actId="13244"/>
        <pc:sldMkLst>
          <pc:docMk/>
          <pc:sldMk cId="1138445024" sldId="267"/>
        </pc:sldMkLst>
        <pc:spChg chg="mod topLvl">
          <ac:chgData name="Desai, Stuti (Document Accessibility Specialist)" userId="4466d87a-2609-4fc0-b808-d10f4f45e676" providerId="ADAL" clId="{D6D29ED2-5DD8-4DA1-AF07-537D93C635B7}" dt="2023-05-15T18:25:25.915" v="133" actId="164"/>
          <ac:spMkLst>
            <pc:docMk/>
            <pc:sldMk cId="1138445024" sldId="267"/>
            <ac:spMk id="2" creationId="{00000000-0000-0000-0000-000000000000}"/>
          </ac:spMkLst>
        </pc:spChg>
        <pc:spChg chg="mod topLvl">
          <ac:chgData name="Desai, Stuti (Document Accessibility Specialist)" userId="4466d87a-2609-4fc0-b808-d10f4f45e676" providerId="ADAL" clId="{D6D29ED2-5DD8-4DA1-AF07-537D93C635B7}" dt="2023-05-15T18:25:25.915" v="133" actId="164"/>
          <ac:spMkLst>
            <pc:docMk/>
            <pc:sldMk cId="1138445024" sldId="267"/>
            <ac:spMk id="4" creationId="{00000000-0000-0000-0000-000000000000}"/>
          </ac:spMkLst>
        </pc:spChg>
        <pc:spChg chg="mod ord topLvl">
          <ac:chgData name="Desai, Stuti (Document Accessibility Specialist)" userId="4466d87a-2609-4fc0-b808-d10f4f45e676" providerId="ADAL" clId="{D6D29ED2-5DD8-4DA1-AF07-537D93C635B7}" dt="2023-05-15T18:26:44.895" v="136" actId="13244"/>
          <ac:spMkLst>
            <pc:docMk/>
            <pc:sldMk cId="1138445024" sldId="267"/>
            <ac:spMk id="7" creationId="{00000000-0000-0000-0000-000000000000}"/>
          </ac:spMkLst>
        </pc:spChg>
        <pc:spChg chg="mod">
          <ac:chgData name="Desai, Stuti (Document Accessibility Specialist)" userId="4466d87a-2609-4fc0-b808-d10f4f45e676" providerId="ADAL" clId="{D6D29ED2-5DD8-4DA1-AF07-537D93C635B7}" dt="2023-05-15T18:24:58.710" v="131" actId="165"/>
          <ac:spMkLst>
            <pc:docMk/>
            <pc:sldMk cId="1138445024" sldId="267"/>
            <ac:spMk id="12" creationId="{00000000-0000-0000-0000-000000000000}"/>
          </ac:spMkLst>
        </pc:spChg>
        <pc:spChg chg="mod">
          <ac:chgData name="Desai, Stuti (Document Accessibility Specialist)" userId="4466d87a-2609-4fc0-b808-d10f4f45e676" providerId="ADAL" clId="{D6D29ED2-5DD8-4DA1-AF07-537D93C635B7}" dt="2023-05-15T18:24:58.710" v="131" actId="165"/>
          <ac:spMkLst>
            <pc:docMk/>
            <pc:sldMk cId="1138445024" sldId="267"/>
            <ac:spMk id="13" creationId="{00000000-0000-0000-0000-000000000000}"/>
          </ac:spMkLst>
        </pc:spChg>
        <pc:spChg chg="mod">
          <ac:chgData name="Desai, Stuti (Document Accessibility Specialist)" userId="4466d87a-2609-4fc0-b808-d10f4f45e676" providerId="ADAL" clId="{D6D29ED2-5DD8-4DA1-AF07-537D93C635B7}" dt="2023-05-15T18:24:58.710" v="131" actId="165"/>
          <ac:spMkLst>
            <pc:docMk/>
            <pc:sldMk cId="1138445024" sldId="267"/>
            <ac:spMk id="15" creationId="{00000000-0000-0000-0000-000000000000}"/>
          </ac:spMkLst>
        </pc:spChg>
        <pc:spChg chg="mod">
          <ac:chgData name="Desai, Stuti (Document Accessibility Specialist)" userId="4466d87a-2609-4fc0-b808-d10f4f45e676" providerId="ADAL" clId="{D6D29ED2-5DD8-4DA1-AF07-537D93C635B7}" dt="2023-05-15T18:24:58.710" v="131" actId="165"/>
          <ac:spMkLst>
            <pc:docMk/>
            <pc:sldMk cId="1138445024" sldId="267"/>
            <ac:spMk id="16" creationId="{00000000-0000-0000-0000-000000000000}"/>
          </ac:spMkLst>
        </pc:spChg>
        <pc:spChg chg="mod topLvl">
          <ac:chgData name="Desai, Stuti (Document Accessibility Specialist)" userId="4466d87a-2609-4fc0-b808-d10f4f45e676" providerId="ADAL" clId="{D6D29ED2-5DD8-4DA1-AF07-537D93C635B7}" dt="2023-05-15T18:24:58.710" v="131" actId="165"/>
          <ac:spMkLst>
            <pc:docMk/>
            <pc:sldMk cId="1138445024" sldId="267"/>
            <ac:spMk id="17" creationId="{00000000-0000-0000-0000-000000000000}"/>
          </ac:spMkLst>
        </pc:spChg>
        <pc:spChg chg="mod">
          <ac:chgData name="Desai, Stuti (Document Accessibility Specialist)" userId="4466d87a-2609-4fc0-b808-d10f4f45e676" providerId="ADAL" clId="{D6D29ED2-5DD8-4DA1-AF07-537D93C635B7}" dt="2023-05-15T18:26:31.609" v="135" actId="165"/>
          <ac:spMkLst>
            <pc:docMk/>
            <pc:sldMk cId="1138445024" sldId="267"/>
            <ac:spMk id="20" creationId="{00000000-0000-0000-0000-000000000000}"/>
          </ac:spMkLst>
        </pc:spChg>
        <pc:spChg chg="mod">
          <ac:chgData name="Desai, Stuti (Document Accessibility Specialist)" userId="4466d87a-2609-4fc0-b808-d10f4f45e676" providerId="ADAL" clId="{D6D29ED2-5DD8-4DA1-AF07-537D93C635B7}" dt="2023-05-15T18:26:31.609" v="135" actId="165"/>
          <ac:spMkLst>
            <pc:docMk/>
            <pc:sldMk cId="1138445024" sldId="267"/>
            <ac:spMk id="21" creationId="{00000000-0000-0000-0000-000000000000}"/>
          </ac:spMkLst>
        </pc:spChg>
        <pc:spChg chg="mod">
          <ac:chgData name="Desai, Stuti (Document Accessibility Specialist)" userId="4466d87a-2609-4fc0-b808-d10f4f45e676" providerId="ADAL" clId="{D6D29ED2-5DD8-4DA1-AF07-537D93C635B7}" dt="2023-05-15T18:26:31.609" v="135" actId="165"/>
          <ac:spMkLst>
            <pc:docMk/>
            <pc:sldMk cId="1138445024" sldId="267"/>
            <ac:spMk id="22" creationId="{00000000-0000-0000-0000-000000000000}"/>
          </ac:spMkLst>
        </pc:spChg>
        <pc:grpChg chg="del">
          <ac:chgData name="Desai, Stuti (Document Accessibility Specialist)" userId="4466d87a-2609-4fc0-b808-d10f4f45e676" providerId="ADAL" clId="{D6D29ED2-5DD8-4DA1-AF07-537D93C635B7}" dt="2023-05-15T18:25:10.637" v="132" actId="165"/>
          <ac:grpSpMkLst>
            <pc:docMk/>
            <pc:sldMk cId="1138445024" sldId="267"/>
            <ac:grpSpMk id="5" creationId="{00000000-0000-0000-0000-000000000000}"/>
          </ac:grpSpMkLst>
        </pc:grpChg>
        <pc:grpChg chg="add mod ord">
          <ac:chgData name="Desai, Stuti (Document Accessibility Specialist)" userId="4466d87a-2609-4fc0-b808-d10f4f45e676" providerId="ADAL" clId="{D6D29ED2-5DD8-4DA1-AF07-537D93C635B7}" dt="2023-05-15T19:05:24.802" v="1068" actId="13244"/>
          <ac:grpSpMkLst>
            <pc:docMk/>
            <pc:sldMk cId="1138445024" sldId="267"/>
            <ac:grpSpMk id="8" creationId="{6918EAD3-F40E-1611-C01C-E1EEF884DA12}"/>
          </ac:grpSpMkLst>
        </pc:grpChg>
        <pc:grpChg chg="mod topLvl">
          <ac:chgData name="Desai, Stuti (Document Accessibility Specialist)" userId="4466d87a-2609-4fc0-b808-d10f4f45e676" providerId="ADAL" clId="{D6D29ED2-5DD8-4DA1-AF07-537D93C635B7}" dt="2023-05-15T18:25:25.915" v="133" actId="164"/>
          <ac:grpSpMkLst>
            <pc:docMk/>
            <pc:sldMk cId="1138445024" sldId="267"/>
            <ac:grpSpMk id="11" creationId="{00000000-0000-0000-0000-000000000000}"/>
          </ac:grpSpMkLst>
        </pc:grpChg>
        <pc:grpChg chg="mod topLvl">
          <ac:chgData name="Desai, Stuti (Document Accessibility Specialist)" userId="4466d87a-2609-4fc0-b808-d10f4f45e676" providerId="ADAL" clId="{D6D29ED2-5DD8-4DA1-AF07-537D93C635B7}" dt="2023-05-15T18:25:25.915" v="133" actId="164"/>
          <ac:grpSpMkLst>
            <pc:docMk/>
            <pc:sldMk cId="1138445024" sldId="267"/>
            <ac:grpSpMk id="14" creationId="{00000000-0000-0000-0000-000000000000}"/>
          </ac:grpSpMkLst>
        </pc:grpChg>
        <pc:grpChg chg="add del">
          <ac:chgData name="Desai, Stuti (Document Accessibility Specialist)" userId="4466d87a-2609-4fc0-b808-d10f4f45e676" providerId="ADAL" clId="{D6D29ED2-5DD8-4DA1-AF07-537D93C635B7}" dt="2023-05-15T18:24:58.710" v="131" actId="165"/>
          <ac:grpSpMkLst>
            <pc:docMk/>
            <pc:sldMk cId="1138445024" sldId="267"/>
            <ac:grpSpMk id="18" creationId="{00000000-0000-0000-0000-000000000000}"/>
          </ac:grpSpMkLst>
        </pc:grpChg>
        <pc:grpChg chg="mod topLvl">
          <ac:chgData name="Desai, Stuti (Document Accessibility Specialist)" userId="4466d87a-2609-4fc0-b808-d10f4f45e676" providerId="ADAL" clId="{D6D29ED2-5DD8-4DA1-AF07-537D93C635B7}" dt="2023-05-15T18:26:48.936" v="137" actId="962"/>
          <ac:grpSpMkLst>
            <pc:docMk/>
            <pc:sldMk cId="1138445024" sldId="267"/>
            <ac:grpSpMk id="19" creationId="{00000000-0000-0000-0000-000000000000}"/>
          </ac:grpSpMkLst>
        </pc:grpChg>
        <pc:grpChg chg="add del mod">
          <ac:chgData name="Desai, Stuti (Document Accessibility Specialist)" userId="4466d87a-2609-4fc0-b808-d10f4f45e676" providerId="ADAL" clId="{D6D29ED2-5DD8-4DA1-AF07-537D93C635B7}" dt="2023-05-15T18:26:31.609" v="135" actId="165"/>
          <ac:grpSpMkLst>
            <pc:docMk/>
            <pc:sldMk cId="1138445024" sldId="267"/>
            <ac:grpSpMk id="23" creationId="{00000000-0000-0000-0000-000000000000}"/>
          </ac:grpSpMkLst>
        </pc:grpChg>
      </pc:sldChg>
      <pc:sldChg chg="addSp delSp modSp mod modAnim">
        <pc:chgData name="Desai, Stuti (Document Accessibility Specialist)" userId="4466d87a-2609-4fc0-b808-d10f4f45e676" providerId="ADAL" clId="{D6D29ED2-5DD8-4DA1-AF07-537D93C635B7}" dt="2023-05-15T18:32:24.198" v="554" actId="962"/>
        <pc:sldMkLst>
          <pc:docMk/>
          <pc:sldMk cId="248864052" sldId="268"/>
        </pc:sldMkLst>
        <pc:spChg chg="mod topLvl">
          <ac:chgData name="Desai, Stuti (Document Accessibility Specialist)" userId="4466d87a-2609-4fc0-b808-d10f4f45e676" providerId="ADAL" clId="{D6D29ED2-5DD8-4DA1-AF07-537D93C635B7}" dt="2023-05-15T18:31:21.685" v="294" actId="164"/>
          <ac:spMkLst>
            <pc:docMk/>
            <pc:sldMk cId="248864052" sldId="268"/>
            <ac:spMk id="12" creationId="{00000000-0000-0000-0000-000000000000}"/>
          </ac:spMkLst>
        </pc:spChg>
        <pc:spChg chg="mod topLvl">
          <ac:chgData name="Desai, Stuti (Document Accessibility Specialist)" userId="4466d87a-2609-4fc0-b808-d10f4f45e676" providerId="ADAL" clId="{D6D29ED2-5DD8-4DA1-AF07-537D93C635B7}" dt="2023-05-15T18:30:15.745" v="288" actId="164"/>
          <ac:spMkLst>
            <pc:docMk/>
            <pc:sldMk cId="248864052" sldId="268"/>
            <ac:spMk id="14" creationId="{00000000-0000-0000-0000-000000000000}"/>
          </ac:spMkLst>
        </pc:spChg>
        <pc:spChg chg="mod topLvl">
          <ac:chgData name="Desai, Stuti (Document Accessibility Specialist)" userId="4466d87a-2609-4fc0-b808-d10f4f45e676" providerId="ADAL" clId="{D6D29ED2-5DD8-4DA1-AF07-537D93C635B7}" dt="2023-05-15T18:30:15.745" v="288" actId="164"/>
          <ac:spMkLst>
            <pc:docMk/>
            <pc:sldMk cId="248864052" sldId="268"/>
            <ac:spMk id="15" creationId="{00000000-0000-0000-0000-000000000000}"/>
          </ac:spMkLst>
        </pc:spChg>
        <pc:spChg chg="mod topLvl">
          <ac:chgData name="Desai, Stuti (Document Accessibility Specialist)" userId="4466d87a-2609-4fc0-b808-d10f4f45e676" providerId="ADAL" clId="{D6D29ED2-5DD8-4DA1-AF07-537D93C635B7}" dt="2023-05-15T18:30:15.745" v="288" actId="164"/>
          <ac:spMkLst>
            <pc:docMk/>
            <pc:sldMk cId="248864052" sldId="268"/>
            <ac:spMk id="16" creationId="{00000000-0000-0000-0000-000000000000}"/>
          </ac:spMkLst>
        </pc:spChg>
        <pc:spChg chg="mod topLvl">
          <ac:chgData name="Desai, Stuti (Document Accessibility Specialist)" userId="4466d87a-2609-4fc0-b808-d10f4f45e676" providerId="ADAL" clId="{D6D29ED2-5DD8-4DA1-AF07-537D93C635B7}" dt="2023-05-15T18:31:21.685" v="294" actId="164"/>
          <ac:spMkLst>
            <pc:docMk/>
            <pc:sldMk cId="248864052" sldId="268"/>
            <ac:spMk id="18" creationId="{00000000-0000-0000-0000-000000000000}"/>
          </ac:spMkLst>
        </pc:spChg>
        <pc:spChg chg="mod topLvl">
          <ac:chgData name="Desai, Stuti (Document Accessibility Specialist)" userId="4466d87a-2609-4fc0-b808-d10f4f45e676" providerId="ADAL" clId="{D6D29ED2-5DD8-4DA1-AF07-537D93C635B7}" dt="2023-05-15T18:30:42.025" v="292" actId="338"/>
          <ac:spMkLst>
            <pc:docMk/>
            <pc:sldMk cId="248864052" sldId="268"/>
            <ac:spMk id="20" creationId="{00000000-0000-0000-0000-000000000000}"/>
          </ac:spMkLst>
        </pc:spChg>
        <pc:spChg chg="mod topLvl">
          <ac:chgData name="Desai, Stuti (Document Accessibility Specialist)" userId="4466d87a-2609-4fc0-b808-d10f4f45e676" providerId="ADAL" clId="{D6D29ED2-5DD8-4DA1-AF07-537D93C635B7}" dt="2023-05-15T18:30:42.025" v="292" actId="338"/>
          <ac:spMkLst>
            <pc:docMk/>
            <pc:sldMk cId="248864052" sldId="268"/>
            <ac:spMk id="21" creationId="{00000000-0000-0000-0000-000000000000}"/>
          </ac:spMkLst>
        </pc:spChg>
        <pc:spChg chg="mod topLvl">
          <ac:chgData name="Desai, Stuti (Document Accessibility Specialist)" userId="4466d87a-2609-4fc0-b808-d10f4f45e676" providerId="ADAL" clId="{D6D29ED2-5DD8-4DA1-AF07-537D93C635B7}" dt="2023-05-15T18:30:42.025" v="292" actId="338"/>
          <ac:spMkLst>
            <pc:docMk/>
            <pc:sldMk cId="248864052" sldId="268"/>
            <ac:spMk id="22" creationId="{00000000-0000-0000-0000-000000000000}"/>
          </ac:spMkLst>
        </pc:spChg>
        <pc:grpChg chg="add mod">
          <ac:chgData name="Desai, Stuti (Document Accessibility Specialist)" userId="4466d87a-2609-4fc0-b808-d10f4f45e676" providerId="ADAL" clId="{D6D29ED2-5DD8-4DA1-AF07-537D93C635B7}" dt="2023-05-15T18:27:49.867" v="142" actId="338"/>
          <ac:grpSpMkLst>
            <pc:docMk/>
            <pc:sldMk cId="248864052" sldId="268"/>
            <ac:grpSpMk id="4" creationId="{2D6A822D-A7BA-EE87-1154-6B5C2D8E4FB9}"/>
          </ac:grpSpMkLst>
        </pc:grpChg>
        <pc:grpChg chg="mod">
          <ac:chgData name="Desai, Stuti (Document Accessibility Specialist)" userId="4466d87a-2609-4fc0-b808-d10f4f45e676" providerId="ADAL" clId="{D6D29ED2-5DD8-4DA1-AF07-537D93C635B7}" dt="2023-05-15T18:31:21.685" v="294" actId="164"/>
          <ac:grpSpMkLst>
            <pc:docMk/>
            <pc:sldMk cId="248864052" sldId="268"/>
            <ac:grpSpMk id="6" creationId="{00000000-0000-0000-0000-000000000000}"/>
          </ac:grpSpMkLst>
        </pc:grpChg>
        <pc:grpChg chg="add del">
          <ac:chgData name="Desai, Stuti (Document Accessibility Specialist)" userId="4466d87a-2609-4fc0-b808-d10f4f45e676" providerId="ADAL" clId="{D6D29ED2-5DD8-4DA1-AF07-537D93C635B7}" dt="2023-05-15T18:27:29.159" v="140" actId="165"/>
          <ac:grpSpMkLst>
            <pc:docMk/>
            <pc:sldMk cId="248864052" sldId="268"/>
            <ac:grpSpMk id="7" creationId="{00000000-0000-0000-0000-000000000000}"/>
          </ac:grpSpMkLst>
        </pc:grpChg>
        <pc:grpChg chg="add mod">
          <ac:chgData name="Desai, Stuti (Document Accessibility Specialist)" userId="4466d87a-2609-4fc0-b808-d10f4f45e676" providerId="ADAL" clId="{D6D29ED2-5DD8-4DA1-AF07-537D93C635B7}" dt="2023-05-15T18:31:21.685" v="294" actId="164"/>
          <ac:grpSpMkLst>
            <pc:docMk/>
            <pc:sldMk cId="248864052" sldId="268"/>
            <ac:grpSpMk id="8" creationId="{B2C2EE9C-00CD-2821-14FE-9B104BB66006}"/>
          </ac:grpSpMkLst>
        </pc:grpChg>
        <pc:grpChg chg="add mod">
          <ac:chgData name="Desai, Stuti (Document Accessibility Specialist)" userId="4466d87a-2609-4fc0-b808-d10f4f45e676" providerId="ADAL" clId="{D6D29ED2-5DD8-4DA1-AF07-537D93C635B7}" dt="2023-05-15T18:31:21.685" v="294" actId="164"/>
          <ac:grpSpMkLst>
            <pc:docMk/>
            <pc:sldMk cId="248864052" sldId="268"/>
            <ac:grpSpMk id="9" creationId="{22127631-3057-79B4-C6AD-CDEDBEAF87DC}"/>
          </ac:grpSpMkLst>
        </pc:grpChg>
        <pc:grpChg chg="add mod">
          <ac:chgData name="Desai, Stuti (Document Accessibility Specialist)" userId="4466d87a-2609-4fc0-b808-d10f4f45e676" providerId="ADAL" clId="{D6D29ED2-5DD8-4DA1-AF07-537D93C635B7}" dt="2023-05-15T18:32:24.198" v="554" actId="962"/>
          <ac:grpSpMkLst>
            <pc:docMk/>
            <pc:sldMk cId="248864052" sldId="268"/>
            <ac:grpSpMk id="10" creationId="{DFAC03B7-99F1-D156-B68B-7829E1318EB9}"/>
          </ac:grpSpMkLst>
        </pc:grpChg>
        <pc:grpChg chg="del mod topLvl">
          <ac:chgData name="Desai, Stuti (Document Accessibility Specialist)" userId="4466d87a-2609-4fc0-b808-d10f4f45e676" providerId="ADAL" clId="{D6D29ED2-5DD8-4DA1-AF07-537D93C635B7}" dt="2023-05-15T18:30:11.226" v="287" actId="165"/>
          <ac:grpSpMkLst>
            <pc:docMk/>
            <pc:sldMk cId="248864052" sldId="268"/>
            <ac:grpSpMk id="13" creationId="{00000000-0000-0000-0000-000000000000}"/>
          </ac:grpSpMkLst>
        </pc:grpChg>
        <pc:grpChg chg="del">
          <ac:chgData name="Desai, Stuti (Document Accessibility Specialist)" userId="4466d87a-2609-4fc0-b808-d10f4f45e676" providerId="ADAL" clId="{D6D29ED2-5DD8-4DA1-AF07-537D93C635B7}" dt="2023-05-15T18:30:27.223" v="290" actId="165"/>
          <ac:grpSpMkLst>
            <pc:docMk/>
            <pc:sldMk cId="248864052" sldId="268"/>
            <ac:grpSpMk id="17" creationId="{00000000-0000-0000-0000-000000000000}"/>
          </ac:grpSpMkLst>
        </pc:grpChg>
        <pc:grpChg chg="del mod topLvl">
          <ac:chgData name="Desai, Stuti (Document Accessibility Specialist)" userId="4466d87a-2609-4fc0-b808-d10f4f45e676" providerId="ADAL" clId="{D6D29ED2-5DD8-4DA1-AF07-537D93C635B7}" dt="2023-05-15T18:30:38.249" v="291" actId="165"/>
          <ac:grpSpMkLst>
            <pc:docMk/>
            <pc:sldMk cId="248864052" sldId="268"/>
            <ac:grpSpMk id="19" creationId="{00000000-0000-0000-0000-000000000000}"/>
          </ac:grpSpMkLst>
        </pc:grpChg>
        <pc:grpChg chg="mod">
          <ac:chgData name="Desai, Stuti (Document Accessibility Specialist)" userId="4466d87a-2609-4fc0-b808-d10f4f45e676" providerId="ADAL" clId="{D6D29ED2-5DD8-4DA1-AF07-537D93C635B7}" dt="2023-05-15T18:31:21.685" v="294" actId="164"/>
          <ac:grpSpMkLst>
            <pc:docMk/>
            <pc:sldMk cId="248864052" sldId="268"/>
            <ac:grpSpMk id="23" creationId="{00000000-0000-0000-0000-000000000000}"/>
          </ac:grpSpMkLst>
        </pc:grpChg>
        <pc:grpChg chg="mod">
          <ac:chgData name="Desai, Stuti (Document Accessibility Specialist)" userId="4466d87a-2609-4fc0-b808-d10f4f45e676" providerId="ADAL" clId="{D6D29ED2-5DD8-4DA1-AF07-537D93C635B7}" dt="2023-05-15T18:31:21.685" v="294" actId="164"/>
          <ac:grpSpMkLst>
            <pc:docMk/>
            <pc:sldMk cId="248864052" sldId="268"/>
            <ac:grpSpMk id="28" creationId="{00000000-0000-0000-0000-000000000000}"/>
          </ac:grpSpMkLst>
        </pc:grpChg>
        <pc:grpChg chg="mod">
          <ac:chgData name="Desai, Stuti (Document Accessibility Specialist)" userId="4466d87a-2609-4fc0-b808-d10f4f45e676" providerId="ADAL" clId="{D6D29ED2-5DD8-4DA1-AF07-537D93C635B7}" dt="2023-05-15T18:31:21.685" v="294" actId="164"/>
          <ac:grpSpMkLst>
            <pc:docMk/>
            <pc:sldMk cId="248864052" sldId="268"/>
            <ac:grpSpMk id="36" creationId="{00000000-0000-0000-0000-000000000000}"/>
          </ac:grpSpMkLst>
        </pc:grpChg>
      </pc:sldChg>
      <pc:sldChg chg="modSp mod">
        <pc:chgData name="Desai, Stuti (Document Accessibility Specialist)" userId="4466d87a-2609-4fc0-b808-d10f4f45e676" providerId="ADAL" clId="{D6D29ED2-5DD8-4DA1-AF07-537D93C635B7}" dt="2023-05-15T19:03:25.989" v="1063" actId="13244"/>
        <pc:sldMkLst>
          <pc:docMk/>
          <pc:sldMk cId="1065039560" sldId="271"/>
        </pc:sldMkLst>
        <pc:spChg chg="ord">
          <ac:chgData name="Desai, Stuti (Document Accessibility Specialist)" userId="4466d87a-2609-4fc0-b808-d10f4f45e676" providerId="ADAL" clId="{D6D29ED2-5DD8-4DA1-AF07-537D93C635B7}" dt="2023-05-15T19:03:25.989" v="1063" actId="13244"/>
          <ac:spMkLst>
            <pc:docMk/>
            <pc:sldMk cId="1065039560" sldId="271"/>
            <ac:spMk id="3" creationId="{00000000-0000-0000-0000-000000000000}"/>
          </ac:spMkLst>
        </pc:spChg>
        <pc:grpChg chg="mod">
          <ac:chgData name="Desai, Stuti (Document Accessibility Specialist)" userId="4466d87a-2609-4fc0-b808-d10f4f45e676" providerId="ADAL" clId="{D6D29ED2-5DD8-4DA1-AF07-537D93C635B7}" dt="2023-05-15T16:27:54.877" v="2" actId="962"/>
          <ac:grpSpMkLst>
            <pc:docMk/>
            <pc:sldMk cId="1065039560" sldId="271"/>
            <ac:grpSpMk id="54" creationId="{00000000-0000-0000-0000-000000000000}"/>
          </ac:grpSpMkLst>
        </pc:grpChg>
      </pc:sldChg>
      <pc:sldChg chg="modSp mod">
        <pc:chgData name="Desai, Stuti (Document Accessibility Specialist)" userId="4466d87a-2609-4fc0-b808-d10f4f45e676" providerId="ADAL" clId="{D6D29ED2-5DD8-4DA1-AF07-537D93C635B7}" dt="2023-05-15T19:04:36.078" v="1064" actId="13244"/>
        <pc:sldMkLst>
          <pc:docMk/>
          <pc:sldMk cId="2577716979" sldId="272"/>
        </pc:sldMkLst>
        <pc:spChg chg="ord">
          <ac:chgData name="Desai, Stuti (Document Accessibility Specialist)" userId="4466d87a-2609-4fc0-b808-d10f4f45e676" providerId="ADAL" clId="{D6D29ED2-5DD8-4DA1-AF07-537D93C635B7}" dt="2023-05-15T19:04:36.078" v="1064" actId="13244"/>
          <ac:spMkLst>
            <pc:docMk/>
            <pc:sldMk cId="2577716979" sldId="272"/>
            <ac:spMk id="3" creationId="{00000000-0000-0000-0000-000000000000}"/>
          </ac:spMkLst>
        </pc:spChg>
        <pc:grpChg chg="mod">
          <ac:chgData name="Desai, Stuti (Document Accessibility Specialist)" userId="4466d87a-2609-4fc0-b808-d10f4f45e676" providerId="ADAL" clId="{D6D29ED2-5DD8-4DA1-AF07-537D93C635B7}" dt="2023-05-15T16:30:10.034" v="123" actId="962"/>
          <ac:grpSpMkLst>
            <pc:docMk/>
            <pc:sldMk cId="2577716979" sldId="272"/>
            <ac:grpSpMk id="54" creationId="{00000000-0000-0000-0000-000000000000}"/>
          </ac:grpSpMkLst>
        </pc:grpChg>
      </pc:sldChg>
      <pc:sldChg chg="addSp modSp mod modAnim">
        <pc:chgData name="Desai, Stuti (Document Accessibility Specialist)" userId="4466d87a-2609-4fc0-b808-d10f4f45e676" providerId="ADAL" clId="{D6D29ED2-5DD8-4DA1-AF07-537D93C635B7}" dt="2023-05-15T18:33:02.446" v="657" actId="962"/>
        <pc:sldMkLst>
          <pc:docMk/>
          <pc:sldMk cId="3814372070" sldId="273"/>
        </pc:sldMkLst>
        <pc:grpChg chg="add mod">
          <ac:chgData name="Desai, Stuti (Document Accessibility Specialist)" userId="4466d87a-2609-4fc0-b808-d10f4f45e676" providerId="ADAL" clId="{D6D29ED2-5DD8-4DA1-AF07-537D93C635B7}" dt="2023-05-15T18:33:02.446" v="657" actId="962"/>
          <ac:grpSpMkLst>
            <pc:docMk/>
            <pc:sldMk cId="3814372070" sldId="273"/>
            <ac:grpSpMk id="2" creationId="{E1A9BE63-79DC-897A-F379-2A8E83E4B480}"/>
          </ac:grpSpMkLst>
        </pc:grpChg>
        <pc:grpChg chg="mod">
          <ac:chgData name="Desai, Stuti (Document Accessibility Specialist)" userId="4466d87a-2609-4fc0-b808-d10f4f45e676" providerId="ADAL" clId="{D6D29ED2-5DD8-4DA1-AF07-537D93C635B7}" dt="2023-05-15T18:32:42.745" v="555" actId="164"/>
          <ac:grpSpMkLst>
            <pc:docMk/>
            <pc:sldMk cId="3814372070" sldId="273"/>
            <ac:grpSpMk id="5" creationId="{00000000-0000-0000-0000-000000000000}"/>
          </ac:grpSpMkLst>
        </pc:grpChg>
        <pc:grpChg chg="mod">
          <ac:chgData name="Desai, Stuti (Document Accessibility Specialist)" userId="4466d87a-2609-4fc0-b808-d10f4f45e676" providerId="ADAL" clId="{D6D29ED2-5DD8-4DA1-AF07-537D93C635B7}" dt="2023-05-15T18:32:42.745" v="555" actId="164"/>
          <ac:grpSpMkLst>
            <pc:docMk/>
            <pc:sldMk cId="3814372070" sldId="273"/>
            <ac:grpSpMk id="38" creationId="{00000000-0000-0000-0000-000000000000}"/>
          </ac:grpSpMkLst>
        </pc:grpChg>
        <pc:grpChg chg="mod">
          <ac:chgData name="Desai, Stuti (Document Accessibility Specialist)" userId="4466d87a-2609-4fc0-b808-d10f4f45e676" providerId="ADAL" clId="{D6D29ED2-5DD8-4DA1-AF07-537D93C635B7}" dt="2023-05-15T18:32:42.745" v="555" actId="164"/>
          <ac:grpSpMkLst>
            <pc:docMk/>
            <pc:sldMk cId="3814372070" sldId="273"/>
            <ac:grpSpMk id="39" creationId="{00000000-0000-0000-0000-000000000000}"/>
          </ac:grpSpMkLst>
        </pc:grpChg>
      </pc:sldChg>
      <pc:sldChg chg="addSp modSp mod modAnim">
        <pc:chgData name="Desai, Stuti (Document Accessibility Specialist)" userId="4466d87a-2609-4fc0-b808-d10f4f45e676" providerId="ADAL" clId="{D6D29ED2-5DD8-4DA1-AF07-537D93C635B7}" dt="2023-05-15T19:01:58.711" v="936" actId="962"/>
        <pc:sldMkLst>
          <pc:docMk/>
          <pc:sldMk cId="2312439421" sldId="274"/>
        </pc:sldMkLst>
        <pc:grpChg chg="add mod">
          <ac:chgData name="Desai, Stuti (Document Accessibility Specialist)" userId="4466d87a-2609-4fc0-b808-d10f4f45e676" providerId="ADAL" clId="{D6D29ED2-5DD8-4DA1-AF07-537D93C635B7}" dt="2023-05-15T19:01:58.711" v="936" actId="962"/>
          <ac:grpSpMkLst>
            <pc:docMk/>
            <pc:sldMk cId="2312439421" sldId="274"/>
            <ac:grpSpMk id="2" creationId="{B28A03C5-B6F6-E2A5-8F2D-65D088B0DE8A}"/>
          </ac:grpSpMkLst>
        </pc:grpChg>
        <pc:grpChg chg="mod">
          <ac:chgData name="Desai, Stuti (Document Accessibility Specialist)" userId="4466d87a-2609-4fc0-b808-d10f4f45e676" providerId="ADAL" clId="{D6D29ED2-5DD8-4DA1-AF07-537D93C635B7}" dt="2023-05-15T19:00:20.221" v="658" actId="164"/>
          <ac:grpSpMkLst>
            <pc:docMk/>
            <pc:sldMk cId="2312439421" sldId="274"/>
            <ac:grpSpMk id="7" creationId="{00000000-0000-0000-0000-000000000000}"/>
          </ac:grpSpMkLst>
        </pc:grpChg>
        <pc:grpChg chg="mod">
          <ac:chgData name="Desai, Stuti (Document Accessibility Specialist)" userId="4466d87a-2609-4fc0-b808-d10f4f45e676" providerId="ADAL" clId="{D6D29ED2-5DD8-4DA1-AF07-537D93C635B7}" dt="2023-05-15T19:00:20.221" v="658" actId="164"/>
          <ac:grpSpMkLst>
            <pc:docMk/>
            <pc:sldMk cId="2312439421" sldId="274"/>
            <ac:grpSpMk id="17" creationId="{00000000-0000-0000-0000-000000000000}"/>
          </ac:grpSpMkLst>
        </pc:grpChg>
        <pc:grpChg chg="mod">
          <ac:chgData name="Desai, Stuti (Document Accessibility Specialist)" userId="4466d87a-2609-4fc0-b808-d10f4f45e676" providerId="ADAL" clId="{D6D29ED2-5DD8-4DA1-AF07-537D93C635B7}" dt="2023-05-15T19:00:20.221" v="658" actId="164"/>
          <ac:grpSpMkLst>
            <pc:docMk/>
            <pc:sldMk cId="2312439421" sldId="274"/>
            <ac:grpSpMk id="64" creationId="{00000000-0000-0000-0000-000000000000}"/>
          </ac:grpSpMkLst>
        </pc:grpChg>
        <pc:grpChg chg="mod">
          <ac:chgData name="Desai, Stuti (Document Accessibility Specialist)" userId="4466d87a-2609-4fc0-b808-d10f4f45e676" providerId="ADAL" clId="{D6D29ED2-5DD8-4DA1-AF07-537D93C635B7}" dt="2023-05-15T19:00:20.221" v="658" actId="164"/>
          <ac:grpSpMkLst>
            <pc:docMk/>
            <pc:sldMk cId="2312439421" sldId="274"/>
            <ac:grpSpMk id="65" creationId="{00000000-0000-0000-0000-000000000000}"/>
          </ac:grpSpMkLst>
        </pc:grpChg>
        <pc:grpChg chg="mod">
          <ac:chgData name="Desai, Stuti (Document Accessibility Specialist)" userId="4466d87a-2609-4fc0-b808-d10f4f45e676" providerId="ADAL" clId="{D6D29ED2-5DD8-4DA1-AF07-537D93C635B7}" dt="2023-05-15T19:00:20.221" v="658" actId="164"/>
          <ac:grpSpMkLst>
            <pc:docMk/>
            <pc:sldMk cId="2312439421" sldId="274"/>
            <ac:grpSpMk id="66" creationId="{00000000-0000-0000-0000-000000000000}"/>
          </ac:grpSpMkLst>
        </pc:grpChg>
      </pc:sldChg>
      <pc:sldChg chg="modSp mod">
        <pc:chgData name="Desai, Stuti (Document Accessibility Specialist)" userId="4466d87a-2609-4fc0-b808-d10f4f45e676" providerId="ADAL" clId="{D6D29ED2-5DD8-4DA1-AF07-537D93C635B7}" dt="2023-05-15T19:04:41.958" v="1065" actId="13244"/>
        <pc:sldMkLst>
          <pc:docMk/>
          <pc:sldMk cId="3363170028" sldId="275"/>
        </pc:sldMkLst>
        <pc:spChg chg="ord">
          <ac:chgData name="Desai, Stuti (Document Accessibility Specialist)" userId="4466d87a-2609-4fc0-b808-d10f4f45e676" providerId="ADAL" clId="{D6D29ED2-5DD8-4DA1-AF07-537D93C635B7}" dt="2023-05-15T19:04:41.958" v="1065" actId="13244"/>
          <ac:spMkLst>
            <pc:docMk/>
            <pc:sldMk cId="3363170028" sldId="27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1</a:t>
            </a:fld>
            <a:endParaRPr lang="en-US"/>
          </a:p>
        </p:txBody>
      </p:sp>
    </p:spTree>
    <p:extLst>
      <p:ext uri="{BB962C8B-B14F-4D97-AF65-F5344CB8AC3E}">
        <p14:creationId xmlns:p14="http://schemas.microsoft.com/office/powerpoint/2010/main" val="2345936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userDrawn="1"/>
        </p:nvSpPr>
        <p:spPr>
          <a:xfrm>
            <a:off x="2034275" y="1904196"/>
            <a:ext cx="5075450" cy="4566694"/>
          </a:xfrm>
          <a:prstGeom prst="rect">
            <a:avLst/>
          </a:prstGeom>
          <a:blipFill dpi="0" rotWithShape="1">
            <a:blip r:embed="rId2">
              <a:alphaModFix amt="40000"/>
            </a:blip>
            <a:srcRect/>
            <a:stretch>
              <a:fillRect/>
            </a:stretch>
          </a:bli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as an Institutional Strategic Asset</a:t>
            </a:r>
            <a:br>
              <a:rPr lang="en-US" dirty="0"/>
            </a:br>
            <a:endParaRPr lang="en-US" dirty="0"/>
          </a:p>
        </p:txBody>
      </p:sp>
      <p:sp>
        <p:nvSpPr>
          <p:cNvPr id="19" name="Subtitle 2"/>
          <p:cNvSpPr>
            <a:spLocks noGrp="1"/>
          </p:cNvSpPr>
          <p:nvPr>
            <p:ph type="subTitle" idx="1"/>
          </p:nvPr>
        </p:nvSpPr>
        <p:spPr>
          <a:effectLst/>
        </p:spPr>
        <p:txBody>
          <a:bodyPr/>
          <a:lstStyle/>
          <a:p>
            <a:r>
              <a:rPr lang="en-US" dirty="0"/>
              <a:t>IT All Staff Conference</a:t>
            </a:r>
          </a:p>
          <a:p>
            <a:r>
              <a:rPr lang="en-US" sz="2000" dirty="0"/>
              <a:t>26 July 2018</a:t>
            </a:r>
          </a:p>
          <a:p>
            <a:r>
              <a:rPr lang="en-US" sz="2000" dirty="0"/>
              <a:t>M. Mundrane</a:t>
            </a:r>
          </a:p>
        </p:txBody>
      </p:sp>
    </p:spTree>
    <p:extLst>
      <p:ext uri="{BB962C8B-B14F-4D97-AF65-F5344CB8AC3E}">
        <p14:creationId xmlns:p14="http://schemas.microsoft.com/office/powerpoint/2010/main" val="71430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Operations Access</a:t>
            </a:r>
          </a:p>
        </p:txBody>
      </p:sp>
      <p:grpSp>
        <p:nvGrpSpPr>
          <p:cNvPr id="2" name="Group 1" descr="Operations consists of Transaction and Broker">
            <a:extLst>
              <a:ext uri="{FF2B5EF4-FFF2-40B4-BE49-F238E27FC236}">
                <a16:creationId xmlns:a16="http://schemas.microsoft.com/office/drawing/2014/main" id="{E1A9BE63-79DC-897A-F379-2A8E83E4B480}"/>
              </a:ext>
            </a:extLst>
          </p:cNvPr>
          <p:cNvGrpSpPr/>
          <p:nvPr/>
        </p:nvGrpSpPr>
        <p:grpSpPr>
          <a:xfrm>
            <a:off x="1283108" y="1653068"/>
            <a:ext cx="6577783" cy="2022873"/>
            <a:chOff x="1283108" y="1653068"/>
            <a:chExt cx="6577783" cy="2022873"/>
          </a:xfrm>
        </p:grpSpPr>
        <p:grpSp>
          <p:nvGrpSpPr>
            <p:cNvPr id="38" name="Group 37"/>
            <p:cNvGrpSpPr/>
            <p:nvPr/>
          </p:nvGrpSpPr>
          <p:grpSpPr>
            <a:xfrm>
              <a:off x="4141835" y="1653068"/>
              <a:ext cx="3719056" cy="830826"/>
              <a:chOff x="4424516" y="1535084"/>
              <a:chExt cx="3719056" cy="830826"/>
            </a:xfrm>
          </p:grpSpPr>
          <p:sp>
            <p:nvSpPr>
              <p:cNvPr id="13" name="Rectangle 12"/>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Transaction</a:t>
                </a:r>
              </a:p>
            </p:txBody>
          </p:sp>
          <p:grpSp>
            <p:nvGrpSpPr>
              <p:cNvPr id="14" name="Group 13"/>
              <p:cNvGrpSpPr/>
              <p:nvPr/>
            </p:nvGrpSpPr>
            <p:grpSpPr>
              <a:xfrm>
                <a:off x="7386488" y="1535084"/>
                <a:ext cx="757084" cy="830826"/>
                <a:chOff x="4355690" y="3249561"/>
                <a:chExt cx="757084" cy="830826"/>
              </a:xfrm>
            </p:grpSpPr>
            <p:sp>
              <p:nvSpPr>
                <p:cNvPr id="15" name="Rectangle 14"/>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9" name="Group 38"/>
            <p:cNvGrpSpPr/>
            <p:nvPr/>
          </p:nvGrpSpPr>
          <p:grpSpPr>
            <a:xfrm>
              <a:off x="4141835" y="2845115"/>
              <a:ext cx="3719056" cy="830826"/>
              <a:chOff x="4424516" y="1535084"/>
              <a:chExt cx="3719056" cy="830826"/>
            </a:xfrm>
          </p:grpSpPr>
          <p:sp>
            <p:nvSpPr>
              <p:cNvPr id="40" name="Rectangle 39"/>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Broker</a:t>
                </a:r>
              </a:p>
            </p:txBody>
          </p:sp>
          <p:grpSp>
            <p:nvGrpSpPr>
              <p:cNvPr id="41" name="Group 40"/>
              <p:cNvGrpSpPr/>
              <p:nvPr/>
            </p:nvGrpSpPr>
            <p:grpSpPr>
              <a:xfrm>
                <a:off x="7386488" y="1535084"/>
                <a:ext cx="757084" cy="830826"/>
                <a:chOff x="4355690" y="3249561"/>
                <a:chExt cx="757084" cy="830826"/>
              </a:xfrm>
            </p:grpSpPr>
            <p:sp>
              <p:nvSpPr>
                <p:cNvPr id="42" name="Rectangle 41"/>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 name="Group 4"/>
            <p:cNvGrpSpPr/>
            <p:nvPr/>
          </p:nvGrpSpPr>
          <p:grpSpPr>
            <a:xfrm>
              <a:off x="1283108" y="1777106"/>
              <a:ext cx="2544090" cy="1746435"/>
              <a:chOff x="1283108" y="1777106"/>
              <a:chExt cx="2544090" cy="1746435"/>
            </a:xfrm>
          </p:grpSpPr>
          <p:sp>
            <p:nvSpPr>
              <p:cNvPr id="57" name="Left Brace 56"/>
              <p:cNvSpPr/>
              <p:nvPr/>
            </p:nvSpPr>
            <p:spPr>
              <a:xfrm>
                <a:off x="3465872" y="1777106"/>
                <a:ext cx="361326" cy="1746435"/>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TextBox 57"/>
              <p:cNvSpPr txBox="1"/>
              <p:nvPr/>
            </p:nvSpPr>
            <p:spPr>
              <a:xfrm>
                <a:off x="1283108" y="2357936"/>
                <a:ext cx="2030364" cy="584775"/>
              </a:xfrm>
              <a:prstGeom prst="rect">
                <a:avLst/>
              </a:prstGeom>
              <a:noFill/>
            </p:spPr>
            <p:txBody>
              <a:bodyPr wrap="none" rtlCol="0">
                <a:spAutoFit/>
              </a:bodyPr>
              <a:lstStyle/>
              <a:p>
                <a:r>
                  <a:rPr lang="en-US" sz="3200" dirty="0"/>
                  <a:t>Operations</a:t>
                </a:r>
              </a:p>
            </p:txBody>
          </p:sp>
        </p:grpSp>
      </p:grpSp>
      <p:sp>
        <p:nvSpPr>
          <p:cNvPr id="4" name="TextBox 3"/>
          <p:cNvSpPr txBox="1"/>
          <p:nvPr/>
        </p:nvSpPr>
        <p:spPr>
          <a:xfrm>
            <a:off x="914400" y="4512902"/>
            <a:ext cx="7315200" cy="1077218"/>
          </a:xfrm>
          <a:prstGeom prst="rect">
            <a:avLst/>
          </a:prstGeom>
          <a:noFill/>
        </p:spPr>
        <p:txBody>
          <a:bodyPr wrap="square" rtlCol="0">
            <a:spAutoFit/>
          </a:bodyPr>
          <a:lstStyle/>
          <a:p>
            <a:r>
              <a:rPr lang="en-US" sz="3200" dirty="0"/>
              <a:t>Transactional reporting is intended to validate the integrity of the environment.</a:t>
            </a:r>
          </a:p>
        </p:txBody>
      </p:sp>
    </p:spTree>
    <p:extLst>
      <p:ext uri="{BB962C8B-B14F-4D97-AF65-F5344CB8AC3E}">
        <p14:creationId xmlns:p14="http://schemas.microsoft.com/office/powerpoint/2010/main" val="381437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 Layers</a:t>
            </a:r>
          </a:p>
        </p:txBody>
      </p:sp>
      <p:grpSp>
        <p:nvGrpSpPr>
          <p:cNvPr id="2" name="Group 1" descr="Transaction leads to EL to Broker and then ETL is fed back into Broker, to EL and to Transaction. After Broker, it can also lead to Analytic through EL which is then fed to EL to Reporting.  ">
            <a:extLst>
              <a:ext uri="{FF2B5EF4-FFF2-40B4-BE49-F238E27FC236}">
                <a16:creationId xmlns:a16="http://schemas.microsoft.com/office/drawing/2014/main" id="{B28A03C5-B6F6-E2A5-8F2D-65D088B0DE8A}"/>
              </a:ext>
            </a:extLst>
          </p:cNvPr>
          <p:cNvGrpSpPr/>
          <p:nvPr/>
        </p:nvGrpSpPr>
        <p:grpSpPr>
          <a:xfrm>
            <a:off x="1661651" y="1670278"/>
            <a:ext cx="5820697" cy="4481059"/>
            <a:chOff x="1661651" y="1670278"/>
            <a:chExt cx="5820697" cy="4481059"/>
          </a:xfrm>
        </p:grpSpPr>
        <p:grpSp>
          <p:nvGrpSpPr>
            <p:cNvPr id="64" name="Group 63"/>
            <p:cNvGrpSpPr/>
            <p:nvPr/>
          </p:nvGrpSpPr>
          <p:grpSpPr>
            <a:xfrm>
              <a:off x="1661651" y="4103766"/>
              <a:ext cx="5820697" cy="2047571"/>
              <a:chOff x="1661651" y="4103766"/>
              <a:chExt cx="5820697" cy="2047571"/>
            </a:xfrm>
          </p:grpSpPr>
          <p:grpSp>
            <p:nvGrpSpPr>
              <p:cNvPr id="29" name="Group 28"/>
              <p:cNvGrpSpPr/>
              <p:nvPr/>
            </p:nvGrpSpPr>
            <p:grpSpPr>
              <a:xfrm>
                <a:off x="1661651" y="4103766"/>
                <a:ext cx="5820697" cy="830826"/>
                <a:chOff x="1850922" y="1535084"/>
                <a:chExt cx="5820697" cy="830826"/>
              </a:xfrm>
            </p:grpSpPr>
            <p:sp>
              <p:nvSpPr>
                <p:cNvPr id="30" name="Rectangle 29"/>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Analytic</a:t>
                  </a:r>
                </a:p>
              </p:txBody>
            </p:sp>
            <p:grpSp>
              <p:nvGrpSpPr>
                <p:cNvPr id="31" name="Group 30"/>
                <p:cNvGrpSpPr/>
                <p:nvPr/>
              </p:nvGrpSpPr>
              <p:grpSpPr>
                <a:xfrm>
                  <a:off x="6914535" y="1535084"/>
                  <a:ext cx="757084" cy="830826"/>
                  <a:chOff x="4355690" y="3249561"/>
                  <a:chExt cx="757084" cy="830826"/>
                </a:xfrm>
              </p:grpSpPr>
              <p:sp>
                <p:nvSpPr>
                  <p:cNvPr id="32" name="Rectangle 31"/>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5" name="Group 34"/>
              <p:cNvGrpSpPr/>
              <p:nvPr/>
            </p:nvGrpSpPr>
            <p:grpSpPr>
              <a:xfrm>
                <a:off x="1661651" y="5320511"/>
                <a:ext cx="5820697" cy="830826"/>
                <a:chOff x="1850922" y="1535084"/>
                <a:chExt cx="5820697" cy="830826"/>
              </a:xfrm>
            </p:grpSpPr>
            <p:sp>
              <p:nvSpPr>
                <p:cNvPr id="36" name="Rectangle 35"/>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Reporting</a:t>
                  </a:r>
                </a:p>
              </p:txBody>
            </p:sp>
            <p:grpSp>
              <p:nvGrpSpPr>
                <p:cNvPr id="37" name="Group 36"/>
                <p:cNvGrpSpPr/>
                <p:nvPr/>
              </p:nvGrpSpPr>
              <p:grpSpPr>
                <a:xfrm>
                  <a:off x="6914535" y="1535084"/>
                  <a:ext cx="757084" cy="830826"/>
                  <a:chOff x="4355690" y="3249561"/>
                  <a:chExt cx="757084" cy="830826"/>
                </a:xfrm>
              </p:grpSpPr>
              <p:sp>
                <p:nvSpPr>
                  <p:cNvPr id="38" name="Rectangle 37"/>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nvGrpSpPr>
            <p:cNvPr id="7" name="Group 6"/>
            <p:cNvGrpSpPr/>
            <p:nvPr/>
          </p:nvGrpSpPr>
          <p:grpSpPr>
            <a:xfrm>
              <a:off x="1661651" y="1670278"/>
              <a:ext cx="5820697" cy="830826"/>
              <a:chOff x="1850922" y="1535084"/>
              <a:chExt cx="5820697" cy="830826"/>
            </a:xfrm>
          </p:grpSpPr>
          <p:sp>
            <p:nvSpPr>
              <p:cNvPr id="12" name="Rectangle 11"/>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Transaction</a:t>
                </a:r>
              </a:p>
            </p:txBody>
          </p:sp>
          <p:grpSp>
            <p:nvGrpSpPr>
              <p:cNvPr id="13" name="Group 12"/>
              <p:cNvGrpSpPr/>
              <p:nvPr/>
            </p:nvGrpSpPr>
            <p:grpSpPr>
              <a:xfrm>
                <a:off x="6914535" y="1535084"/>
                <a:ext cx="757084" cy="830826"/>
                <a:chOff x="4355690" y="3249561"/>
                <a:chExt cx="757084" cy="830826"/>
              </a:xfrm>
            </p:grpSpPr>
            <p:sp>
              <p:nvSpPr>
                <p:cNvPr id="14" name="Rectangle 13"/>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7" name="Group 16"/>
            <p:cNvGrpSpPr/>
            <p:nvPr/>
          </p:nvGrpSpPr>
          <p:grpSpPr>
            <a:xfrm>
              <a:off x="1661651" y="2887022"/>
              <a:ext cx="5820697" cy="830826"/>
              <a:chOff x="1850922" y="1535084"/>
              <a:chExt cx="5820697" cy="830826"/>
            </a:xfrm>
          </p:grpSpPr>
          <p:sp>
            <p:nvSpPr>
              <p:cNvPr id="18" name="Rectangle 17"/>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Broker</a:t>
                </a:r>
              </a:p>
            </p:txBody>
          </p:sp>
          <p:grpSp>
            <p:nvGrpSpPr>
              <p:cNvPr id="19" name="Group 18"/>
              <p:cNvGrpSpPr/>
              <p:nvPr/>
            </p:nvGrpSpPr>
            <p:grpSpPr>
              <a:xfrm>
                <a:off x="6914535" y="1535084"/>
                <a:ext cx="757084" cy="830826"/>
                <a:chOff x="4355690" y="3249561"/>
                <a:chExt cx="757084" cy="830826"/>
              </a:xfrm>
            </p:grpSpPr>
            <p:sp>
              <p:nvSpPr>
                <p:cNvPr id="20" name="Rectangle 19"/>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66" name="Group 65"/>
            <p:cNvGrpSpPr/>
            <p:nvPr/>
          </p:nvGrpSpPr>
          <p:grpSpPr>
            <a:xfrm>
              <a:off x="1889919" y="2328224"/>
              <a:ext cx="4838654" cy="1775542"/>
              <a:chOff x="1889919" y="2328224"/>
              <a:chExt cx="4838654" cy="1775542"/>
            </a:xfrm>
          </p:grpSpPr>
          <p:grpSp>
            <p:nvGrpSpPr>
              <p:cNvPr id="11" name="Group 10"/>
              <p:cNvGrpSpPr/>
              <p:nvPr/>
            </p:nvGrpSpPr>
            <p:grpSpPr>
              <a:xfrm>
                <a:off x="1889919" y="2328224"/>
                <a:ext cx="617592" cy="644055"/>
                <a:chOff x="1897853" y="2328224"/>
                <a:chExt cx="617592" cy="644055"/>
              </a:xfrm>
            </p:grpSpPr>
            <p:sp>
              <p:nvSpPr>
                <p:cNvPr id="42" name="Down Arrow 41"/>
                <p:cNvSpPr/>
                <p:nvPr/>
              </p:nvSpPr>
              <p:spPr>
                <a:xfrm>
                  <a:off x="2236001" y="2451168"/>
                  <a:ext cx="279444" cy="521111"/>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1897853" y="2328224"/>
                  <a:ext cx="465192" cy="245888"/>
                </a:xfrm>
                <a:prstGeom prst="rect">
                  <a:avLst/>
                </a:prstGeom>
                <a:noFill/>
              </p:spPr>
              <p:txBody>
                <a:bodyPr wrap="none" rtlCol="0">
                  <a:spAutoFit/>
                </a:bodyPr>
                <a:lstStyle/>
                <a:p>
                  <a:r>
                    <a:rPr lang="en-US" sz="2400" b="1" dirty="0"/>
                    <a:t>EL</a:t>
                  </a:r>
                </a:p>
              </p:txBody>
            </p:sp>
          </p:grpSp>
          <p:grpSp>
            <p:nvGrpSpPr>
              <p:cNvPr id="56" name="Group 55"/>
              <p:cNvGrpSpPr/>
              <p:nvPr/>
            </p:nvGrpSpPr>
            <p:grpSpPr>
              <a:xfrm>
                <a:off x="6103913" y="2429965"/>
                <a:ext cx="624660" cy="542314"/>
                <a:chOff x="6103913" y="2429965"/>
                <a:chExt cx="624660" cy="542314"/>
              </a:xfrm>
            </p:grpSpPr>
            <p:sp>
              <p:nvSpPr>
                <p:cNvPr id="45" name="Up Arrow 44"/>
                <p:cNvSpPr/>
                <p:nvPr/>
              </p:nvSpPr>
              <p:spPr>
                <a:xfrm>
                  <a:off x="6103913" y="2429965"/>
                  <a:ext cx="296628" cy="542314"/>
                </a:xfrm>
                <a:prstGeom prst="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6263381" y="2613408"/>
                  <a:ext cx="465192" cy="255893"/>
                </a:xfrm>
                <a:prstGeom prst="rect">
                  <a:avLst/>
                </a:prstGeom>
                <a:noFill/>
              </p:spPr>
              <p:txBody>
                <a:bodyPr wrap="none" rtlCol="0">
                  <a:spAutoFit/>
                </a:bodyPr>
                <a:lstStyle/>
                <a:p>
                  <a:r>
                    <a:rPr lang="en-US" sz="2400" b="1" dirty="0"/>
                    <a:t>EL</a:t>
                  </a:r>
                </a:p>
              </p:txBody>
            </p:sp>
          </p:grpSp>
          <p:grpSp>
            <p:nvGrpSpPr>
              <p:cNvPr id="10" name="Group 9"/>
              <p:cNvGrpSpPr/>
              <p:nvPr/>
            </p:nvGrpSpPr>
            <p:grpSpPr>
              <a:xfrm>
                <a:off x="3812117" y="3606329"/>
                <a:ext cx="1141222" cy="497437"/>
                <a:chOff x="3812117" y="3606329"/>
                <a:chExt cx="1141222" cy="497437"/>
              </a:xfrm>
            </p:grpSpPr>
            <p:sp>
              <p:nvSpPr>
                <p:cNvPr id="54" name="Curved Up Arrow 53"/>
                <p:cNvSpPr/>
                <p:nvPr/>
              </p:nvSpPr>
              <p:spPr>
                <a:xfrm>
                  <a:off x="3812117" y="3645534"/>
                  <a:ext cx="1141222" cy="458232"/>
                </a:xfrm>
                <a:prstGeom prst="curved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5" name="TextBox 54"/>
                <p:cNvSpPr txBox="1"/>
                <p:nvPr/>
              </p:nvSpPr>
              <p:spPr>
                <a:xfrm>
                  <a:off x="4056637" y="3606329"/>
                  <a:ext cx="393851" cy="227681"/>
                </a:xfrm>
                <a:prstGeom prst="rect">
                  <a:avLst/>
                </a:prstGeom>
                <a:noFill/>
              </p:spPr>
              <p:txBody>
                <a:bodyPr wrap="none" rtlCol="0">
                  <a:spAutoFit/>
                </a:bodyPr>
                <a:lstStyle/>
                <a:p>
                  <a:r>
                    <a:rPr lang="en-US" sz="2400" b="1" dirty="0"/>
                    <a:t>ETL</a:t>
                  </a:r>
                </a:p>
              </p:txBody>
            </p:sp>
          </p:grpSp>
        </p:grpSp>
        <p:grpSp>
          <p:nvGrpSpPr>
            <p:cNvPr id="65" name="Group 64"/>
            <p:cNvGrpSpPr/>
            <p:nvPr/>
          </p:nvGrpSpPr>
          <p:grpSpPr>
            <a:xfrm>
              <a:off x="1889919" y="3552622"/>
              <a:ext cx="617592" cy="1844601"/>
              <a:chOff x="1889919" y="3552622"/>
              <a:chExt cx="617592" cy="1844601"/>
            </a:xfrm>
          </p:grpSpPr>
          <p:grpSp>
            <p:nvGrpSpPr>
              <p:cNvPr id="57" name="Group 56"/>
              <p:cNvGrpSpPr/>
              <p:nvPr/>
            </p:nvGrpSpPr>
            <p:grpSpPr>
              <a:xfrm>
                <a:off x="1889919" y="3552622"/>
                <a:ext cx="617592" cy="644055"/>
                <a:chOff x="1897853" y="2328224"/>
                <a:chExt cx="617592" cy="644055"/>
              </a:xfrm>
            </p:grpSpPr>
            <p:sp>
              <p:nvSpPr>
                <p:cNvPr id="58" name="Down Arrow 57"/>
                <p:cNvSpPr/>
                <p:nvPr/>
              </p:nvSpPr>
              <p:spPr>
                <a:xfrm>
                  <a:off x="2236001" y="2451168"/>
                  <a:ext cx="279444" cy="521111"/>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1897853" y="2328224"/>
                  <a:ext cx="465192" cy="245888"/>
                </a:xfrm>
                <a:prstGeom prst="rect">
                  <a:avLst/>
                </a:prstGeom>
                <a:noFill/>
              </p:spPr>
              <p:txBody>
                <a:bodyPr wrap="none" rtlCol="0">
                  <a:spAutoFit/>
                </a:bodyPr>
                <a:lstStyle/>
                <a:p>
                  <a:r>
                    <a:rPr lang="en-US" sz="2400" b="1" dirty="0"/>
                    <a:t>EL</a:t>
                  </a:r>
                </a:p>
              </p:txBody>
            </p:sp>
          </p:grpSp>
          <p:grpSp>
            <p:nvGrpSpPr>
              <p:cNvPr id="60" name="Group 59"/>
              <p:cNvGrpSpPr/>
              <p:nvPr/>
            </p:nvGrpSpPr>
            <p:grpSpPr>
              <a:xfrm>
                <a:off x="1889919" y="4753168"/>
                <a:ext cx="617592" cy="644055"/>
                <a:chOff x="1897853" y="2328224"/>
                <a:chExt cx="617592" cy="644055"/>
              </a:xfrm>
            </p:grpSpPr>
            <p:sp>
              <p:nvSpPr>
                <p:cNvPr id="61" name="Down Arrow 60"/>
                <p:cNvSpPr/>
                <p:nvPr/>
              </p:nvSpPr>
              <p:spPr>
                <a:xfrm>
                  <a:off x="2236001" y="2451168"/>
                  <a:ext cx="279444" cy="521111"/>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897853" y="2328224"/>
                  <a:ext cx="465192" cy="245888"/>
                </a:xfrm>
                <a:prstGeom prst="rect">
                  <a:avLst/>
                </a:prstGeom>
                <a:noFill/>
              </p:spPr>
              <p:txBody>
                <a:bodyPr wrap="none" rtlCol="0">
                  <a:spAutoFit/>
                </a:bodyPr>
                <a:lstStyle/>
                <a:p>
                  <a:r>
                    <a:rPr lang="en-US" sz="2400" b="1" dirty="0"/>
                    <a:t>EL</a:t>
                  </a:r>
                </a:p>
              </p:txBody>
            </p:sp>
          </p:grpSp>
        </p:grpSp>
      </p:grpSp>
    </p:spTree>
    <p:extLst>
      <p:ext uri="{BB962C8B-B14F-4D97-AF65-F5344CB8AC3E}">
        <p14:creationId xmlns:p14="http://schemas.microsoft.com/office/powerpoint/2010/main" val="231243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Reporting Access</a:t>
            </a:r>
          </a:p>
        </p:txBody>
      </p:sp>
      <p:grpSp>
        <p:nvGrpSpPr>
          <p:cNvPr id="2" name="Group 1" descr="Reporting consists of Broker, Analytic, adn Reporting.">
            <a:extLst>
              <a:ext uri="{FF2B5EF4-FFF2-40B4-BE49-F238E27FC236}">
                <a16:creationId xmlns:a16="http://schemas.microsoft.com/office/drawing/2014/main" id="{75C95C26-6377-F11F-C493-AEDA9C02FD11}"/>
              </a:ext>
            </a:extLst>
          </p:cNvPr>
          <p:cNvGrpSpPr/>
          <p:nvPr/>
        </p:nvGrpSpPr>
        <p:grpSpPr>
          <a:xfrm>
            <a:off x="1274717" y="1580889"/>
            <a:ext cx="6802483" cy="4406966"/>
            <a:chOff x="1274717" y="1580889"/>
            <a:chExt cx="6802483" cy="4406966"/>
          </a:xfrm>
        </p:grpSpPr>
        <p:grpSp>
          <p:nvGrpSpPr>
            <p:cNvPr id="60" name="Group 59"/>
            <p:cNvGrpSpPr/>
            <p:nvPr/>
          </p:nvGrpSpPr>
          <p:grpSpPr>
            <a:xfrm>
              <a:off x="1274717" y="2922657"/>
              <a:ext cx="2382879" cy="3065198"/>
              <a:chOff x="1274717" y="2922657"/>
              <a:chExt cx="2382879" cy="3065198"/>
            </a:xfrm>
          </p:grpSpPr>
          <p:sp>
            <p:nvSpPr>
              <p:cNvPr id="36" name="Left Brace 35"/>
              <p:cNvSpPr/>
              <p:nvPr/>
            </p:nvSpPr>
            <p:spPr>
              <a:xfrm>
                <a:off x="3347880" y="2922657"/>
                <a:ext cx="309716" cy="3065198"/>
              </a:xfrm>
              <a:prstGeom prst="lef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1274717" y="4117432"/>
                <a:ext cx="1822102" cy="584775"/>
              </a:xfrm>
              <a:prstGeom prst="rect">
                <a:avLst/>
              </a:prstGeom>
              <a:noFill/>
            </p:spPr>
            <p:txBody>
              <a:bodyPr wrap="none" rtlCol="0">
                <a:spAutoFit/>
              </a:bodyPr>
              <a:lstStyle/>
              <a:p>
                <a:r>
                  <a:rPr lang="en-US" sz="3200" dirty="0"/>
                  <a:t>Reporting</a:t>
                </a:r>
              </a:p>
            </p:txBody>
          </p:sp>
        </p:grpSp>
        <p:grpSp>
          <p:nvGrpSpPr>
            <p:cNvPr id="59" name="Group 58"/>
            <p:cNvGrpSpPr/>
            <p:nvPr/>
          </p:nvGrpSpPr>
          <p:grpSpPr>
            <a:xfrm>
              <a:off x="4358144" y="1580889"/>
              <a:ext cx="3719056" cy="4406966"/>
              <a:chOff x="3992384" y="1653068"/>
              <a:chExt cx="3719056" cy="4406966"/>
            </a:xfrm>
          </p:grpSpPr>
          <p:grpSp>
            <p:nvGrpSpPr>
              <p:cNvPr id="38" name="Group 37"/>
              <p:cNvGrpSpPr/>
              <p:nvPr/>
            </p:nvGrpSpPr>
            <p:grpSpPr>
              <a:xfrm>
                <a:off x="3992384" y="1653068"/>
                <a:ext cx="3719056" cy="830826"/>
                <a:chOff x="4424516" y="1535084"/>
                <a:chExt cx="3719056" cy="830826"/>
              </a:xfrm>
            </p:grpSpPr>
            <p:sp>
              <p:nvSpPr>
                <p:cNvPr id="13" name="Rectangle 12"/>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Transaction</a:t>
                  </a:r>
                </a:p>
              </p:txBody>
            </p:sp>
            <p:grpSp>
              <p:nvGrpSpPr>
                <p:cNvPr id="14" name="Group 13"/>
                <p:cNvGrpSpPr/>
                <p:nvPr/>
              </p:nvGrpSpPr>
              <p:grpSpPr>
                <a:xfrm>
                  <a:off x="7386488" y="1535084"/>
                  <a:ext cx="757084" cy="830826"/>
                  <a:chOff x="4355690" y="3249561"/>
                  <a:chExt cx="757084" cy="830826"/>
                </a:xfrm>
              </p:grpSpPr>
              <p:sp>
                <p:nvSpPr>
                  <p:cNvPr id="15" name="Rectangle 14"/>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9" name="Group 38"/>
              <p:cNvGrpSpPr/>
              <p:nvPr/>
            </p:nvGrpSpPr>
            <p:grpSpPr>
              <a:xfrm>
                <a:off x="3992384" y="2845115"/>
                <a:ext cx="3719056" cy="830826"/>
                <a:chOff x="4424516" y="1535084"/>
                <a:chExt cx="3719056" cy="830826"/>
              </a:xfrm>
            </p:grpSpPr>
            <p:sp>
              <p:nvSpPr>
                <p:cNvPr id="40" name="Rectangle 39"/>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Broker</a:t>
                  </a:r>
                </a:p>
              </p:txBody>
            </p:sp>
            <p:grpSp>
              <p:nvGrpSpPr>
                <p:cNvPr id="41" name="Group 40"/>
                <p:cNvGrpSpPr/>
                <p:nvPr/>
              </p:nvGrpSpPr>
              <p:grpSpPr>
                <a:xfrm>
                  <a:off x="7386488" y="1535084"/>
                  <a:ext cx="757084" cy="830826"/>
                  <a:chOff x="4355690" y="3249561"/>
                  <a:chExt cx="757084" cy="830826"/>
                </a:xfrm>
              </p:grpSpPr>
              <p:sp>
                <p:nvSpPr>
                  <p:cNvPr id="42" name="Rectangle 41"/>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45" name="Group 44"/>
              <p:cNvGrpSpPr/>
              <p:nvPr/>
            </p:nvGrpSpPr>
            <p:grpSpPr>
              <a:xfrm>
                <a:off x="3992384" y="4037162"/>
                <a:ext cx="3719056" cy="830826"/>
                <a:chOff x="4424516" y="1535084"/>
                <a:chExt cx="3719056" cy="830826"/>
              </a:xfrm>
            </p:grpSpPr>
            <p:sp>
              <p:nvSpPr>
                <p:cNvPr id="46" name="Rectangle 45"/>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Analytic</a:t>
                  </a:r>
                </a:p>
              </p:txBody>
            </p:sp>
            <p:grpSp>
              <p:nvGrpSpPr>
                <p:cNvPr id="47" name="Group 46"/>
                <p:cNvGrpSpPr/>
                <p:nvPr/>
              </p:nvGrpSpPr>
              <p:grpSpPr>
                <a:xfrm>
                  <a:off x="7386488" y="1535084"/>
                  <a:ext cx="757084" cy="830826"/>
                  <a:chOff x="4355690" y="3249561"/>
                  <a:chExt cx="757084" cy="830826"/>
                </a:xfrm>
              </p:grpSpPr>
              <p:sp>
                <p:nvSpPr>
                  <p:cNvPr id="48" name="Rectangle 47"/>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1" name="Group 50"/>
              <p:cNvGrpSpPr/>
              <p:nvPr/>
            </p:nvGrpSpPr>
            <p:grpSpPr>
              <a:xfrm>
                <a:off x="3992384" y="5229208"/>
                <a:ext cx="3719056" cy="830826"/>
                <a:chOff x="4424516" y="1535084"/>
                <a:chExt cx="3719056" cy="830826"/>
              </a:xfrm>
            </p:grpSpPr>
            <p:sp>
              <p:nvSpPr>
                <p:cNvPr id="52" name="Rectangle 51"/>
                <p:cNvSpPr/>
                <p:nvPr/>
              </p:nvSpPr>
              <p:spPr>
                <a:xfrm>
                  <a:off x="4424516" y="1670278"/>
                  <a:ext cx="3340514"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Reporting</a:t>
                  </a:r>
                </a:p>
              </p:txBody>
            </p:sp>
            <p:grpSp>
              <p:nvGrpSpPr>
                <p:cNvPr id="53" name="Group 52"/>
                <p:cNvGrpSpPr/>
                <p:nvPr/>
              </p:nvGrpSpPr>
              <p:grpSpPr>
                <a:xfrm>
                  <a:off x="7386488" y="1535084"/>
                  <a:ext cx="757084" cy="830826"/>
                  <a:chOff x="4355690" y="3249561"/>
                  <a:chExt cx="757084" cy="830826"/>
                </a:xfrm>
              </p:grpSpPr>
              <p:sp>
                <p:nvSpPr>
                  <p:cNvPr id="54" name="Rectangle 53"/>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grpSp>
    </p:spTree>
    <p:extLst>
      <p:ext uri="{BB962C8B-B14F-4D97-AF65-F5344CB8AC3E}">
        <p14:creationId xmlns:p14="http://schemas.microsoft.com/office/powerpoint/2010/main" val="2978331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Stewards</a:t>
            </a:r>
          </a:p>
        </p:txBody>
      </p:sp>
      <p:sp>
        <p:nvSpPr>
          <p:cNvPr id="2" name="Content Placeholder 1"/>
          <p:cNvSpPr>
            <a:spLocks noGrp="1"/>
          </p:cNvSpPr>
          <p:nvPr>
            <p:ph idx="1"/>
          </p:nvPr>
        </p:nvSpPr>
        <p:spPr>
          <a:xfrm>
            <a:off x="457200" y="1380069"/>
            <a:ext cx="8229600" cy="758447"/>
          </a:xfrm>
        </p:spPr>
        <p:txBody>
          <a:bodyPr/>
          <a:lstStyle/>
          <a:p>
            <a:pPr marL="0" indent="0" algn="ctr">
              <a:buNone/>
            </a:pPr>
            <a:r>
              <a:rPr lang="en-US" dirty="0"/>
              <a:t>Definition of the role is crucial!</a:t>
            </a:r>
          </a:p>
        </p:txBody>
      </p:sp>
      <p:sp>
        <p:nvSpPr>
          <p:cNvPr id="4" name="Content Placeholder 1"/>
          <p:cNvSpPr txBox="1">
            <a:spLocks/>
          </p:cNvSpPr>
          <p:nvPr/>
        </p:nvSpPr>
        <p:spPr>
          <a:xfrm>
            <a:off x="2349910" y="2491744"/>
            <a:ext cx="5879690" cy="35698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Responsible for defining data.</a:t>
            </a:r>
          </a:p>
          <a:p>
            <a:r>
              <a:rPr lang="en-US" dirty="0"/>
              <a:t>Responsible for validity of data.</a:t>
            </a:r>
          </a:p>
          <a:p>
            <a:r>
              <a:rPr lang="en-US" dirty="0"/>
              <a:t>Responsible for the processes that creates unique data.</a:t>
            </a:r>
          </a:p>
          <a:p>
            <a:r>
              <a:rPr lang="en-US" dirty="0"/>
              <a:t>This is a data view of the world.</a:t>
            </a:r>
          </a:p>
        </p:txBody>
      </p:sp>
      <p:grpSp>
        <p:nvGrpSpPr>
          <p:cNvPr id="54" name="Group 53">
            <a:extLst>
              <a:ext uri="{C183D7F6-B498-43B3-948B-1728B52AA6E4}">
                <adec:decorative xmlns:adec="http://schemas.microsoft.com/office/drawing/2017/decorative" val="1"/>
              </a:ext>
            </a:extLst>
          </p:cNvPr>
          <p:cNvGrpSpPr/>
          <p:nvPr/>
        </p:nvGrpSpPr>
        <p:grpSpPr>
          <a:xfrm>
            <a:off x="914400" y="2491744"/>
            <a:ext cx="757084" cy="830826"/>
            <a:chOff x="4355690" y="3249561"/>
            <a:chExt cx="757084" cy="830826"/>
          </a:xfrm>
        </p:grpSpPr>
        <p:sp>
          <p:nvSpPr>
            <p:cNvPr id="55" name="Rectangle 54"/>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771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Summary</a:t>
            </a:r>
          </a:p>
        </p:txBody>
      </p:sp>
      <p:sp>
        <p:nvSpPr>
          <p:cNvPr id="2" name="Content Placeholder 1"/>
          <p:cNvSpPr>
            <a:spLocks noGrp="1"/>
          </p:cNvSpPr>
          <p:nvPr>
            <p:ph idx="1"/>
          </p:nvPr>
        </p:nvSpPr>
        <p:spPr/>
        <p:txBody>
          <a:bodyPr/>
          <a:lstStyle/>
          <a:p>
            <a:r>
              <a:rPr lang="en-US" dirty="0"/>
              <a:t>System of record is data centric.</a:t>
            </a:r>
          </a:p>
          <a:p>
            <a:r>
              <a:rPr lang="en-US" dirty="0"/>
              <a:t>Data direction matters.</a:t>
            </a:r>
          </a:p>
          <a:p>
            <a:r>
              <a:rPr lang="en-US" dirty="0"/>
              <a:t>Operations must be robust.</a:t>
            </a:r>
          </a:p>
          <a:p>
            <a:r>
              <a:rPr lang="en-US" dirty="0"/>
              <a:t>Operations must be efficient.</a:t>
            </a:r>
          </a:p>
          <a:p>
            <a:r>
              <a:rPr lang="en-US" dirty="0"/>
              <a:t>Operations and reporting are distinct.</a:t>
            </a:r>
          </a:p>
          <a:p>
            <a:r>
              <a:rPr lang="en-US" dirty="0"/>
              <a:t>Reporting needs vary greatly.</a:t>
            </a:r>
          </a:p>
          <a:p>
            <a:r>
              <a:rPr lang="en-US" dirty="0"/>
              <a:t>Stewards have a key role.</a:t>
            </a:r>
          </a:p>
          <a:p>
            <a:r>
              <a:rPr lang="en-US" dirty="0"/>
              <a:t>Architecture must embrace all of the above.</a:t>
            </a:r>
          </a:p>
          <a:p>
            <a:endParaRPr lang="en-US" dirty="0"/>
          </a:p>
        </p:txBody>
      </p:sp>
    </p:spTree>
    <p:extLst>
      <p:ext uri="{BB962C8B-B14F-4D97-AF65-F5344CB8AC3E}">
        <p14:creationId xmlns:p14="http://schemas.microsoft.com/office/powerpoint/2010/main" val="3363170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t>Questions?</a:t>
            </a:r>
          </a:p>
        </p:txBody>
      </p:sp>
    </p:spTree>
    <p:extLst>
      <p:ext uri="{BB962C8B-B14F-4D97-AF65-F5344CB8AC3E}">
        <p14:creationId xmlns:p14="http://schemas.microsoft.com/office/powerpoint/2010/main" val="3066222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a:t>Copyright © Michael R. Mundrane 2018.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Tree>
    <p:extLst>
      <p:ext uri="{BB962C8B-B14F-4D97-AF65-F5344CB8AC3E}">
        <p14:creationId xmlns:p14="http://schemas.microsoft.com/office/powerpoint/2010/main" val="2743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Transactional System</a:t>
            </a:r>
          </a:p>
        </p:txBody>
      </p:sp>
      <p:sp>
        <p:nvSpPr>
          <p:cNvPr id="2" name="Content Placeholder 1"/>
          <p:cNvSpPr>
            <a:spLocks noGrp="1"/>
          </p:cNvSpPr>
          <p:nvPr>
            <p:ph idx="1"/>
          </p:nvPr>
        </p:nvSpPr>
        <p:spPr/>
        <p:txBody>
          <a:bodyPr/>
          <a:lstStyle/>
          <a:p>
            <a:r>
              <a:rPr lang="en-US" dirty="0"/>
              <a:t>Closely associated with business processes.</a:t>
            </a:r>
          </a:p>
          <a:p>
            <a:r>
              <a:rPr lang="en-US" dirty="0"/>
              <a:t>Holds substantive business data.</a:t>
            </a:r>
          </a:p>
          <a:p>
            <a:r>
              <a:rPr lang="en-US" dirty="0"/>
              <a:t>Foundational to business decisions.</a:t>
            </a:r>
          </a:p>
          <a:p>
            <a:r>
              <a:rPr lang="en-US" dirty="0"/>
              <a:t>Functions as data creation point.</a:t>
            </a:r>
          </a:p>
          <a:p>
            <a:r>
              <a:rPr lang="en-US" dirty="0"/>
              <a:t>Authoritative for its unique data.</a:t>
            </a:r>
          </a:p>
        </p:txBody>
      </p:sp>
    </p:spTree>
    <p:extLst>
      <p:ext uri="{BB962C8B-B14F-4D97-AF65-F5344CB8AC3E}">
        <p14:creationId xmlns:p14="http://schemas.microsoft.com/office/powerpoint/2010/main" val="67454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Ancillary System</a:t>
            </a:r>
          </a:p>
        </p:txBody>
      </p:sp>
      <p:sp>
        <p:nvSpPr>
          <p:cNvPr id="2" name="Content Placeholder 1"/>
          <p:cNvSpPr>
            <a:spLocks noGrp="1"/>
          </p:cNvSpPr>
          <p:nvPr>
            <p:ph idx="1"/>
          </p:nvPr>
        </p:nvSpPr>
        <p:spPr/>
        <p:txBody>
          <a:bodyPr/>
          <a:lstStyle/>
          <a:p>
            <a:r>
              <a:rPr lang="en-US" dirty="0"/>
              <a:t>Closely associated with business processes.</a:t>
            </a:r>
          </a:p>
          <a:p>
            <a:r>
              <a:rPr lang="en-US" dirty="0"/>
              <a:t>Holds substantive business data.</a:t>
            </a:r>
          </a:p>
          <a:p>
            <a:r>
              <a:rPr lang="en-US" dirty="0"/>
              <a:t>Foundational to business decisions.</a:t>
            </a:r>
          </a:p>
          <a:p>
            <a:r>
              <a:rPr lang="en-US" dirty="0"/>
              <a:t>Functions as data creation point.</a:t>
            </a:r>
          </a:p>
          <a:p>
            <a:r>
              <a:rPr lang="en-US" dirty="0"/>
              <a:t>Authoritative for its unique data.</a:t>
            </a:r>
          </a:p>
        </p:txBody>
      </p:sp>
    </p:spTree>
    <p:extLst>
      <p:ext uri="{BB962C8B-B14F-4D97-AF65-F5344CB8AC3E}">
        <p14:creationId xmlns:p14="http://schemas.microsoft.com/office/powerpoint/2010/main" val="306244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a:t>
            </a:r>
          </a:p>
        </p:txBody>
      </p:sp>
      <p:sp>
        <p:nvSpPr>
          <p:cNvPr id="2" name="Content Placeholder 1"/>
          <p:cNvSpPr>
            <a:spLocks noGrp="1"/>
          </p:cNvSpPr>
          <p:nvPr>
            <p:ph idx="1"/>
          </p:nvPr>
        </p:nvSpPr>
        <p:spPr>
          <a:xfrm>
            <a:off x="914400" y="1812463"/>
            <a:ext cx="3170904" cy="2095859"/>
          </a:xfrm>
        </p:spPr>
        <p:txBody>
          <a:bodyPr/>
          <a:lstStyle/>
          <a:p>
            <a:r>
              <a:rPr lang="en-US" dirty="0"/>
              <a:t>Transactional</a:t>
            </a:r>
          </a:p>
          <a:p>
            <a:r>
              <a:rPr lang="en-US" dirty="0"/>
              <a:t>Ancillary</a:t>
            </a:r>
          </a:p>
          <a:p>
            <a:r>
              <a:rPr lang="en-US" dirty="0"/>
              <a:t>Other….</a:t>
            </a:r>
          </a:p>
          <a:p>
            <a:pPr marL="0" indent="0">
              <a:buNone/>
            </a:pPr>
            <a:endParaRPr lang="en-US" dirty="0"/>
          </a:p>
        </p:txBody>
      </p:sp>
      <p:pic>
        <p:nvPicPr>
          <p:cNvPr id="8" name="Picture 7">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6349" y="1865824"/>
            <a:ext cx="3145708" cy="4124729"/>
          </a:xfrm>
          <a:prstGeom prst="rect">
            <a:avLst/>
          </a:prstGeom>
        </p:spPr>
      </p:pic>
      <p:sp>
        <p:nvSpPr>
          <p:cNvPr id="7" name="Content Placeholder 1"/>
          <p:cNvSpPr txBox="1">
            <a:spLocks/>
          </p:cNvSpPr>
          <p:nvPr/>
        </p:nvSpPr>
        <p:spPr>
          <a:xfrm>
            <a:off x="914398" y="4324382"/>
            <a:ext cx="5427407" cy="13095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All systems are transactional for something!</a:t>
            </a:r>
          </a:p>
        </p:txBody>
      </p:sp>
    </p:spTree>
    <p:extLst>
      <p:ext uri="{BB962C8B-B14F-4D97-AF65-F5344CB8AC3E}">
        <p14:creationId xmlns:p14="http://schemas.microsoft.com/office/powerpoint/2010/main" val="17293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Systems</a:t>
            </a:r>
          </a:p>
        </p:txBody>
      </p:sp>
      <p:sp>
        <p:nvSpPr>
          <p:cNvPr id="2" name="Content Placeholder 1"/>
          <p:cNvSpPr>
            <a:spLocks noGrp="1"/>
          </p:cNvSpPr>
          <p:nvPr>
            <p:ph idx="1"/>
          </p:nvPr>
        </p:nvSpPr>
        <p:spPr>
          <a:xfrm>
            <a:off x="457200" y="1380069"/>
            <a:ext cx="8229600" cy="758447"/>
          </a:xfrm>
        </p:spPr>
        <p:txBody>
          <a:bodyPr/>
          <a:lstStyle/>
          <a:p>
            <a:pPr marL="0" indent="0" algn="ctr">
              <a:buNone/>
            </a:pPr>
            <a:r>
              <a:rPr lang="en-US" dirty="0"/>
              <a:t>All systems are transactional for something.</a:t>
            </a:r>
          </a:p>
        </p:txBody>
      </p:sp>
      <p:sp>
        <p:nvSpPr>
          <p:cNvPr id="4" name="Content Placeholder 1"/>
          <p:cNvSpPr txBox="1">
            <a:spLocks/>
          </p:cNvSpPr>
          <p:nvPr/>
        </p:nvSpPr>
        <p:spPr>
          <a:xfrm>
            <a:off x="2349910" y="2491744"/>
            <a:ext cx="5879690" cy="35698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systems that hold information.</a:t>
            </a:r>
          </a:p>
          <a:p>
            <a:r>
              <a:rPr lang="en-US" dirty="0"/>
              <a:t>The processes associated with these systems.</a:t>
            </a:r>
          </a:p>
          <a:p>
            <a:r>
              <a:rPr lang="en-US" dirty="0"/>
              <a:t>This is a system centric view of the world.</a:t>
            </a:r>
          </a:p>
        </p:txBody>
      </p:sp>
      <p:grpSp>
        <p:nvGrpSpPr>
          <p:cNvPr id="5" name="Group 4">
            <a:extLst>
              <a:ext uri="{C183D7F6-B498-43B3-948B-1728B52AA6E4}">
                <adec:decorative xmlns:adec="http://schemas.microsoft.com/office/drawing/2017/decorative" val="1"/>
              </a:ext>
            </a:extLst>
          </p:cNvPr>
          <p:cNvGrpSpPr/>
          <p:nvPr/>
        </p:nvGrpSpPr>
        <p:grpSpPr>
          <a:xfrm>
            <a:off x="915447" y="2494733"/>
            <a:ext cx="726977" cy="830826"/>
            <a:chOff x="1088925" y="3918761"/>
            <a:chExt cx="1116276" cy="1189987"/>
          </a:xfrm>
        </p:grpSpPr>
        <p:grpSp>
          <p:nvGrpSpPr>
            <p:cNvPr id="6" name="Group 5"/>
            <p:cNvGrpSpPr/>
            <p:nvPr/>
          </p:nvGrpSpPr>
          <p:grpSpPr>
            <a:xfrm>
              <a:off x="1088925" y="3918761"/>
              <a:ext cx="811476" cy="885187"/>
              <a:chOff x="5860245" y="1636452"/>
              <a:chExt cx="1152834" cy="1108589"/>
            </a:xfrm>
          </p:grpSpPr>
          <p:sp>
            <p:nvSpPr>
              <p:cNvPr id="39" name="Rectangle 38"/>
              <p:cNvSpPr/>
              <p:nvPr/>
            </p:nvSpPr>
            <p:spPr>
              <a:xfrm>
                <a:off x="5860245" y="1636452"/>
                <a:ext cx="1152834" cy="1108589"/>
              </a:xfrm>
              <a:prstGeom prst="rect">
                <a:avLst/>
              </a:prstGeom>
              <a:solidFill>
                <a:schemeClr val="bg2">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6818892" y="1754441"/>
                <a:ext cx="88491" cy="117989"/>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6698446" y="1760585"/>
                <a:ext cx="88491" cy="117989"/>
              </a:xfrm>
              <a:prstGeom prst="rect">
                <a:avLst/>
              </a:prstGeom>
              <a:solidFill>
                <a:srgbClr val="00B0F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6818893" y="2491859"/>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92302" y="2488171"/>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6659112"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6747604"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836096"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924588"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5951196" y="1747005"/>
                <a:ext cx="508820" cy="942373"/>
                <a:chOff x="1305232" y="3880350"/>
                <a:chExt cx="2207122" cy="1857386"/>
              </a:xfrm>
            </p:grpSpPr>
            <p:sp>
              <p:nvSpPr>
                <p:cNvPr id="49" name="Rectangle 48"/>
                <p:cNvSpPr/>
                <p:nvPr/>
              </p:nvSpPr>
              <p:spPr>
                <a:xfrm>
                  <a:off x="1305232" y="3880350"/>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1305232" y="4262044"/>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1305232" y="4643738"/>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1305232" y="5025432"/>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305232" y="5407127"/>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7" name="Group 6"/>
            <p:cNvGrpSpPr/>
            <p:nvPr/>
          </p:nvGrpSpPr>
          <p:grpSpPr>
            <a:xfrm>
              <a:off x="1241325" y="4071161"/>
              <a:ext cx="811476" cy="885187"/>
              <a:chOff x="5860245" y="1636452"/>
              <a:chExt cx="1152834" cy="1108589"/>
            </a:xfrm>
          </p:grpSpPr>
          <p:sp>
            <p:nvSpPr>
              <p:cNvPr id="24" name="Rectangle 23"/>
              <p:cNvSpPr/>
              <p:nvPr/>
            </p:nvSpPr>
            <p:spPr>
              <a:xfrm>
                <a:off x="5860245" y="1636452"/>
                <a:ext cx="1152834" cy="1108589"/>
              </a:xfrm>
              <a:prstGeom prst="rect">
                <a:avLst/>
              </a:prstGeom>
              <a:solidFill>
                <a:schemeClr val="bg2">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818892" y="1754441"/>
                <a:ext cx="88491" cy="117989"/>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6698446" y="1760585"/>
                <a:ext cx="88491" cy="117989"/>
              </a:xfrm>
              <a:prstGeom prst="rect">
                <a:avLst/>
              </a:prstGeom>
              <a:solidFill>
                <a:srgbClr val="00B0F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6818893" y="2491859"/>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692302" y="2488171"/>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659112"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747604"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836096"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924588"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3" name="Group 32"/>
              <p:cNvGrpSpPr/>
              <p:nvPr/>
            </p:nvGrpSpPr>
            <p:grpSpPr>
              <a:xfrm>
                <a:off x="5951196" y="1747005"/>
                <a:ext cx="508820" cy="942373"/>
                <a:chOff x="1305232" y="3880350"/>
                <a:chExt cx="2207122" cy="1857386"/>
              </a:xfrm>
            </p:grpSpPr>
            <p:sp>
              <p:nvSpPr>
                <p:cNvPr id="34" name="Rectangle 33"/>
                <p:cNvSpPr/>
                <p:nvPr/>
              </p:nvSpPr>
              <p:spPr>
                <a:xfrm>
                  <a:off x="1305232" y="3880350"/>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1305232" y="4262044"/>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1305232" y="4643738"/>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1305232" y="5025432"/>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1305232" y="5407127"/>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8" name="Group 7"/>
            <p:cNvGrpSpPr/>
            <p:nvPr/>
          </p:nvGrpSpPr>
          <p:grpSpPr>
            <a:xfrm>
              <a:off x="1393725" y="4223561"/>
              <a:ext cx="811476" cy="885187"/>
              <a:chOff x="5860245" y="1636452"/>
              <a:chExt cx="1152834" cy="1108589"/>
            </a:xfrm>
          </p:grpSpPr>
          <p:sp>
            <p:nvSpPr>
              <p:cNvPr id="9" name="Rectangle 8"/>
              <p:cNvSpPr/>
              <p:nvPr/>
            </p:nvSpPr>
            <p:spPr>
              <a:xfrm>
                <a:off x="5860245" y="1636452"/>
                <a:ext cx="1152834" cy="1108589"/>
              </a:xfrm>
              <a:prstGeom prst="rect">
                <a:avLst/>
              </a:prstGeom>
              <a:solidFill>
                <a:schemeClr val="bg2">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818892" y="1754441"/>
                <a:ext cx="88491" cy="117989"/>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698446" y="1760585"/>
                <a:ext cx="88491" cy="117989"/>
              </a:xfrm>
              <a:prstGeom prst="rect">
                <a:avLst/>
              </a:prstGeom>
              <a:solidFill>
                <a:srgbClr val="00B0F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818893" y="2491859"/>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6692302" y="2488171"/>
                <a:ext cx="88491" cy="117989"/>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659112"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747604"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836096"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924588" y="1953545"/>
                <a:ext cx="45719" cy="15362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7"/>
              <p:cNvGrpSpPr/>
              <p:nvPr/>
            </p:nvGrpSpPr>
            <p:grpSpPr>
              <a:xfrm>
                <a:off x="5951196" y="1747005"/>
                <a:ext cx="508820" cy="942373"/>
                <a:chOff x="1305232" y="3880350"/>
                <a:chExt cx="2207122" cy="1857386"/>
              </a:xfrm>
            </p:grpSpPr>
            <p:sp>
              <p:nvSpPr>
                <p:cNvPr id="19" name="Rectangle 18"/>
                <p:cNvSpPr/>
                <p:nvPr/>
              </p:nvSpPr>
              <p:spPr>
                <a:xfrm>
                  <a:off x="1305232" y="3880350"/>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1305232" y="4262044"/>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305232" y="4643738"/>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1305232" y="5025432"/>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1305232" y="5407127"/>
                  <a:ext cx="2207122" cy="330609"/>
                </a:xfrm>
                <a:prstGeom prst="rect">
                  <a:avLst/>
                </a:prstGeom>
                <a:gradFill>
                  <a:gsLst>
                    <a:gs pos="0">
                      <a:schemeClr val="tx1">
                        <a:lumMod val="75000"/>
                        <a:lumOff val="25000"/>
                      </a:schemeClr>
                    </a:gs>
                    <a:gs pos="100000">
                      <a:schemeClr val="tx1">
                        <a:lumMod val="95000"/>
                        <a:lumOff val="5000"/>
                      </a:schemeClr>
                    </a:gs>
                  </a:gsLst>
                  <a:lin ang="16200000" scaled="0"/>
                </a:gra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323534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a:t>
            </a:r>
          </a:p>
        </p:txBody>
      </p:sp>
      <p:sp>
        <p:nvSpPr>
          <p:cNvPr id="2" name="Content Placeholder 1"/>
          <p:cNvSpPr>
            <a:spLocks noGrp="1"/>
          </p:cNvSpPr>
          <p:nvPr>
            <p:ph idx="1"/>
          </p:nvPr>
        </p:nvSpPr>
        <p:spPr>
          <a:xfrm>
            <a:off x="457200" y="1380069"/>
            <a:ext cx="8229600" cy="758447"/>
          </a:xfrm>
        </p:spPr>
        <p:txBody>
          <a:bodyPr/>
          <a:lstStyle/>
          <a:p>
            <a:pPr marL="0" indent="0" algn="ctr">
              <a:buNone/>
            </a:pPr>
            <a:r>
              <a:rPr lang="en-US" dirty="0"/>
              <a:t>The data that systems hold is the asset!</a:t>
            </a:r>
          </a:p>
        </p:txBody>
      </p:sp>
      <p:sp>
        <p:nvSpPr>
          <p:cNvPr id="4" name="Content Placeholder 1"/>
          <p:cNvSpPr txBox="1">
            <a:spLocks/>
          </p:cNvSpPr>
          <p:nvPr/>
        </p:nvSpPr>
        <p:spPr>
          <a:xfrm>
            <a:off x="2349910" y="2491744"/>
            <a:ext cx="5879690" cy="356984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data is the least replaceable element.</a:t>
            </a:r>
          </a:p>
          <a:p>
            <a:r>
              <a:rPr lang="en-US" dirty="0"/>
              <a:t>All processes are essentially data centric.</a:t>
            </a:r>
          </a:p>
          <a:p>
            <a:r>
              <a:rPr lang="en-US" dirty="0"/>
              <a:t>This is a data centric view of the world.</a:t>
            </a:r>
          </a:p>
        </p:txBody>
      </p:sp>
      <p:grpSp>
        <p:nvGrpSpPr>
          <p:cNvPr id="54" name="Group 53">
            <a:extLst>
              <a:ext uri="{C183D7F6-B498-43B3-948B-1728B52AA6E4}">
                <adec:decorative xmlns:adec="http://schemas.microsoft.com/office/drawing/2017/decorative" val="1"/>
              </a:ext>
            </a:extLst>
          </p:cNvPr>
          <p:cNvGrpSpPr/>
          <p:nvPr/>
        </p:nvGrpSpPr>
        <p:grpSpPr>
          <a:xfrm>
            <a:off x="914400" y="2491744"/>
            <a:ext cx="757084" cy="830826"/>
            <a:chOff x="4355690" y="3249561"/>
            <a:chExt cx="757084" cy="830826"/>
          </a:xfrm>
        </p:grpSpPr>
        <p:sp>
          <p:nvSpPr>
            <p:cNvPr id="55" name="Rectangle 54"/>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6503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 Direction</a:t>
            </a:r>
          </a:p>
        </p:txBody>
      </p:sp>
      <p:grpSp>
        <p:nvGrpSpPr>
          <p:cNvPr id="14" name="Group 13">
            <a:extLst>
              <a:ext uri="{C183D7F6-B498-43B3-948B-1728B52AA6E4}">
                <adec:decorative xmlns:adec="http://schemas.microsoft.com/office/drawing/2017/decorative" val="1"/>
              </a:ext>
            </a:extLst>
          </p:cNvPr>
          <p:cNvGrpSpPr/>
          <p:nvPr/>
        </p:nvGrpSpPr>
        <p:grpSpPr>
          <a:xfrm>
            <a:off x="2544094" y="2395153"/>
            <a:ext cx="4055811" cy="830826"/>
            <a:chOff x="2544094" y="2173920"/>
            <a:chExt cx="4055811" cy="830826"/>
          </a:xfrm>
        </p:grpSpPr>
        <p:grpSp>
          <p:nvGrpSpPr>
            <p:cNvPr id="4" name="Group 3"/>
            <p:cNvGrpSpPr/>
            <p:nvPr/>
          </p:nvGrpSpPr>
          <p:grpSpPr>
            <a:xfrm>
              <a:off x="2544094" y="2173920"/>
              <a:ext cx="757084" cy="830826"/>
              <a:chOff x="4355690" y="3249561"/>
              <a:chExt cx="757084" cy="830826"/>
            </a:xfrm>
          </p:grpSpPr>
          <p:sp>
            <p:nvSpPr>
              <p:cNvPr id="5" name="Rectangle 4"/>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842821" y="2173920"/>
              <a:ext cx="757084" cy="830826"/>
              <a:chOff x="4355690" y="3249561"/>
              <a:chExt cx="757084" cy="830826"/>
            </a:xfrm>
          </p:grpSpPr>
          <p:sp>
            <p:nvSpPr>
              <p:cNvPr id="9" name="Rectangle 8"/>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12" name="Right Arrow 11">
            <a:extLst>
              <a:ext uri="{C183D7F6-B498-43B3-948B-1728B52AA6E4}">
                <adec:decorative xmlns:adec="http://schemas.microsoft.com/office/drawing/2017/decorative" val="1"/>
              </a:ext>
            </a:extLst>
          </p:cNvPr>
          <p:cNvSpPr/>
          <p:nvPr/>
        </p:nvSpPr>
        <p:spPr>
          <a:xfrm>
            <a:off x="3657600" y="2602860"/>
            <a:ext cx="1828800" cy="415413"/>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descr="Right arrow pointing from Authoritative to Ancillary."/>
          <p:cNvGrpSpPr/>
          <p:nvPr/>
        </p:nvGrpSpPr>
        <p:grpSpPr>
          <a:xfrm>
            <a:off x="1956189" y="2207096"/>
            <a:ext cx="4529853" cy="2143678"/>
            <a:chOff x="1956189" y="2207096"/>
            <a:chExt cx="4529853" cy="2143678"/>
          </a:xfrm>
        </p:grpSpPr>
        <p:grpSp>
          <p:nvGrpSpPr>
            <p:cNvPr id="24" name="Group 23"/>
            <p:cNvGrpSpPr/>
            <p:nvPr/>
          </p:nvGrpSpPr>
          <p:grpSpPr>
            <a:xfrm>
              <a:off x="1956189" y="3765998"/>
              <a:ext cx="4529853" cy="523220"/>
              <a:chOff x="1941441" y="3765998"/>
              <a:chExt cx="4529853" cy="523220"/>
            </a:xfrm>
          </p:grpSpPr>
          <p:sp>
            <p:nvSpPr>
              <p:cNvPr id="15" name="TextBox 14"/>
              <p:cNvSpPr txBox="1"/>
              <p:nvPr/>
            </p:nvSpPr>
            <p:spPr>
              <a:xfrm>
                <a:off x="1941441" y="3765998"/>
                <a:ext cx="2109873" cy="523220"/>
              </a:xfrm>
              <a:prstGeom prst="rect">
                <a:avLst/>
              </a:prstGeom>
              <a:noFill/>
            </p:spPr>
            <p:txBody>
              <a:bodyPr wrap="none" rtlCol="0">
                <a:spAutoFit/>
              </a:bodyPr>
              <a:lstStyle/>
              <a:p>
                <a:r>
                  <a:rPr lang="en-US" sz="2800" dirty="0"/>
                  <a:t>Authoritative</a:t>
                </a:r>
              </a:p>
            </p:txBody>
          </p:sp>
          <p:sp>
            <p:nvSpPr>
              <p:cNvPr id="16" name="TextBox 15"/>
              <p:cNvSpPr txBox="1"/>
              <p:nvPr/>
            </p:nvSpPr>
            <p:spPr>
              <a:xfrm>
                <a:off x="5031348" y="3765998"/>
                <a:ext cx="1439946" cy="523220"/>
              </a:xfrm>
              <a:prstGeom prst="rect">
                <a:avLst/>
              </a:prstGeom>
              <a:noFill/>
            </p:spPr>
            <p:txBody>
              <a:bodyPr wrap="none" rtlCol="0">
                <a:spAutoFit/>
              </a:bodyPr>
              <a:lstStyle/>
              <a:p>
                <a:r>
                  <a:rPr lang="en-US" sz="2800" dirty="0"/>
                  <a:t>Ancillary</a:t>
                </a:r>
              </a:p>
            </p:txBody>
          </p:sp>
        </p:grpSp>
        <p:cxnSp>
          <p:nvCxnSpPr>
            <p:cNvPr id="18" name="Straight Connector 17"/>
            <p:cNvCxnSpPr/>
            <p:nvPr/>
          </p:nvCxnSpPr>
          <p:spPr>
            <a:xfrm>
              <a:off x="4557252" y="2207096"/>
              <a:ext cx="0" cy="2143678"/>
            </a:xfrm>
            <a:prstGeom prst="line">
              <a:avLst/>
            </a:prstGeom>
          </p:spPr>
          <p:style>
            <a:lnRef idx="2">
              <a:schemeClr val="dk1"/>
            </a:lnRef>
            <a:fillRef idx="0">
              <a:schemeClr val="dk1"/>
            </a:fillRef>
            <a:effectRef idx="1">
              <a:schemeClr val="dk1"/>
            </a:effectRef>
            <a:fontRef idx="minor">
              <a:schemeClr val="tx1"/>
            </a:fontRef>
          </p:style>
        </p:cxnSp>
      </p:grpSp>
      <p:sp>
        <p:nvSpPr>
          <p:cNvPr id="26" name="TextBox 25"/>
          <p:cNvSpPr txBox="1"/>
          <p:nvPr/>
        </p:nvSpPr>
        <p:spPr>
          <a:xfrm>
            <a:off x="914401" y="4881717"/>
            <a:ext cx="7315200" cy="1077218"/>
          </a:xfrm>
          <a:prstGeom prst="rect">
            <a:avLst/>
          </a:prstGeom>
          <a:noFill/>
        </p:spPr>
        <p:txBody>
          <a:bodyPr wrap="square" rtlCol="0">
            <a:spAutoFit/>
          </a:bodyPr>
          <a:lstStyle/>
          <a:p>
            <a:r>
              <a:rPr lang="en-US" sz="3200" dirty="0"/>
              <a:t>Direction defines explicitly how differences are resolved.</a:t>
            </a:r>
          </a:p>
        </p:txBody>
      </p:sp>
    </p:spTree>
    <p:extLst>
      <p:ext uri="{BB962C8B-B14F-4D97-AF65-F5344CB8AC3E}">
        <p14:creationId xmlns:p14="http://schemas.microsoft.com/office/powerpoint/2010/main" val="325841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Transaction Layer</a:t>
            </a:r>
          </a:p>
        </p:txBody>
      </p:sp>
      <p:sp>
        <p:nvSpPr>
          <p:cNvPr id="7" name="Rectangle 6"/>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Transaction</a:t>
            </a:r>
          </a:p>
        </p:txBody>
      </p:sp>
      <p:grpSp>
        <p:nvGrpSpPr>
          <p:cNvPr id="8" name="Group 7" descr="ETL is reiterative, it is completed three times during transaction.">
            <a:extLst>
              <a:ext uri="{FF2B5EF4-FFF2-40B4-BE49-F238E27FC236}">
                <a16:creationId xmlns:a16="http://schemas.microsoft.com/office/drawing/2014/main" id="{6918EAD3-F40E-1611-C01C-E1EEF884DA12}"/>
              </a:ext>
              <a:ext uri="{C183D7F6-B498-43B3-948B-1728B52AA6E4}">
                <adec:decorative xmlns:adec="http://schemas.microsoft.com/office/drawing/2017/decorative" val="0"/>
              </a:ext>
            </a:extLst>
          </p:cNvPr>
          <p:cNvGrpSpPr/>
          <p:nvPr/>
        </p:nvGrpSpPr>
        <p:grpSpPr>
          <a:xfrm>
            <a:off x="1843550" y="2418738"/>
            <a:ext cx="5658465" cy="949258"/>
            <a:chOff x="1843550" y="2418738"/>
            <a:chExt cx="5658465" cy="949258"/>
          </a:xfrm>
        </p:grpSpPr>
        <p:sp>
          <p:nvSpPr>
            <p:cNvPr id="2" name="Curved Up Arrow 1"/>
            <p:cNvSpPr/>
            <p:nvPr/>
          </p:nvSpPr>
          <p:spPr>
            <a:xfrm>
              <a:off x="1843550" y="2418738"/>
              <a:ext cx="1784555" cy="929148"/>
            </a:xfrm>
            <a:prstGeom prst="curved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2368898" y="2740967"/>
              <a:ext cx="615874" cy="461665"/>
            </a:xfrm>
            <a:prstGeom prst="rect">
              <a:avLst/>
            </a:prstGeom>
            <a:noFill/>
          </p:spPr>
          <p:txBody>
            <a:bodyPr wrap="none" rtlCol="0">
              <a:spAutoFit/>
            </a:bodyPr>
            <a:lstStyle/>
            <a:p>
              <a:r>
                <a:rPr lang="en-US" sz="2400" b="1" dirty="0"/>
                <a:t>ETL</a:t>
              </a:r>
            </a:p>
          </p:txBody>
        </p:sp>
        <p:grpSp>
          <p:nvGrpSpPr>
            <p:cNvPr id="11" name="Group 10"/>
            <p:cNvGrpSpPr/>
            <p:nvPr/>
          </p:nvGrpSpPr>
          <p:grpSpPr>
            <a:xfrm>
              <a:off x="3780505" y="2428793"/>
              <a:ext cx="1784555" cy="929148"/>
              <a:chOff x="2094271" y="2698955"/>
              <a:chExt cx="1784555" cy="929148"/>
            </a:xfrm>
          </p:grpSpPr>
          <p:sp>
            <p:nvSpPr>
              <p:cNvPr id="12" name="Curved Up Arrow 11"/>
              <p:cNvSpPr/>
              <p:nvPr/>
            </p:nvSpPr>
            <p:spPr>
              <a:xfrm>
                <a:off x="2094271" y="2698955"/>
                <a:ext cx="1784555" cy="929148"/>
              </a:xfrm>
              <a:prstGeom prst="curved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2619619" y="3021184"/>
                <a:ext cx="615874" cy="461665"/>
              </a:xfrm>
              <a:prstGeom prst="rect">
                <a:avLst/>
              </a:prstGeom>
              <a:noFill/>
            </p:spPr>
            <p:txBody>
              <a:bodyPr wrap="none" rtlCol="0">
                <a:spAutoFit/>
              </a:bodyPr>
              <a:lstStyle/>
              <a:p>
                <a:r>
                  <a:rPr lang="en-US" sz="2400" b="1" dirty="0"/>
                  <a:t>ETL</a:t>
                </a:r>
              </a:p>
            </p:txBody>
          </p:sp>
        </p:grpSp>
        <p:grpSp>
          <p:nvGrpSpPr>
            <p:cNvPr id="14" name="Group 13"/>
            <p:cNvGrpSpPr/>
            <p:nvPr/>
          </p:nvGrpSpPr>
          <p:grpSpPr>
            <a:xfrm>
              <a:off x="5717460" y="2438848"/>
              <a:ext cx="1784555" cy="929148"/>
              <a:chOff x="2094271" y="2698955"/>
              <a:chExt cx="1784555" cy="929148"/>
            </a:xfrm>
          </p:grpSpPr>
          <p:sp>
            <p:nvSpPr>
              <p:cNvPr id="15" name="Curved Up Arrow 14"/>
              <p:cNvSpPr/>
              <p:nvPr/>
            </p:nvSpPr>
            <p:spPr>
              <a:xfrm>
                <a:off x="2094271" y="2698955"/>
                <a:ext cx="1784555" cy="929148"/>
              </a:xfrm>
              <a:prstGeom prst="curved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2619619" y="3021184"/>
                <a:ext cx="615874" cy="461665"/>
              </a:xfrm>
              <a:prstGeom prst="rect">
                <a:avLst/>
              </a:prstGeom>
              <a:noFill/>
            </p:spPr>
            <p:txBody>
              <a:bodyPr wrap="none" rtlCol="0">
                <a:spAutoFit/>
              </a:bodyPr>
              <a:lstStyle/>
              <a:p>
                <a:r>
                  <a:rPr lang="en-US" sz="2400" b="1" dirty="0"/>
                  <a:t>ETL</a:t>
                </a:r>
              </a:p>
            </p:txBody>
          </p:sp>
        </p:grpSp>
      </p:grpSp>
      <p:sp>
        <p:nvSpPr>
          <p:cNvPr id="6" name="TextBox 5"/>
          <p:cNvSpPr txBox="1"/>
          <p:nvPr/>
        </p:nvSpPr>
        <p:spPr>
          <a:xfrm>
            <a:off x="1812210" y="3576127"/>
            <a:ext cx="5603159" cy="523220"/>
          </a:xfrm>
          <a:prstGeom prst="rect">
            <a:avLst/>
          </a:prstGeom>
          <a:noFill/>
        </p:spPr>
        <p:txBody>
          <a:bodyPr wrap="square" rtlCol="0">
            <a:spAutoFit/>
          </a:bodyPr>
          <a:lstStyle/>
          <a:p>
            <a:r>
              <a:rPr lang="en-US" sz="2800" dirty="0"/>
              <a:t>E – Extract    T – Transform    L – Load</a:t>
            </a:r>
          </a:p>
        </p:txBody>
      </p:sp>
      <p:sp>
        <p:nvSpPr>
          <p:cNvPr id="17" name="TextBox 16"/>
          <p:cNvSpPr txBox="1"/>
          <p:nvPr/>
        </p:nvSpPr>
        <p:spPr>
          <a:xfrm>
            <a:off x="914400" y="4690414"/>
            <a:ext cx="7315200"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t>Transform is often destructive</a:t>
            </a:r>
          </a:p>
          <a:p>
            <a:pPr marL="457200" indent="-457200">
              <a:buFont typeface="Arial" panose="020B0604020202020204" pitchFamily="34" charset="0"/>
              <a:buChar char="•"/>
            </a:pPr>
            <a:r>
              <a:rPr lang="en-US" sz="3200" dirty="0"/>
              <a:t>Many of these actions are repetitive</a:t>
            </a:r>
          </a:p>
        </p:txBody>
      </p:sp>
      <p:grpSp>
        <p:nvGrpSpPr>
          <p:cNvPr id="19" name="Group 18">
            <a:extLst>
              <a:ext uri="{C183D7F6-B498-43B3-948B-1728B52AA6E4}">
                <adec:decorative xmlns:adec="http://schemas.microsoft.com/office/drawing/2017/decorative" val="1"/>
              </a:ext>
            </a:extLst>
          </p:cNvPr>
          <p:cNvGrpSpPr/>
          <p:nvPr/>
        </p:nvGrpSpPr>
        <p:grpSpPr>
          <a:xfrm>
            <a:off x="6914535" y="1535084"/>
            <a:ext cx="757084" cy="830826"/>
            <a:chOff x="4355690" y="3249561"/>
            <a:chExt cx="757084" cy="830826"/>
          </a:xfrm>
        </p:grpSpPr>
        <p:sp>
          <p:nvSpPr>
            <p:cNvPr id="20" name="Rectangle 19"/>
            <p:cNvSpPr/>
            <p:nvPr/>
          </p:nvSpPr>
          <p:spPr>
            <a:xfrm>
              <a:off x="4355690" y="32495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508090" y="34019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660490" y="3554361"/>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38445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Broker Layer</a:t>
            </a:r>
          </a:p>
        </p:txBody>
      </p:sp>
      <p:grpSp>
        <p:nvGrpSpPr>
          <p:cNvPr id="10" name="Group 9" descr="In Original, transaction leads to EL to Broker and then ETL is fed back into Broker, in Extended to EL and to Transaction. ">
            <a:extLst>
              <a:ext uri="{FF2B5EF4-FFF2-40B4-BE49-F238E27FC236}">
                <a16:creationId xmlns:a16="http://schemas.microsoft.com/office/drawing/2014/main" id="{DFAC03B7-99F1-D156-B68B-7829E1318EB9}"/>
              </a:ext>
            </a:extLst>
          </p:cNvPr>
          <p:cNvGrpSpPr/>
          <p:nvPr/>
        </p:nvGrpSpPr>
        <p:grpSpPr>
          <a:xfrm>
            <a:off x="1850922" y="1535084"/>
            <a:ext cx="5820697" cy="4703484"/>
            <a:chOff x="1850922" y="1535084"/>
            <a:chExt cx="5820697" cy="4703484"/>
          </a:xfrm>
        </p:grpSpPr>
        <p:sp>
          <p:nvSpPr>
            <p:cNvPr id="12" name="Rectangle 11"/>
            <p:cNvSpPr/>
            <p:nvPr/>
          </p:nvSpPr>
          <p:spPr>
            <a:xfrm>
              <a:off x="1850922" y="1670278"/>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Transaction</a:t>
              </a:r>
            </a:p>
          </p:txBody>
        </p:sp>
        <p:grpSp>
          <p:nvGrpSpPr>
            <p:cNvPr id="8" name="Group 7">
              <a:extLst>
                <a:ext uri="{FF2B5EF4-FFF2-40B4-BE49-F238E27FC236}">
                  <a16:creationId xmlns:a16="http://schemas.microsoft.com/office/drawing/2014/main" id="{B2C2EE9C-00CD-2821-14FE-9B104BB66006}"/>
                </a:ext>
                <a:ext uri="{C183D7F6-B498-43B3-948B-1728B52AA6E4}">
                  <adec:decorative xmlns:adec="http://schemas.microsoft.com/office/drawing/2017/decorative" val="1"/>
                </a:ext>
              </a:extLst>
            </p:cNvPr>
            <p:cNvGrpSpPr/>
            <p:nvPr/>
          </p:nvGrpSpPr>
          <p:grpSpPr>
            <a:xfrm>
              <a:off x="6914535" y="1535084"/>
              <a:ext cx="757084" cy="830826"/>
              <a:chOff x="6914535" y="1535084"/>
              <a:chExt cx="757084" cy="830826"/>
            </a:xfrm>
          </p:grpSpPr>
          <p:sp>
            <p:nvSpPr>
              <p:cNvPr id="14" name="Rectangle 13"/>
              <p:cNvSpPr/>
              <p:nvPr/>
            </p:nvSpPr>
            <p:spPr>
              <a:xfrm>
                <a:off x="6914535" y="1535084"/>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066935" y="1687484"/>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219335" y="1839884"/>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Rectangle 17"/>
            <p:cNvSpPr/>
            <p:nvPr/>
          </p:nvSpPr>
          <p:spPr>
            <a:xfrm>
              <a:off x="1850922" y="3381137"/>
              <a:ext cx="5442155" cy="560439"/>
            </a:xfrm>
            <a:prstGeom prst="rect">
              <a:avLst/>
            </a:prstGeom>
            <a:gradFill>
              <a:gsLst>
                <a:gs pos="0">
                  <a:schemeClr val="bg2">
                    <a:lumMod val="90000"/>
                  </a:schemeClr>
                </a:gs>
                <a:gs pos="100000">
                  <a:schemeClr val="bg2">
                    <a:lumMod val="25000"/>
                  </a:schemeClr>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Broker</a:t>
              </a:r>
            </a:p>
          </p:txBody>
        </p:sp>
        <p:grpSp>
          <p:nvGrpSpPr>
            <p:cNvPr id="9" name="Group 8">
              <a:extLst>
                <a:ext uri="{FF2B5EF4-FFF2-40B4-BE49-F238E27FC236}">
                  <a16:creationId xmlns:a16="http://schemas.microsoft.com/office/drawing/2014/main" id="{22127631-3057-79B4-C6AD-CDEDBEAF87DC}"/>
                </a:ext>
                <a:ext uri="{C183D7F6-B498-43B3-948B-1728B52AA6E4}">
                  <adec:decorative xmlns:adec="http://schemas.microsoft.com/office/drawing/2017/decorative" val="1"/>
                </a:ext>
              </a:extLst>
            </p:cNvPr>
            <p:cNvGrpSpPr/>
            <p:nvPr/>
          </p:nvGrpSpPr>
          <p:grpSpPr>
            <a:xfrm>
              <a:off x="6914535" y="3245943"/>
              <a:ext cx="757084" cy="830826"/>
              <a:chOff x="6914535" y="3245943"/>
              <a:chExt cx="757084" cy="830826"/>
            </a:xfrm>
          </p:grpSpPr>
          <p:sp>
            <p:nvSpPr>
              <p:cNvPr id="20" name="Rectangle 19"/>
              <p:cNvSpPr/>
              <p:nvPr/>
            </p:nvSpPr>
            <p:spPr>
              <a:xfrm>
                <a:off x="6914535" y="3245943"/>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7066935" y="3398343"/>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219335" y="3550743"/>
                <a:ext cx="452284" cy="526026"/>
              </a:xfrm>
              <a:prstGeom prst="rect">
                <a:avLst/>
              </a:prstGeom>
              <a:blipFill>
                <a:blip r:embed="rId2"/>
                <a:stretch>
                  <a:fillRect/>
                </a:stretch>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3745697" y="4027582"/>
              <a:ext cx="1784555" cy="929148"/>
              <a:chOff x="2094271" y="2698955"/>
              <a:chExt cx="1784555" cy="929148"/>
            </a:xfrm>
          </p:grpSpPr>
          <p:sp>
            <p:nvSpPr>
              <p:cNvPr id="24" name="Curved Up Arrow 23"/>
              <p:cNvSpPr/>
              <p:nvPr/>
            </p:nvSpPr>
            <p:spPr>
              <a:xfrm>
                <a:off x="2094271" y="2698955"/>
                <a:ext cx="1784555" cy="929148"/>
              </a:xfrm>
              <a:prstGeom prst="curved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2619619" y="3021184"/>
                <a:ext cx="615874" cy="461665"/>
              </a:xfrm>
              <a:prstGeom prst="rect">
                <a:avLst/>
              </a:prstGeom>
              <a:noFill/>
            </p:spPr>
            <p:txBody>
              <a:bodyPr wrap="none" rtlCol="0">
                <a:spAutoFit/>
              </a:bodyPr>
              <a:lstStyle/>
              <a:p>
                <a:r>
                  <a:rPr lang="en-US" sz="2400" b="1" dirty="0"/>
                  <a:t>ETL</a:t>
                </a:r>
              </a:p>
            </p:txBody>
          </p:sp>
        </p:grpSp>
        <p:grpSp>
          <p:nvGrpSpPr>
            <p:cNvPr id="6" name="Group 5"/>
            <p:cNvGrpSpPr/>
            <p:nvPr/>
          </p:nvGrpSpPr>
          <p:grpSpPr>
            <a:xfrm>
              <a:off x="3221417" y="2316723"/>
              <a:ext cx="840336" cy="978408"/>
              <a:chOff x="3221417" y="2316723"/>
              <a:chExt cx="840336" cy="978408"/>
            </a:xfrm>
          </p:grpSpPr>
          <p:sp>
            <p:nvSpPr>
              <p:cNvPr id="2" name="Down Arrow 1"/>
              <p:cNvSpPr/>
              <p:nvPr/>
            </p:nvSpPr>
            <p:spPr>
              <a:xfrm>
                <a:off x="3577121" y="2316723"/>
                <a:ext cx="484632" cy="978408"/>
              </a:xfrm>
              <a:prstGeom prst="down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221417" y="2578173"/>
                <a:ext cx="465192" cy="461665"/>
              </a:xfrm>
              <a:prstGeom prst="rect">
                <a:avLst/>
              </a:prstGeom>
              <a:noFill/>
            </p:spPr>
            <p:txBody>
              <a:bodyPr wrap="none" rtlCol="0">
                <a:spAutoFit/>
              </a:bodyPr>
              <a:lstStyle/>
              <a:p>
                <a:r>
                  <a:rPr lang="en-US" sz="2400" b="1" dirty="0"/>
                  <a:t>EL</a:t>
                </a:r>
              </a:p>
            </p:txBody>
          </p:sp>
        </p:grpSp>
        <p:grpSp>
          <p:nvGrpSpPr>
            <p:cNvPr id="28" name="Group 27"/>
            <p:cNvGrpSpPr/>
            <p:nvPr/>
          </p:nvGrpSpPr>
          <p:grpSpPr>
            <a:xfrm>
              <a:off x="5043561" y="2304477"/>
              <a:ext cx="836493" cy="978408"/>
              <a:chOff x="5043561" y="2304477"/>
              <a:chExt cx="836493" cy="978408"/>
            </a:xfrm>
          </p:grpSpPr>
          <p:sp>
            <p:nvSpPr>
              <p:cNvPr id="5" name="Up Arrow 4"/>
              <p:cNvSpPr/>
              <p:nvPr/>
            </p:nvSpPr>
            <p:spPr>
              <a:xfrm>
                <a:off x="5043561" y="2304477"/>
                <a:ext cx="484632" cy="978408"/>
              </a:xfrm>
              <a:prstGeom prst="up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5414862" y="2578173"/>
                <a:ext cx="465192" cy="461665"/>
              </a:xfrm>
              <a:prstGeom prst="rect">
                <a:avLst/>
              </a:prstGeom>
              <a:noFill/>
            </p:spPr>
            <p:txBody>
              <a:bodyPr wrap="none" rtlCol="0">
                <a:spAutoFit/>
              </a:bodyPr>
              <a:lstStyle/>
              <a:p>
                <a:r>
                  <a:rPr lang="en-US" sz="2400" b="1" dirty="0"/>
                  <a:t>EL</a:t>
                </a:r>
              </a:p>
            </p:txBody>
          </p:sp>
        </p:grpSp>
        <p:grpSp>
          <p:nvGrpSpPr>
            <p:cNvPr id="36" name="Group 35"/>
            <p:cNvGrpSpPr/>
            <p:nvPr/>
          </p:nvGrpSpPr>
          <p:grpSpPr>
            <a:xfrm>
              <a:off x="2810249" y="2578173"/>
              <a:ext cx="3904416" cy="3660395"/>
              <a:chOff x="2810249" y="2578173"/>
              <a:chExt cx="3904416" cy="3660395"/>
            </a:xfrm>
          </p:grpSpPr>
          <p:cxnSp>
            <p:nvCxnSpPr>
              <p:cNvPr id="32" name="Straight Connector 31"/>
              <p:cNvCxnSpPr/>
              <p:nvPr/>
            </p:nvCxnSpPr>
            <p:spPr>
              <a:xfrm>
                <a:off x="4572000" y="2578173"/>
                <a:ext cx="29497" cy="3660395"/>
              </a:xfrm>
              <a:prstGeom prst="line">
                <a:avLst/>
              </a:prstGeom>
            </p:spPr>
            <p:style>
              <a:lnRef idx="2">
                <a:schemeClr val="dk1"/>
              </a:lnRef>
              <a:fillRef idx="0">
                <a:schemeClr val="dk1"/>
              </a:fillRef>
              <a:effectRef idx="1">
                <a:schemeClr val="dk1"/>
              </a:effectRef>
              <a:fontRef idx="minor">
                <a:schemeClr val="tx1"/>
              </a:fontRef>
            </p:style>
          </p:cxnSp>
          <p:grpSp>
            <p:nvGrpSpPr>
              <p:cNvPr id="35" name="Group 34"/>
              <p:cNvGrpSpPr/>
              <p:nvPr/>
            </p:nvGrpSpPr>
            <p:grpSpPr>
              <a:xfrm>
                <a:off x="2810249" y="5435173"/>
                <a:ext cx="3904416" cy="584775"/>
                <a:chOff x="2810249" y="5435173"/>
                <a:chExt cx="3904416" cy="584775"/>
              </a:xfrm>
            </p:grpSpPr>
            <p:sp>
              <p:nvSpPr>
                <p:cNvPr id="33" name="TextBox 32"/>
                <p:cNvSpPr txBox="1"/>
                <p:nvPr/>
              </p:nvSpPr>
              <p:spPr>
                <a:xfrm>
                  <a:off x="2810249" y="5435173"/>
                  <a:ext cx="1491114" cy="584775"/>
                </a:xfrm>
                <a:prstGeom prst="rect">
                  <a:avLst/>
                </a:prstGeom>
                <a:noFill/>
              </p:spPr>
              <p:txBody>
                <a:bodyPr wrap="none" rtlCol="0">
                  <a:spAutoFit/>
                </a:bodyPr>
                <a:lstStyle/>
                <a:p>
                  <a:r>
                    <a:rPr lang="en-US" sz="3200" dirty="0"/>
                    <a:t>Original</a:t>
                  </a:r>
                </a:p>
              </p:txBody>
            </p:sp>
            <p:sp>
              <p:nvSpPr>
                <p:cNvPr id="34" name="TextBox 33"/>
                <p:cNvSpPr txBox="1"/>
                <p:nvPr/>
              </p:nvSpPr>
              <p:spPr>
                <a:xfrm>
                  <a:off x="4960659" y="5435173"/>
                  <a:ext cx="1754006" cy="584775"/>
                </a:xfrm>
                <a:prstGeom prst="rect">
                  <a:avLst/>
                </a:prstGeom>
                <a:noFill/>
              </p:spPr>
              <p:txBody>
                <a:bodyPr wrap="none" rtlCol="0">
                  <a:spAutoFit/>
                </a:bodyPr>
                <a:lstStyle/>
                <a:p>
                  <a:r>
                    <a:rPr lang="en-US" sz="3200" dirty="0"/>
                    <a:t>Extended</a:t>
                  </a:r>
                </a:p>
              </p:txBody>
            </p:sp>
          </p:grpSp>
        </p:grpSp>
      </p:grpSp>
    </p:spTree>
    <p:extLst>
      <p:ext uri="{BB962C8B-B14F-4D97-AF65-F5344CB8AC3E}">
        <p14:creationId xmlns:p14="http://schemas.microsoft.com/office/powerpoint/2010/main" val="2488640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2177657-D90A-4FDA-91AD-5A0B1A8E259E}"/>
</file>

<file path=customXml/itemProps2.xml><?xml version="1.0" encoding="utf-8"?>
<ds:datastoreItem xmlns:ds="http://schemas.openxmlformats.org/officeDocument/2006/customXml" ds:itemID="{874FC39B-8A6F-4C73-A7A4-4BB2CB920EC2}"/>
</file>

<file path=customXml/itemProps3.xml><?xml version="1.0" encoding="utf-8"?>
<ds:datastoreItem xmlns:ds="http://schemas.openxmlformats.org/officeDocument/2006/customXml" ds:itemID="{53B2BF2D-A8ED-4979-8C35-08B6764B7A5A}"/>
</file>

<file path=docProps/app.xml><?xml version="1.0" encoding="utf-8"?>
<Properties xmlns="http://schemas.openxmlformats.org/officeDocument/2006/extended-properties" xmlns:vt="http://schemas.openxmlformats.org/officeDocument/2006/docPropsVTypes">
  <Template/>
  <TotalTime>2993</TotalTime>
  <Words>396</Words>
  <Application>Microsoft Office PowerPoint</Application>
  <PresentationFormat>On-screen Show (4:3)</PresentationFormat>
  <Paragraphs>96</Paragraphs>
  <Slides>16</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1_Office Theme</vt:lpstr>
      <vt:lpstr>Data as an Institutional Strategic Asset </vt:lpstr>
      <vt:lpstr>Transactional System</vt:lpstr>
      <vt:lpstr>Ancillary System</vt:lpstr>
      <vt:lpstr>What?</vt:lpstr>
      <vt:lpstr>Systems</vt:lpstr>
      <vt:lpstr>Data</vt:lpstr>
      <vt:lpstr>Data Direction</vt:lpstr>
      <vt:lpstr>Transaction Layer</vt:lpstr>
      <vt:lpstr>Broker Layer</vt:lpstr>
      <vt:lpstr>Operations Access</vt:lpstr>
      <vt:lpstr>Data Layers</vt:lpstr>
      <vt:lpstr>Reporting Access</vt:lpstr>
      <vt:lpstr>Stewards</vt:lpstr>
      <vt:lpstr>Summary</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as an Institutional Strategic Asset</dc:title>
  <dc:creator>Michael Mundrane</dc:creator>
  <cp:lastModifiedBy>Desai, Stuti (Document Accessibility Specialist)</cp:lastModifiedBy>
  <cp:revision>141</cp:revision>
  <cp:lastPrinted>2014-03-11T14:03:07Z</cp:lastPrinted>
  <dcterms:created xsi:type="dcterms:W3CDTF">2014-03-10T15:50:37Z</dcterms:created>
  <dcterms:modified xsi:type="dcterms:W3CDTF">2023-05-15T19:06:50Z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