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rts/chart100.xml" ContentType="application/vnd.openxmlformats-officedocument.drawingml.chart+xml"/>
  <Override PartName="/ppt/charts/colors100.xml" ContentType="application/vnd.ms-office.chartcolorstyle+xml"/>
  <Override PartName="/ppt/charts/style100.xml" ContentType="application/vnd.ms-office.chartstyle+xml"/>
  <Override PartName="/ppt/drawings/drawing30.xml" ContentType="application/vnd.openxmlformats-officedocument.drawingml.chartshap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1" r:id="rId1"/>
  </p:sldMasterIdLst>
  <p:notesMasterIdLst>
    <p:notesMasterId r:id="rId70"/>
  </p:notesMasterIdLst>
  <p:handoutMasterIdLst>
    <p:handoutMasterId r:id="rId71"/>
  </p:handoutMasterIdLst>
  <p:sldIdLst>
    <p:sldId id="258" r:id="rId2"/>
    <p:sldId id="290" r:id="rId3"/>
    <p:sldId id="262" r:id="rId4"/>
    <p:sldId id="365" r:id="rId5"/>
    <p:sldId id="289" r:id="rId6"/>
    <p:sldId id="368" r:id="rId7"/>
    <p:sldId id="286" r:id="rId8"/>
    <p:sldId id="347" r:id="rId9"/>
    <p:sldId id="330" r:id="rId10"/>
    <p:sldId id="272" r:id="rId11"/>
    <p:sldId id="298" r:id="rId12"/>
    <p:sldId id="299" r:id="rId13"/>
    <p:sldId id="297" r:id="rId14"/>
    <p:sldId id="294" r:id="rId15"/>
    <p:sldId id="292" r:id="rId16"/>
    <p:sldId id="305" r:id="rId17"/>
    <p:sldId id="273" r:id="rId18"/>
    <p:sldId id="274" r:id="rId19"/>
    <p:sldId id="300" r:id="rId20"/>
    <p:sldId id="301" r:id="rId21"/>
    <p:sldId id="342" r:id="rId22"/>
    <p:sldId id="302" r:id="rId23"/>
    <p:sldId id="307" r:id="rId24"/>
    <p:sldId id="308" r:id="rId25"/>
    <p:sldId id="317" r:id="rId26"/>
    <p:sldId id="306" r:id="rId27"/>
    <p:sldId id="388" r:id="rId28"/>
    <p:sldId id="320" r:id="rId29"/>
    <p:sldId id="310" r:id="rId30"/>
    <p:sldId id="311" r:id="rId31"/>
    <p:sldId id="309" r:id="rId32"/>
    <p:sldId id="314" r:id="rId33"/>
    <p:sldId id="315" r:id="rId34"/>
    <p:sldId id="316" r:id="rId35"/>
    <p:sldId id="318" r:id="rId36"/>
    <p:sldId id="321" r:id="rId37"/>
    <p:sldId id="323" r:id="rId38"/>
    <p:sldId id="322" r:id="rId39"/>
    <p:sldId id="346" r:id="rId40"/>
    <p:sldId id="325" r:id="rId41"/>
    <p:sldId id="349" r:id="rId42"/>
    <p:sldId id="328" r:id="rId43"/>
    <p:sldId id="324" r:id="rId44"/>
    <p:sldId id="329" r:id="rId45"/>
    <p:sldId id="268" r:id="rId46"/>
    <p:sldId id="269" r:id="rId47"/>
    <p:sldId id="270" r:id="rId48"/>
    <p:sldId id="319" r:id="rId49"/>
    <p:sldId id="385" r:id="rId50"/>
    <p:sldId id="379" r:id="rId51"/>
    <p:sldId id="380" r:id="rId52"/>
    <p:sldId id="381" r:id="rId53"/>
    <p:sldId id="382" r:id="rId54"/>
    <p:sldId id="383" r:id="rId55"/>
    <p:sldId id="343" r:id="rId56"/>
    <p:sldId id="335" r:id="rId57"/>
    <p:sldId id="334" r:id="rId58"/>
    <p:sldId id="369" r:id="rId59"/>
    <p:sldId id="371" r:id="rId60"/>
    <p:sldId id="372" r:id="rId61"/>
    <p:sldId id="373" r:id="rId62"/>
    <p:sldId id="389" r:id="rId63"/>
    <p:sldId id="386" r:id="rId64"/>
    <p:sldId id="345" r:id="rId65"/>
    <p:sldId id="387" r:id="rId66"/>
    <p:sldId id="261" r:id="rId67"/>
    <p:sldId id="293" r:id="rId68"/>
    <p:sldId id="260" r:id="rId6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BFC9DC-98AA-3947-9C0D-E002EF958776}">
          <p14:sldIdLst>
            <p14:sldId id="258"/>
            <p14:sldId id="290"/>
            <p14:sldId id="262"/>
            <p14:sldId id="365"/>
            <p14:sldId id="289"/>
            <p14:sldId id="368"/>
            <p14:sldId id="286"/>
            <p14:sldId id="347"/>
            <p14:sldId id="330"/>
            <p14:sldId id="272"/>
            <p14:sldId id="298"/>
            <p14:sldId id="299"/>
            <p14:sldId id="297"/>
            <p14:sldId id="294"/>
            <p14:sldId id="292"/>
            <p14:sldId id="305"/>
            <p14:sldId id="273"/>
            <p14:sldId id="274"/>
            <p14:sldId id="300"/>
            <p14:sldId id="301"/>
            <p14:sldId id="342"/>
            <p14:sldId id="302"/>
            <p14:sldId id="307"/>
            <p14:sldId id="308"/>
            <p14:sldId id="317"/>
            <p14:sldId id="306"/>
            <p14:sldId id="388"/>
            <p14:sldId id="320"/>
            <p14:sldId id="310"/>
            <p14:sldId id="311"/>
            <p14:sldId id="309"/>
            <p14:sldId id="314"/>
            <p14:sldId id="315"/>
            <p14:sldId id="316"/>
            <p14:sldId id="318"/>
            <p14:sldId id="321"/>
            <p14:sldId id="323"/>
            <p14:sldId id="322"/>
            <p14:sldId id="346"/>
            <p14:sldId id="325"/>
            <p14:sldId id="349"/>
            <p14:sldId id="328"/>
            <p14:sldId id="324"/>
            <p14:sldId id="329"/>
            <p14:sldId id="268"/>
            <p14:sldId id="269"/>
            <p14:sldId id="270"/>
            <p14:sldId id="319"/>
            <p14:sldId id="385"/>
            <p14:sldId id="379"/>
            <p14:sldId id="380"/>
            <p14:sldId id="381"/>
            <p14:sldId id="382"/>
            <p14:sldId id="383"/>
            <p14:sldId id="343"/>
            <p14:sldId id="335"/>
            <p14:sldId id="334"/>
            <p14:sldId id="369"/>
            <p14:sldId id="371"/>
            <p14:sldId id="372"/>
            <p14:sldId id="373"/>
            <p14:sldId id="389"/>
            <p14:sldId id="386"/>
            <p14:sldId id="345"/>
            <p14:sldId id="387"/>
            <p14:sldId id="261"/>
            <p14:sldId id="293"/>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E2F"/>
    <a:srgbClr val="747679"/>
    <a:srgbClr val="7C878E"/>
    <a:srgbClr val="091C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35C9E-3E5B-4EA3-B2E1-9C3291FA3ED5}" v="2853" dt="2023-05-18T18:25:45.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5" autoAdjust="0"/>
    <p:restoredTop sz="86371" autoAdjust="0"/>
  </p:normalViewPr>
  <p:slideViewPr>
    <p:cSldViewPr snapToGrid="0" snapToObjects="1">
      <p:cViewPr varScale="1">
        <p:scale>
          <a:sx n="88" d="100"/>
          <a:sy n="88" d="100"/>
        </p:scale>
        <p:origin x="60" y="28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79"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80"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78"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ai, Stuti (Document Accessibility Specialist)" userId="4466d87a-2609-4fc0-b808-d10f4f45e676" providerId="ADAL" clId="{65B35C9E-3E5B-4EA3-B2E1-9C3291FA3ED5}"/>
    <pc:docChg chg="modSld">
      <pc:chgData name="Desai, Stuti (Document Accessibility Specialist)" userId="4466d87a-2609-4fc0-b808-d10f4f45e676" providerId="ADAL" clId="{65B35C9E-3E5B-4EA3-B2E1-9C3291FA3ED5}" dt="2023-05-18T18:25:14.545" v="15101" actId="13244"/>
      <pc:docMkLst>
        <pc:docMk/>
      </pc:docMkLst>
      <pc:sldChg chg="modSp mod">
        <pc:chgData name="Desai, Stuti (Document Accessibility Specialist)" userId="4466d87a-2609-4fc0-b808-d10f4f45e676" providerId="ADAL" clId="{65B35C9E-3E5B-4EA3-B2E1-9C3291FA3ED5}" dt="2023-05-18T18:23:24.775" v="15076" actId="13244"/>
        <pc:sldMkLst>
          <pc:docMk/>
          <pc:sldMk cId="274378230" sldId="260"/>
        </pc:sldMkLst>
        <pc:spChg chg="ord">
          <ac:chgData name="Desai, Stuti (Document Accessibility Specialist)" userId="4466d87a-2609-4fc0-b808-d10f4f45e676" providerId="ADAL" clId="{65B35C9E-3E5B-4EA3-B2E1-9C3291FA3ED5}" dt="2023-05-18T18:23:24.775" v="15076" actId="13244"/>
          <ac:spMkLst>
            <pc:docMk/>
            <pc:sldMk cId="274378230" sldId="260"/>
            <ac:spMk id="3" creationId="{00000000-0000-0000-0000-000000000000}"/>
          </ac:spMkLst>
        </pc:spChg>
      </pc:sldChg>
      <pc:sldChg chg="modSp mod">
        <pc:chgData name="Desai, Stuti (Document Accessibility Specialist)" userId="4466d87a-2609-4fc0-b808-d10f4f45e676" providerId="ADAL" clId="{65B35C9E-3E5B-4EA3-B2E1-9C3291FA3ED5}" dt="2023-05-18T18:23:15.467" v="15075" actId="13244"/>
        <pc:sldMkLst>
          <pc:docMk/>
          <pc:sldMk cId="3066222240" sldId="261"/>
        </pc:sldMkLst>
        <pc:spChg chg="ord">
          <ac:chgData name="Desai, Stuti (Document Accessibility Specialist)" userId="4466d87a-2609-4fc0-b808-d10f4f45e676" providerId="ADAL" clId="{65B35C9E-3E5B-4EA3-B2E1-9C3291FA3ED5}" dt="2023-05-18T18:23:15.467" v="15075" actId="13244"/>
          <ac:spMkLst>
            <pc:docMk/>
            <pc:sldMk cId="3066222240" sldId="261"/>
            <ac:spMk id="3" creationId="{00000000-0000-0000-0000-000000000000}"/>
          </ac:spMkLst>
        </pc:spChg>
        <pc:spChg chg="mod">
          <ac:chgData name="Desai, Stuti (Document Accessibility Specialist)" userId="4466d87a-2609-4fc0-b808-d10f4f45e676" providerId="ADAL" clId="{65B35C9E-3E5B-4EA3-B2E1-9C3291FA3ED5}" dt="2023-05-18T17:54:37.565" v="10241" actId="962"/>
          <ac:spMkLst>
            <pc:docMk/>
            <pc:sldMk cId="3066222240" sldId="261"/>
            <ac:spMk id="4" creationId="{4C1299FE-4D21-4ADB-A1E9-0FADAAB4C64B}"/>
          </ac:spMkLst>
        </pc:spChg>
      </pc:sldChg>
      <pc:sldChg chg="modSp mod">
        <pc:chgData name="Desai, Stuti (Document Accessibility Specialist)" userId="4466d87a-2609-4fc0-b808-d10f4f45e676" providerId="ADAL" clId="{65B35C9E-3E5B-4EA3-B2E1-9C3291FA3ED5}" dt="2023-05-18T18:14:01.571" v="14993" actId="962"/>
        <pc:sldMkLst>
          <pc:docMk/>
          <pc:sldMk cId="2394742358" sldId="262"/>
        </pc:sldMkLst>
        <pc:spChg chg="ord">
          <ac:chgData name="Desai, Stuti (Document Accessibility Specialist)" userId="4466d87a-2609-4fc0-b808-d10f4f45e676" providerId="ADAL" clId="{65B35C9E-3E5B-4EA3-B2E1-9C3291FA3ED5}" dt="2023-05-18T18:12:49.273" v="14992" actId="13244"/>
          <ac:spMkLst>
            <pc:docMk/>
            <pc:sldMk cId="2394742358" sldId="262"/>
            <ac:spMk id="3" creationId="{7E6297C3-0273-460E-91BB-4FC36C0E2900}"/>
          </ac:spMkLst>
        </pc:spChg>
        <pc:picChg chg="mod">
          <ac:chgData name="Desai, Stuti (Document Accessibility Specialist)" userId="4466d87a-2609-4fc0-b808-d10f4f45e676" providerId="ADAL" clId="{65B35C9E-3E5B-4EA3-B2E1-9C3291FA3ED5}" dt="2023-05-18T18:14:01.571" v="14993" actId="962"/>
          <ac:picMkLst>
            <pc:docMk/>
            <pc:sldMk cId="2394742358" sldId="262"/>
            <ac:picMk id="5" creationId="{819F441E-54DA-931A-57B9-66D7D753B5DD}"/>
          </ac:picMkLst>
        </pc:picChg>
      </pc:sldChg>
      <pc:sldChg chg="modSp mod">
        <pc:chgData name="Desai, Stuti (Document Accessibility Specialist)" userId="4466d87a-2609-4fc0-b808-d10f4f45e676" providerId="ADAL" clId="{65B35C9E-3E5B-4EA3-B2E1-9C3291FA3ED5}" dt="2023-05-18T18:21:24.819" v="15055" actId="962"/>
        <pc:sldMkLst>
          <pc:docMk/>
          <pc:sldMk cId="2883803499" sldId="268"/>
        </pc:sldMkLst>
        <pc:picChg chg="mod">
          <ac:chgData name="Desai, Stuti (Document Accessibility Specialist)" userId="4466d87a-2609-4fc0-b808-d10f4f45e676" providerId="ADAL" clId="{65B35C9E-3E5B-4EA3-B2E1-9C3291FA3ED5}" dt="2023-05-18T18:21:24.819" v="15055" actId="962"/>
          <ac:picMkLst>
            <pc:docMk/>
            <pc:sldMk cId="2883803499" sldId="268"/>
            <ac:picMk id="4" creationId="{E0E08D0E-36BD-8367-A888-87A634618F6C}"/>
          </ac:picMkLst>
        </pc:picChg>
      </pc:sldChg>
      <pc:sldChg chg="modSp mod">
        <pc:chgData name="Desai, Stuti (Document Accessibility Specialist)" userId="4466d87a-2609-4fc0-b808-d10f4f45e676" providerId="ADAL" clId="{65B35C9E-3E5B-4EA3-B2E1-9C3291FA3ED5}" dt="2023-05-18T18:21:28.114" v="15057" actId="13244"/>
        <pc:sldMkLst>
          <pc:docMk/>
          <pc:sldMk cId="1869848622" sldId="269"/>
        </pc:sldMkLst>
        <pc:spChg chg="ord">
          <ac:chgData name="Desai, Stuti (Document Accessibility Specialist)" userId="4466d87a-2609-4fc0-b808-d10f4f45e676" providerId="ADAL" clId="{65B35C9E-3E5B-4EA3-B2E1-9C3291FA3ED5}" dt="2023-05-18T18:21:28.114" v="15057" actId="13244"/>
          <ac:spMkLst>
            <pc:docMk/>
            <pc:sldMk cId="1869848622" sldId="269"/>
            <ac:spMk id="3" creationId="{7E6297C3-0273-460E-91BB-4FC36C0E2900}"/>
          </ac:spMkLst>
        </pc:spChg>
        <pc:picChg chg="mod">
          <ac:chgData name="Desai, Stuti (Document Accessibility Specialist)" userId="4466d87a-2609-4fc0-b808-d10f4f45e676" providerId="ADAL" clId="{65B35C9E-3E5B-4EA3-B2E1-9C3291FA3ED5}" dt="2023-05-18T18:21:26.610" v="15056" actId="962"/>
          <ac:picMkLst>
            <pc:docMk/>
            <pc:sldMk cId="1869848622" sldId="269"/>
            <ac:picMk id="4" creationId="{E0E08D0E-36BD-8367-A888-87A634618F6C}"/>
          </ac:picMkLst>
        </pc:picChg>
      </pc:sldChg>
      <pc:sldChg chg="modSp mod">
        <pc:chgData name="Desai, Stuti (Document Accessibility Specialist)" userId="4466d87a-2609-4fc0-b808-d10f4f45e676" providerId="ADAL" clId="{65B35C9E-3E5B-4EA3-B2E1-9C3291FA3ED5}" dt="2023-05-18T18:21:35.712" v="15059" actId="13244"/>
        <pc:sldMkLst>
          <pc:docMk/>
          <pc:sldMk cId="1667883972" sldId="270"/>
        </pc:sldMkLst>
        <pc:spChg chg="ord">
          <ac:chgData name="Desai, Stuti (Document Accessibility Specialist)" userId="4466d87a-2609-4fc0-b808-d10f4f45e676" providerId="ADAL" clId="{65B35C9E-3E5B-4EA3-B2E1-9C3291FA3ED5}" dt="2023-05-18T18:21:35.712" v="15059" actId="13244"/>
          <ac:spMkLst>
            <pc:docMk/>
            <pc:sldMk cId="1667883972" sldId="270"/>
            <ac:spMk id="3" creationId="{7E6297C3-0273-460E-91BB-4FC36C0E2900}"/>
          </ac:spMkLst>
        </pc:spChg>
        <pc:grpChg chg="mod">
          <ac:chgData name="Desai, Stuti (Document Accessibility Specialist)" userId="4466d87a-2609-4fc0-b808-d10f4f45e676" providerId="ADAL" clId="{65B35C9E-3E5B-4EA3-B2E1-9C3291FA3ED5}" dt="2023-05-18T17:32:17.844" v="7673" actId="962"/>
          <ac:grpSpMkLst>
            <pc:docMk/>
            <pc:sldMk cId="1667883972" sldId="270"/>
            <ac:grpSpMk id="8" creationId="{1A3B5921-BB73-EF28-6335-EC8468ABDB87}"/>
          </ac:grpSpMkLst>
        </pc:grpChg>
        <pc:picChg chg="mod">
          <ac:chgData name="Desai, Stuti (Document Accessibility Specialist)" userId="4466d87a-2609-4fc0-b808-d10f4f45e676" providerId="ADAL" clId="{65B35C9E-3E5B-4EA3-B2E1-9C3291FA3ED5}" dt="2023-05-18T18:21:30.988" v="15058" actId="962"/>
          <ac:picMkLst>
            <pc:docMk/>
            <pc:sldMk cId="1667883972" sldId="270"/>
            <ac:picMk id="4" creationId="{E0E08D0E-36BD-8367-A888-87A634618F6C}"/>
          </ac:picMkLst>
        </pc:picChg>
      </pc:sldChg>
      <pc:sldChg chg="modSp mod">
        <pc:chgData name="Desai, Stuti (Document Accessibility Specialist)" userId="4466d87a-2609-4fc0-b808-d10f4f45e676" providerId="ADAL" clId="{65B35C9E-3E5B-4EA3-B2E1-9C3291FA3ED5}" dt="2023-05-18T18:15:52.953" v="15011" actId="962"/>
        <pc:sldMkLst>
          <pc:docMk/>
          <pc:sldMk cId="2043756285" sldId="272"/>
        </pc:sldMkLst>
        <pc:spChg chg="ord">
          <ac:chgData name="Desai, Stuti (Document Accessibility Specialist)" userId="4466d87a-2609-4fc0-b808-d10f4f45e676" providerId="ADAL" clId="{65B35C9E-3E5B-4EA3-B2E1-9C3291FA3ED5}" dt="2023-05-18T18:15:36.883" v="15006" actId="13244"/>
          <ac:spMkLst>
            <pc:docMk/>
            <pc:sldMk cId="2043756285" sldId="272"/>
            <ac:spMk id="3" creationId="{7E6297C3-0273-460E-91BB-4FC36C0E2900}"/>
          </ac:spMkLst>
        </pc:spChg>
        <pc:spChg chg="ord">
          <ac:chgData name="Desai, Stuti (Document Accessibility Specialist)" userId="4466d87a-2609-4fc0-b808-d10f4f45e676" providerId="ADAL" clId="{65B35C9E-3E5B-4EA3-B2E1-9C3291FA3ED5}" dt="2023-05-18T18:15:43.745" v="15007" actId="13244"/>
          <ac:spMkLst>
            <pc:docMk/>
            <pc:sldMk cId="2043756285" sldId="272"/>
            <ac:spMk id="5" creationId="{1EEE1137-06FB-FBE8-7FDD-160E1928BCDF}"/>
          </ac:spMkLst>
        </pc:spChg>
        <pc:spChg chg="ord">
          <ac:chgData name="Desai, Stuti (Document Accessibility Specialist)" userId="4466d87a-2609-4fc0-b808-d10f4f45e676" providerId="ADAL" clId="{65B35C9E-3E5B-4EA3-B2E1-9C3291FA3ED5}" dt="2023-05-18T18:15:46.148" v="15008" actId="13244"/>
          <ac:spMkLst>
            <pc:docMk/>
            <pc:sldMk cId="2043756285" sldId="272"/>
            <ac:spMk id="6" creationId="{F281C79C-219C-8327-DB5D-E196A8B049E2}"/>
          </ac:spMkLst>
        </pc:spChg>
        <pc:spChg chg="ord">
          <ac:chgData name="Desai, Stuti (Document Accessibility Specialist)" userId="4466d87a-2609-4fc0-b808-d10f4f45e676" providerId="ADAL" clId="{65B35C9E-3E5B-4EA3-B2E1-9C3291FA3ED5}" dt="2023-05-18T18:15:48.314" v="15009" actId="13244"/>
          <ac:spMkLst>
            <pc:docMk/>
            <pc:sldMk cId="2043756285" sldId="272"/>
            <ac:spMk id="7" creationId="{8FF3942D-2315-7AEE-A989-76E158BEA589}"/>
          </ac:spMkLst>
        </pc:spChg>
        <pc:spChg chg="mod">
          <ac:chgData name="Desai, Stuti (Document Accessibility Specialist)" userId="4466d87a-2609-4fc0-b808-d10f4f45e676" providerId="ADAL" clId="{65B35C9E-3E5B-4EA3-B2E1-9C3291FA3ED5}" dt="2023-05-18T18:15:52.325" v="15010" actId="962"/>
          <ac:spMkLst>
            <pc:docMk/>
            <pc:sldMk cId="2043756285" sldId="272"/>
            <ac:spMk id="8" creationId="{5D98F786-8458-02BD-2677-D3466B1B8EC1}"/>
          </ac:spMkLst>
        </pc:spChg>
        <pc:spChg chg="mod">
          <ac:chgData name="Desai, Stuti (Document Accessibility Specialist)" userId="4466d87a-2609-4fc0-b808-d10f4f45e676" providerId="ADAL" clId="{65B35C9E-3E5B-4EA3-B2E1-9C3291FA3ED5}" dt="2023-05-18T18:15:52.953" v="15011" actId="962"/>
          <ac:spMkLst>
            <pc:docMk/>
            <pc:sldMk cId="2043756285" sldId="272"/>
            <ac:spMk id="9" creationId="{9EB8B3FA-47A6-D2C5-5F22-5977BE182A03}"/>
          </ac:spMkLst>
        </pc:spChg>
      </pc:sldChg>
      <pc:sldChg chg="addSp modSp mod modAnim">
        <pc:chgData name="Desai, Stuti (Document Accessibility Specialist)" userId="4466d87a-2609-4fc0-b808-d10f4f45e676" providerId="ADAL" clId="{65B35C9E-3E5B-4EA3-B2E1-9C3291FA3ED5}" dt="2023-05-18T18:23:48.770" v="15078" actId="13244"/>
        <pc:sldMkLst>
          <pc:docMk/>
          <pc:sldMk cId="749649402" sldId="273"/>
        </pc:sldMkLst>
        <pc:spChg chg="ord">
          <ac:chgData name="Desai, Stuti (Document Accessibility Specialist)" userId="4466d87a-2609-4fc0-b808-d10f4f45e676" providerId="ADAL" clId="{65B35C9E-3E5B-4EA3-B2E1-9C3291FA3ED5}" dt="2023-05-18T18:17:07.066" v="15023" actId="13244"/>
          <ac:spMkLst>
            <pc:docMk/>
            <pc:sldMk cId="749649402" sldId="273"/>
            <ac:spMk id="3" creationId="{7E6297C3-0273-460E-91BB-4FC36C0E2900}"/>
          </ac:spMkLst>
        </pc:spChg>
        <pc:spChg chg="mod">
          <ac:chgData name="Desai, Stuti (Document Accessibility Specialist)" userId="4466d87a-2609-4fc0-b808-d10f4f45e676" providerId="ADAL" clId="{65B35C9E-3E5B-4EA3-B2E1-9C3291FA3ED5}" dt="2023-05-18T14:34:01.094" v="1195" actId="164"/>
          <ac:spMkLst>
            <pc:docMk/>
            <pc:sldMk cId="749649402" sldId="273"/>
            <ac:spMk id="5" creationId="{21D9B56E-A488-4AA5-D23E-9AC1BB0E8166}"/>
          </ac:spMkLst>
        </pc:spChg>
        <pc:spChg chg="mod">
          <ac:chgData name="Desai, Stuti (Document Accessibility Specialist)" userId="4466d87a-2609-4fc0-b808-d10f4f45e676" providerId="ADAL" clId="{65B35C9E-3E5B-4EA3-B2E1-9C3291FA3ED5}" dt="2023-05-18T14:34:31.067" v="1370" actId="164"/>
          <ac:spMkLst>
            <pc:docMk/>
            <pc:sldMk cId="749649402" sldId="273"/>
            <ac:spMk id="6" creationId="{36C4A5D6-39D7-C2F8-011F-62DC1480FA61}"/>
          </ac:spMkLst>
        </pc:spChg>
        <pc:grpChg chg="add mod ord">
          <ac:chgData name="Desai, Stuti (Document Accessibility Specialist)" userId="4466d87a-2609-4fc0-b808-d10f4f45e676" providerId="ADAL" clId="{65B35C9E-3E5B-4EA3-B2E1-9C3291FA3ED5}" dt="2023-05-18T18:23:47.192" v="15077" actId="13244"/>
          <ac:grpSpMkLst>
            <pc:docMk/>
            <pc:sldMk cId="749649402" sldId="273"/>
            <ac:grpSpMk id="7" creationId="{338C23C9-EC3D-B9DE-2EC4-1FAB456E5C28}"/>
          </ac:grpSpMkLst>
        </pc:grpChg>
        <pc:grpChg chg="add mod ord">
          <ac:chgData name="Desai, Stuti (Document Accessibility Specialist)" userId="4466d87a-2609-4fc0-b808-d10f4f45e676" providerId="ADAL" clId="{65B35C9E-3E5B-4EA3-B2E1-9C3291FA3ED5}" dt="2023-05-18T18:23:48.770" v="15078" actId="13244"/>
          <ac:grpSpMkLst>
            <pc:docMk/>
            <pc:sldMk cId="749649402" sldId="273"/>
            <ac:grpSpMk id="9" creationId="{9221AF1B-96AE-D52F-D338-AA6E376EF08D}"/>
          </ac:grpSpMkLst>
        </pc:grpChg>
        <pc:picChg chg="mod">
          <ac:chgData name="Desai, Stuti (Document Accessibility Specialist)" userId="4466d87a-2609-4fc0-b808-d10f4f45e676" providerId="ADAL" clId="{65B35C9E-3E5B-4EA3-B2E1-9C3291FA3ED5}" dt="2023-05-18T18:17:05.077" v="15022" actId="962"/>
          <ac:picMkLst>
            <pc:docMk/>
            <pc:sldMk cId="749649402" sldId="273"/>
            <ac:picMk id="4" creationId="{863B3587-C0F7-9103-C13B-E97131472499}"/>
          </ac:picMkLst>
        </pc:picChg>
        <pc:cxnChg chg="mod">
          <ac:chgData name="Desai, Stuti (Document Accessibility Specialist)" userId="4466d87a-2609-4fc0-b808-d10f4f45e676" providerId="ADAL" clId="{65B35C9E-3E5B-4EA3-B2E1-9C3291FA3ED5}" dt="2023-05-18T14:34:01.094" v="1195" actId="164"/>
          <ac:cxnSpMkLst>
            <pc:docMk/>
            <pc:sldMk cId="749649402" sldId="273"/>
            <ac:cxnSpMk id="8" creationId="{37B8E1F4-6B0F-4C0A-FC53-C565F2C68B4D}"/>
          </ac:cxnSpMkLst>
        </pc:cxnChg>
        <pc:cxnChg chg="mod">
          <ac:chgData name="Desai, Stuti (Document Accessibility Specialist)" userId="4466d87a-2609-4fc0-b808-d10f4f45e676" providerId="ADAL" clId="{65B35C9E-3E5B-4EA3-B2E1-9C3291FA3ED5}" dt="2023-05-18T14:34:31.067" v="1370" actId="164"/>
          <ac:cxnSpMkLst>
            <pc:docMk/>
            <pc:sldMk cId="749649402" sldId="273"/>
            <ac:cxnSpMk id="10" creationId="{C5BB85CD-06D5-D0B6-0BDD-CC7260CFDDC1}"/>
          </ac:cxnSpMkLst>
        </pc:cxnChg>
      </pc:sldChg>
      <pc:sldChg chg="addSp modSp mod">
        <pc:chgData name="Desai, Stuti (Document Accessibility Specialist)" userId="4466d87a-2609-4fc0-b808-d10f4f45e676" providerId="ADAL" clId="{65B35C9E-3E5B-4EA3-B2E1-9C3291FA3ED5}" dt="2023-05-18T18:17:20.508" v="15025" actId="962"/>
        <pc:sldMkLst>
          <pc:docMk/>
          <pc:sldMk cId="4243124067" sldId="274"/>
        </pc:sldMkLst>
        <pc:spChg chg="ord">
          <ac:chgData name="Desai, Stuti (Document Accessibility Specialist)" userId="4466d87a-2609-4fc0-b808-d10f4f45e676" providerId="ADAL" clId="{65B35C9E-3E5B-4EA3-B2E1-9C3291FA3ED5}" dt="2023-05-18T18:17:13.801" v="15024" actId="13244"/>
          <ac:spMkLst>
            <pc:docMk/>
            <pc:sldMk cId="4243124067" sldId="274"/>
            <ac:spMk id="3" creationId="{7E6297C3-0273-460E-91BB-4FC36C0E2900}"/>
          </ac:spMkLst>
        </pc:spChg>
        <pc:spChg chg="mod">
          <ac:chgData name="Desai, Stuti (Document Accessibility Specialist)" userId="4466d87a-2609-4fc0-b808-d10f4f45e676" providerId="ADAL" clId="{65B35C9E-3E5B-4EA3-B2E1-9C3291FA3ED5}" dt="2023-05-18T14:32:37.906" v="1035" actId="164"/>
          <ac:spMkLst>
            <pc:docMk/>
            <pc:sldMk cId="4243124067" sldId="274"/>
            <ac:spMk id="13" creationId="{61A2D90C-5FE2-C63D-B179-100CE66086C0}"/>
          </ac:spMkLst>
        </pc:spChg>
        <pc:spChg chg="mod">
          <ac:chgData name="Desai, Stuti (Document Accessibility Specialist)" userId="4466d87a-2609-4fc0-b808-d10f4f45e676" providerId="ADAL" clId="{65B35C9E-3E5B-4EA3-B2E1-9C3291FA3ED5}" dt="2023-05-18T14:32:37.906" v="1035" actId="164"/>
          <ac:spMkLst>
            <pc:docMk/>
            <pc:sldMk cId="4243124067" sldId="274"/>
            <ac:spMk id="14" creationId="{0F7FE75B-D6BE-E2D4-4499-5C3E071E9E29}"/>
          </ac:spMkLst>
        </pc:spChg>
        <pc:spChg chg="mod">
          <ac:chgData name="Desai, Stuti (Document Accessibility Specialist)" userId="4466d87a-2609-4fc0-b808-d10f4f45e676" providerId="ADAL" clId="{65B35C9E-3E5B-4EA3-B2E1-9C3291FA3ED5}" dt="2023-05-18T14:33:00.325" v="1114" actId="164"/>
          <ac:spMkLst>
            <pc:docMk/>
            <pc:sldMk cId="4243124067" sldId="274"/>
            <ac:spMk id="15" creationId="{77721FEE-5076-993D-85A8-CBA64700BE89}"/>
          </ac:spMkLst>
        </pc:spChg>
        <pc:spChg chg="mod">
          <ac:chgData name="Desai, Stuti (Document Accessibility Specialist)" userId="4466d87a-2609-4fc0-b808-d10f4f45e676" providerId="ADAL" clId="{65B35C9E-3E5B-4EA3-B2E1-9C3291FA3ED5}" dt="2023-05-18T14:33:00.325" v="1114" actId="164"/>
          <ac:spMkLst>
            <pc:docMk/>
            <pc:sldMk cId="4243124067" sldId="274"/>
            <ac:spMk id="16" creationId="{54467464-030F-B7A1-C467-CF5ED1B15A75}"/>
          </ac:spMkLst>
        </pc:spChg>
        <pc:grpChg chg="add mod">
          <ac:chgData name="Desai, Stuti (Document Accessibility Specialist)" userId="4466d87a-2609-4fc0-b808-d10f4f45e676" providerId="ADAL" clId="{65B35C9E-3E5B-4EA3-B2E1-9C3291FA3ED5}" dt="2023-05-18T18:17:20.508" v="15025" actId="962"/>
          <ac:grpSpMkLst>
            <pc:docMk/>
            <pc:sldMk cId="4243124067" sldId="274"/>
            <ac:grpSpMk id="5" creationId="{ADF978E2-DA23-2D0C-3ADE-874B29952A70}"/>
          </ac:grpSpMkLst>
        </pc:grpChg>
        <pc:grpChg chg="add mod">
          <ac:chgData name="Desai, Stuti (Document Accessibility Specialist)" userId="4466d87a-2609-4fc0-b808-d10f4f45e676" providerId="ADAL" clId="{65B35C9E-3E5B-4EA3-B2E1-9C3291FA3ED5}" dt="2023-05-18T14:33:15.449" v="1194" actId="962"/>
          <ac:grpSpMkLst>
            <pc:docMk/>
            <pc:sldMk cId="4243124067" sldId="274"/>
            <ac:grpSpMk id="6" creationId="{EA6600A3-17BB-F173-CEB4-B1015AAEB59C}"/>
          </ac:grpSpMkLst>
        </pc:grpChg>
      </pc:sldChg>
      <pc:sldChg chg="addSp modSp mod">
        <pc:chgData name="Desai, Stuti (Document Accessibility Specialist)" userId="4466d87a-2609-4fc0-b808-d10f4f45e676" providerId="ADAL" clId="{65B35C9E-3E5B-4EA3-B2E1-9C3291FA3ED5}" dt="2023-05-18T18:15:03.107" v="15001" actId="962"/>
        <pc:sldMkLst>
          <pc:docMk/>
          <pc:sldMk cId="1529858283" sldId="286"/>
        </pc:sldMkLst>
        <pc:spChg chg="mod">
          <ac:chgData name="Desai, Stuti (Document Accessibility Specialist)" userId="4466d87a-2609-4fc0-b808-d10f4f45e676" providerId="ADAL" clId="{65B35C9E-3E5B-4EA3-B2E1-9C3291FA3ED5}" dt="2023-05-18T13:59:28.028" v="423" actId="164"/>
          <ac:spMkLst>
            <pc:docMk/>
            <pc:sldMk cId="1529858283" sldId="286"/>
            <ac:spMk id="2" creationId="{7A44FEEF-A828-E063-C87C-DA83294270C7}"/>
          </ac:spMkLst>
        </pc:spChg>
        <pc:spChg chg="mod">
          <ac:chgData name="Desai, Stuti (Document Accessibility Specialist)" userId="4466d87a-2609-4fc0-b808-d10f4f45e676" providerId="ADAL" clId="{65B35C9E-3E5B-4EA3-B2E1-9C3291FA3ED5}" dt="2023-05-18T13:59:28.028" v="423" actId="164"/>
          <ac:spMkLst>
            <pc:docMk/>
            <pc:sldMk cId="1529858283" sldId="286"/>
            <ac:spMk id="4" creationId="{872A459A-64D4-880C-F967-AED440CB5117}"/>
          </ac:spMkLst>
        </pc:spChg>
        <pc:spChg chg="mod">
          <ac:chgData name="Desai, Stuti (Document Accessibility Specialist)" userId="4466d87a-2609-4fc0-b808-d10f4f45e676" providerId="ADAL" clId="{65B35C9E-3E5B-4EA3-B2E1-9C3291FA3ED5}" dt="2023-05-18T13:59:28.028" v="423" actId="164"/>
          <ac:spMkLst>
            <pc:docMk/>
            <pc:sldMk cId="1529858283" sldId="286"/>
            <ac:spMk id="6" creationId="{2FB9D37A-D547-2A5B-7006-2A6EF63FACF5}"/>
          </ac:spMkLst>
        </pc:spChg>
        <pc:spChg chg="mod">
          <ac:chgData name="Desai, Stuti (Document Accessibility Specialist)" userId="4466d87a-2609-4fc0-b808-d10f4f45e676" providerId="ADAL" clId="{65B35C9E-3E5B-4EA3-B2E1-9C3291FA3ED5}" dt="2023-05-18T13:59:28.028" v="423" actId="164"/>
          <ac:spMkLst>
            <pc:docMk/>
            <pc:sldMk cId="1529858283" sldId="286"/>
            <ac:spMk id="8" creationId="{BC47A4E9-DF53-EAE2-513A-80BB1F99BC06}"/>
          </ac:spMkLst>
        </pc:spChg>
        <pc:spChg chg="mod">
          <ac:chgData name="Desai, Stuti (Document Accessibility Specialist)" userId="4466d87a-2609-4fc0-b808-d10f4f45e676" providerId="ADAL" clId="{65B35C9E-3E5B-4EA3-B2E1-9C3291FA3ED5}" dt="2023-05-18T13:59:28.028" v="423" actId="164"/>
          <ac:spMkLst>
            <pc:docMk/>
            <pc:sldMk cId="1529858283" sldId="286"/>
            <ac:spMk id="15" creationId="{CE4C91F8-9CB5-0749-A7CF-4224BA06E9AA}"/>
          </ac:spMkLst>
        </pc:spChg>
        <pc:spChg chg="mod">
          <ac:chgData name="Desai, Stuti (Document Accessibility Specialist)" userId="4466d87a-2609-4fc0-b808-d10f4f45e676" providerId="ADAL" clId="{65B35C9E-3E5B-4EA3-B2E1-9C3291FA3ED5}" dt="2023-05-18T13:59:28.028" v="423" actId="164"/>
          <ac:spMkLst>
            <pc:docMk/>
            <pc:sldMk cId="1529858283" sldId="286"/>
            <ac:spMk id="16" creationId="{E49DD0FA-9FF7-4E89-E92A-540437736402}"/>
          </ac:spMkLst>
        </pc:spChg>
        <pc:grpChg chg="add mod">
          <ac:chgData name="Desai, Stuti (Document Accessibility Specialist)" userId="4466d87a-2609-4fc0-b808-d10f4f45e676" providerId="ADAL" clId="{65B35C9E-3E5B-4EA3-B2E1-9C3291FA3ED5}" dt="2023-05-18T14:01:02.959" v="424" actId="164"/>
          <ac:grpSpMkLst>
            <pc:docMk/>
            <pc:sldMk cId="1529858283" sldId="286"/>
            <ac:grpSpMk id="5" creationId="{57116724-4630-9D1D-953D-F89A40944E7B}"/>
          </ac:grpSpMkLst>
        </pc:grpChg>
        <pc:grpChg chg="add mod">
          <ac:chgData name="Desai, Stuti (Document Accessibility Specialist)" userId="4466d87a-2609-4fc0-b808-d10f4f45e676" providerId="ADAL" clId="{65B35C9E-3E5B-4EA3-B2E1-9C3291FA3ED5}" dt="2023-05-18T14:01:13.573" v="425" actId="164"/>
          <ac:grpSpMkLst>
            <pc:docMk/>
            <pc:sldMk cId="1529858283" sldId="286"/>
            <ac:grpSpMk id="9" creationId="{CFA3205D-2F33-A9F8-84AC-64CEFCB3700F}"/>
          </ac:grpSpMkLst>
        </pc:grpChg>
        <pc:grpChg chg="add mod">
          <ac:chgData name="Desai, Stuti (Document Accessibility Specialist)" userId="4466d87a-2609-4fc0-b808-d10f4f45e676" providerId="ADAL" clId="{65B35C9E-3E5B-4EA3-B2E1-9C3291FA3ED5}" dt="2023-05-18T14:04:19.609" v="827" actId="962"/>
          <ac:grpSpMkLst>
            <pc:docMk/>
            <pc:sldMk cId="1529858283" sldId="286"/>
            <ac:grpSpMk id="10" creationId="{239CB69E-C7B5-C1BE-7C33-1BC33985C684}"/>
          </ac:grpSpMkLst>
        </pc:grpChg>
        <pc:picChg chg="mod">
          <ac:chgData name="Desai, Stuti (Document Accessibility Specialist)" userId="4466d87a-2609-4fc0-b808-d10f4f45e676" providerId="ADAL" clId="{65B35C9E-3E5B-4EA3-B2E1-9C3291FA3ED5}" dt="2023-05-18T18:15:03.107" v="15001" actId="962"/>
          <ac:picMkLst>
            <pc:docMk/>
            <pc:sldMk cId="1529858283" sldId="286"/>
            <ac:picMk id="18" creationId="{1E97A047-AC93-9F11-53AE-06C928822E75}"/>
          </ac:picMkLst>
        </pc:picChg>
        <pc:cxnChg chg="mod">
          <ac:chgData name="Desai, Stuti (Document Accessibility Specialist)" userId="4466d87a-2609-4fc0-b808-d10f4f45e676" providerId="ADAL" clId="{65B35C9E-3E5B-4EA3-B2E1-9C3291FA3ED5}" dt="2023-05-18T13:59:28.028" v="423" actId="164"/>
          <ac:cxnSpMkLst>
            <pc:docMk/>
            <pc:sldMk cId="1529858283" sldId="286"/>
            <ac:cxnSpMk id="7" creationId="{ABD1D03F-3494-F62C-724B-E8DBBA6325A2}"/>
          </ac:cxnSpMkLst>
        </pc:cxnChg>
        <pc:cxnChg chg="mod">
          <ac:chgData name="Desai, Stuti (Document Accessibility Specialist)" userId="4466d87a-2609-4fc0-b808-d10f4f45e676" providerId="ADAL" clId="{65B35C9E-3E5B-4EA3-B2E1-9C3291FA3ED5}" dt="2023-05-18T14:01:02.959" v="424" actId="164"/>
          <ac:cxnSpMkLst>
            <pc:docMk/>
            <pc:sldMk cId="1529858283" sldId="286"/>
            <ac:cxnSpMk id="12" creationId="{6E63013E-4E45-CA84-D32F-ADFF52D56C86}"/>
          </ac:cxnSpMkLst>
        </pc:cxnChg>
        <pc:cxnChg chg="mod">
          <ac:chgData name="Desai, Stuti (Document Accessibility Specialist)" userId="4466d87a-2609-4fc0-b808-d10f4f45e676" providerId="ADAL" clId="{65B35C9E-3E5B-4EA3-B2E1-9C3291FA3ED5}" dt="2023-05-18T14:01:13.573" v="425" actId="164"/>
          <ac:cxnSpMkLst>
            <pc:docMk/>
            <pc:sldMk cId="1529858283" sldId="286"/>
            <ac:cxnSpMk id="13" creationId="{6E2CE00E-B5FC-BFCC-2B0D-0E9DBD04A326}"/>
          </ac:cxnSpMkLst>
        </pc:cxnChg>
        <pc:cxnChg chg="mod">
          <ac:chgData name="Desai, Stuti (Document Accessibility Specialist)" userId="4466d87a-2609-4fc0-b808-d10f4f45e676" providerId="ADAL" clId="{65B35C9E-3E5B-4EA3-B2E1-9C3291FA3ED5}" dt="2023-05-18T14:01:02.959" v="424" actId="164"/>
          <ac:cxnSpMkLst>
            <pc:docMk/>
            <pc:sldMk cId="1529858283" sldId="286"/>
            <ac:cxnSpMk id="14" creationId="{BDE9EC1E-5AB7-E5DF-AEDC-E6B7F88B2FDC}"/>
          </ac:cxnSpMkLst>
        </pc:cxnChg>
        <pc:cxnChg chg="mod">
          <ac:chgData name="Desai, Stuti (Document Accessibility Specialist)" userId="4466d87a-2609-4fc0-b808-d10f4f45e676" providerId="ADAL" clId="{65B35C9E-3E5B-4EA3-B2E1-9C3291FA3ED5}" dt="2023-05-18T13:59:28.028" v="423" actId="164"/>
          <ac:cxnSpMkLst>
            <pc:docMk/>
            <pc:sldMk cId="1529858283" sldId="286"/>
            <ac:cxnSpMk id="17" creationId="{81CE2864-C83A-562D-7525-6F583772B1F8}"/>
          </ac:cxnSpMkLst>
        </pc:cxnChg>
      </pc:sldChg>
      <pc:sldChg chg="addSp modSp mod">
        <pc:chgData name="Desai, Stuti (Document Accessibility Specialist)" userId="4466d87a-2609-4fc0-b808-d10f4f45e676" providerId="ADAL" clId="{65B35C9E-3E5B-4EA3-B2E1-9C3291FA3ED5}" dt="2023-05-18T18:14:55.666" v="14998" actId="962"/>
        <pc:sldMkLst>
          <pc:docMk/>
          <pc:sldMk cId="905617643" sldId="289"/>
        </pc:sldMkLst>
        <pc:spChg chg="mod">
          <ac:chgData name="Desai, Stuti (Document Accessibility Specialist)" userId="4466d87a-2609-4fc0-b808-d10f4f45e676" providerId="ADAL" clId="{65B35C9E-3E5B-4EA3-B2E1-9C3291FA3ED5}" dt="2023-05-18T18:14:36.245" v="14997" actId="164"/>
          <ac:spMkLst>
            <pc:docMk/>
            <pc:sldMk cId="905617643" sldId="289"/>
            <ac:spMk id="4" creationId="{872A459A-64D4-880C-F967-AED440CB5117}"/>
          </ac:spMkLst>
        </pc:spChg>
        <pc:spChg chg="mod">
          <ac:chgData name="Desai, Stuti (Document Accessibility Specialist)" userId="4466d87a-2609-4fc0-b808-d10f4f45e676" providerId="ADAL" clId="{65B35C9E-3E5B-4EA3-B2E1-9C3291FA3ED5}" dt="2023-05-18T18:14:36.245" v="14997" actId="164"/>
          <ac:spMkLst>
            <pc:docMk/>
            <pc:sldMk cId="905617643" sldId="289"/>
            <ac:spMk id="6" creationId="{2FB9D37A-D547-2A5B-7006-2A6EF63FACF5}"/>
          </ac:spMkLst>
        </pc:spChg>
        <pc:grpChg chg="add mod">
          <ac:chgData name="Desai, Stuti (Document Accessibility Specialist)" userId="4466d87a-2609-4fc0-b808-d10f4f45e676" providerId="ADAL" clId="{65B35C9E-3E5B-4EA3-B2E1-9C3291FA3ED5}" dt="2023-05-18T18:14:55.666" v="14998" actId="962"/>
          <ac:grpSpMkLst>
            <pc:docMk/>
            <pc:sldMk cId="905617643" sldId="289"/>
            <ac:grpSpMk id="5" creationId="{BFFC6521-4C6E-E194-2926-007B505D14D7}"/>
          </ac:grpSpMkLst>
        </pc:grpChg>
        <pc:picChg chg="mod">
          <ac:chgData name="Desai, Stuti (Document Accessibility Specialist)" userId="4466d87a-2609-4fc0-b808-d10f4f45e676" providerId="ADAL" clId="{65B35C9E-3E5B-4EA3-B2E1-9C3291FA3ED5}" dt="2023-05-18T18:14:19.385" v="14996" actId="962"/>
          <ac:picMkLst>
            <pc:docMk/>
            <pc:sldMk cId="905617643" sldId="289"/>
            <ac:picMk id="14" creationId="{19D19344-8D3B-A863-2A01-1C8F08122EE6}"/>
          </ac:picMkLst>
        </pc:picChg>
      </pc:sldChg>
      <pc:sldChg chg="modSp mod">
        <pc:chgData name="Desai, Stuti (Document Accessibility Specialist)" userId="4466d87a-2609-4fc0-b808-d10f4f45e676" providerId="ADAL" clId="{65B35C9E-3E5B-4EA3-B2E1-9C3291FA3ED5}" dt="2023-05-18T18:12:14.542" v="14989" actId="13244"/>
        <pc:sldMkLst>
          <pc:docMk/>
          <pc:sldMk cId="1598816908" sldId="290"/>
        </pc:sldMkLst>
        <pc:spChg chg="ord">
          <ac:chgData name="Desai, Stuti (Document Accessibility Specialist)" userId="4466d87a-2609-4fc0-b808-d10f4f45e676" providerId="ADAL" clId="{65B35C9E-3E5B-4EA3-B2E1-9C3291FA3ED5}" dt="2023-05-18T18:12:14.542" v="14989" actId="13244"/>
          <ac:spMkLst>
            <pc:docMk/>
            <pc:sldMk cId="1598816908" sldId="290"/>
            <ac:spMk id="3" creationId="{E89F8E51-D374-9463-60E8-532B244E57B5}"/>
          </ac:spMkLst>
        </pc:spChg>
        <pc:grpChg chg="mod">
          <ac:chgData name="Desai, Stuti (Document Accessibility Specialist)" userId="4466d87a-2609-4fc0-b808-d10f4f45e676" providerId="ADAL" clId="{65B35C9E-3E5B-4EA3-B2E1-9C3291FA3ED5}" dt="2023-05-18T16:29:56.391" v="2573" actId="962"/>
          <ac:grpSpMkLst>
            <pc:docMk/>
            <pc:sldMk cId="1598816908" sldId="290"/>
            <ac:grpSpMk id="9" creationId="{A20F5EBB-671E-9A11-4C52-8D7A519B9FC7}"/>
          </ac:grpSpMkLst>
        </pc:grpChg>
      </pc:sldChg>
      <pc:sldChg chg="addSp modSp mod">
        <pc:chgData name="Desai, Stuti (Document Accessibility Specialist)" userId="4466d87a-2609-4fc0-b808-d10f4f45e676" providerId="ADAL" clId="{65B35C9E-3E5B-4EA3-B2E1-9C3291FA3ED5}" dt="2023-05-18T18:16:48.647" v="15020" actId="13244"/>
        <pc:sldMkLst>
          <pc:docMk/>
          <pc:sldMk cId="3063968228" sldId="292"/>
        </pc:sldMkLst>
        <pc:spChg chg="ord">
          <ac:chgData name="Desai, Stuti (Document Accessibility Specialist)" userId="4466d87a-2609-4fc0-b808-d10f4f45e676" providerId="ADAL" clId="{65B35C9E-3E5B-4EA3-B2E1-9C3291FA3ED5}" dt="2023-05-18T18:16:36.929" v="15019" actId="13244"/>
          <ac:spMkLst>
            <pc:docMk/>
            <pc:sldMk cId="3063968228" sldId="292"/>
            <ac:spMk id="3" creationId="{7E6297C3-0273-460E-91BB-4FC36C0E2900}"/>
          </ac:spMkLst>
        </pc:spChg>
        <pc:spChg chg="mod">
          <ac:chgData name="Desai, Stuti (Document Accessibility Specialist)" userId="4466d87a-2609-4fc0-b808-d10f4f45e676" providerId="ADAL" clId="{65B35C9E-3E5B-4EA3-B2E1-9C3291FA3ED5}" dt="2023-05-18T14:30:54.079" v="828" actId="164"/>
          <ac:spMkLst>
            <pc:docMk/>
            <pc:sldMk cId="3063968228" sldId="292"/>
            <ac:spMk id="30" creationId="{C977E7AA-5105-9659-627A-AE736CC55C36}"/>
          </ac:spMkLst>
        </pc:spChg>
        <pc:spChg chg="mod">
          <ac:chgData name="Desai, Stuti (Document Accessibility Specialist)" userId="4466d87a-2609-4fc0-b808-d10f4f45e676" providerId="ADAL" clId="{65B35C9E-3E5B-4EA3-B2E1-9C3291FA3ED5}" dt="2023-05-18T14:30:54.079" v="828" actId="164"/>
          <ac:spMkLst>
            <pc:docMk/>
            <pc:sldMk cId="3063968228" sldId="292"/>
            <ac:spMk id="31" creationId="{7A7B1A8B-1C7F-CFD4-E893-C18D7FC8C08E}"/>
          </ac:spMkLst>
        </pc:spChg>
        <pc:spChg chg="mod">
          <ac:chgData name="Desai, Stuti (Document Accessibility Specialist)" userId="4466d87a-2609-4fc0-b808-d10f4f45e676" providerId="ADAL" clId="{65B35C9E-3E5B-4EA3-B2E1-9C3291FA3ED5}" dt="2023-05-18T14:30:54.079" v="828" actId="164"/>
          <ac:spMkLst>
            <pc:docMk/>
            <pc:sldMk cId="3063968228" sldId="292"/>
            <ac:spMk id="32" creationId="{6DA50A38-7EA8-2A09-BCFE-E9145E8773B4}"/>
          </ac:spMkLst>
        </pc:spChg>
        <pc:spChg chg="mod">
          <ac:chgData name="Desai, Stuti (Document Accessibility Specialist)" userId="4466d87a-2609-4fc0-b808-d10f4f45e676" providerId="ADAL" clId="{65B35C9E-3E5B-4EA3-B2E1-9C3291FA3ED5}" dt="2023-05-18T14:30:54.079" v="828" actId="164"/>
          <ac:spMkLst>
            <pc:docMk/>
            <pc:sldMk cId="3063968228" sldId="292"/>
            <ac:spMk id="33" creationId="{7708B86E-AB50-BA9E-0E59-586488C0DBDC}"/>
          </ac:spMkLst>
        </pc:spChg>
        <pc:spChg chg="mod">
          <ac:chgData name="Desai, Stuti (Document Accessibility Specialist)" userId="4466d87a-2609-4fc0-b808-d10f4f45e676" providerId="ADAL" clId="{65B35C9E-3E5B-4EA3-B2E1-9C3291FA3ED5}" dt="2023-05-18T14:30:54.079" v="828" actId="164"/>
          <ac:spMkLst>
            <pc:docMk/>
            <pc:sldMk cId="3063968228" sldId="292"/>
            <ac:spMk id="34" creationId="{75A784F9-FCBF-0107-7338-C29ED22D9861}"/>
          </ac:spMkLst>
        </pc:spChg>
        <pc:spChg chg="mod">
          <ac:chgData name="Desai, Stuti (Document Accessibility Specialist)" userId="4466d87a-2609-4fc0-b808-d10f4f45e676" providerId="ADAL" clId="{65B35C9E-3E5B-4EA3-B2E1-9C3291FA3ED5}" dt="2023-05-18T14:30:54.079" v="828" actId="164"/>
          <ac:spMkLst>
            <pc:docMk/>
            <pc:sldMk cId="3063968228" sldId="292"/>
            <ac:spMk id="35" creationId="{FF1C1E5F-5BC6-85D3-8D18-66D362EB89FF}"/>
          </ac:spMkLst>
        </pc:spChg>
        <pc:grpChg chg="add mod ord">
          <ac:chgData name="Desai, Stuti (Document Accessibility Specialist)" userId="4466d87a-2609-4fc0-b808-d10f4f45e676" providerId="ADAL" clId="{65B35C9E-3E5B-4EA3-B2E1-9C3291FA3ED5}" dt="2023-05-18T18:16:48.647" v="15020" actId="13244"/>
          <ac:grpSpMkLst>
            <pc:docMk/>
            <pc:sldMk cId="3063968228" sldId="292"/>
            <ac:grpSpMk id="4" creationId="{51E960BD-4BF0-B548-2E58-2CEC3137B808}"/>
          </ac:grpSpMkLst>
        </pc:grpChg>
        <pc:cxnChg chg="mod">
          <ac:chgData name="Desai, Stuti (Document Accessibility Specialist)" userId="4466d87a-2609-4fc0-b808-d10f4f45e676" providerId="ADAL" clId="{65B35C9E-3E5B-4EA3-B2E1-9C3291FA3ED5}" dt="2023-05-18T14:30:54.079" v="828" actId="164"/>
          <ac:cxnSpMkLst>
            <pc:docMk/>
            <pc:sldMk cId="3063968228" sldId="292"/>
            <ac:cxnSpMk id="9" creationId="{F0D7D0C9-B56E-2495-6018-8C28709E0BCE}"/>
          </ac:cxnSpMkLst>
        </pc:cxnChg>
        <pc:cxnChg chg="mod">
          <ac:chgData name="Desai, Stuti (Document Accessibility Specialist)" userId="4466d87a-2609-4fc0-b808-d10f4f45e676" providerId="ADAL" clId="{65B35C9E-3E5B-4EA3-B2E1-9C3291FA3ED5}" dt="2023-05-18T14:30:54.079" v="828" actId="164"/>
          <ac:cxnSpMkLst>
            <pc:docMk/>
            <pc:sldMk cId="3063968228" sldId="292"/>
            <ac:cxnSpMk id="13" creationId="{AA5FD999-7680-5A2D-EA13-3D29EE53AB36}"/>
          </ac:cxnSpMkLst>
        </pc:cxnChg>
        <pc:cxnChg chg="mod">
          <ac:chgData name="Desai, Stuti (Document Accessibility Specialist)" userId="4466d87a-2609-4fc0-b808-d10f4f45e676" providerId="ADAL" clId="{65B35C9E-3E5B-4EA3-B2E1-9C3291FA3ED5}" dt="2023-05-18T14:30:54.079" v="828" actId="164"/>
          <ac:cxnSpMkLst>
            <pc:docMk/>
            <pc:sldMk cId="3063968228" sldId="292"/>
            <ac:cxnSpMk id="15" creationId="{4C62C0AF-BCE6-031A-AF62-3DCF62A07085}"/>
          </ac:cxnSpMkLst>
        </pc:cxnChg>
      </pc:sldChg>
      <pc:sldChg chg="addSp delSp modSp mod">
        <pc:chgData name="Desai, Stuti (Document Accessibility Specialist)" userId="4466d87a-2609-4fc0-b808-d10f4f45e676" providerId="ADAL" clId="{65B35C9E-3E5B-4EA3-B2E1-9C3291FA3ED5}" dt="2023-05-18T18:25:14.545" v="15101" actId="13244"/>
        <pc:sldMkLst>
          <pc:docMk/>
          <pc:sldMk cId="2325140979" sldId="293"/>
        </pc:sldMkLst>
        <pc:spChg chg="add mod">
          <ac:chgData name="Desai, Stuti (Document Accessibility Specialist)" userId="4466d87a-2609-4fc0-b808-d10f4f45e676" providerId="ADAL" clId="{65B35C9E-3E5B-4EA3-B2E1-9C3291FA3ED5}" dt="2023-05-18T18:24:50.004" v="15096" actId="13244"/>
          <ac:spMkLst>
            <pc:docMk/>
            <pc:sldMk cId="2325140979" sldId="293"/>
            <ac:spMk id="2" creationId="{5A99CDBE-19CD-6CB3-EBF1-8070A127D960}"/>
          </ac:spMkLst>
        </pc:spChg>
        <pc:spChg chg="del">
          <ac:chgData name="Desai, Stuti (Document Accessibility Specialist)" userId="4466d87a-2609-4fc0-b808-d10f4f45e676" providerId="ADAL" clId="{65B35C9E-3E5B-4EA3-B2E1-9C3291FA3ED5}" dt="2023-05-18T18:24:35" v="15080" actId="478"/>
          <ac:spMkLst>
            <pc:docMk/>
            <pc:sldMk cId="2325140979" sldId="293"/>
            <ac:spMk id="3" creationId="{7E6297C3-0273-460E-91BB-4FC36C0E2900}"/>
          </ac:spMkLst>
        </pc:spChg>
        <pc:spChg chg="mod">
          <ac:chgData name="Desai, Stuti (Document Accessibility Specialist)" userId="4466d87a-2609-4fc0-b808-d10f4f45e676" providerId="ADAL" clId="{65B35C9E-3E5B-4EA3-B2E1-9C3291FA3ED5}" dt="2023-05-18T18:24:53.755" v="15097" actId="13244"/>
          <ac:spMkLst>
            <pc:docMk/>
            <pc:sldMk cId="2325140979" sldId="293"/>
            <ac:spMk id="5" creationId="{1EEE1137-06FB-FBE8-7FDD-160E1928BCDF}"/>
          </ac:spMkLst>
        </pc:spChg>
        <pc:spChg chg="mod">
          <ac:chgData name="Desai, Stuti (Document Accessibility Specialist)" userId="4466d87a-2609-4fc0-b808-d10f4f45e676" providerId="ADAL" clId="{65B35C9E-3E5B-4EA3-B2E1-9C3291FA3ED5}" dt="2023-05-18T18:24:55.709" v="15098" actId="13244"/>
          <ac:spMkLst>
            <pc:docMk/>
            <pc:sldMk cId="2325140979" sldId="293"/>
            <ac:spMk id="6" creationId="{F281C79C-219C-8327-DB5D-E196A8B049E2}"/>
          </ac:spMkLst>
        </pc:spChg>
        <pc:spChg chg="mod">
          <ac:chgData name="Desai, Stuti (Document Accessibility Specialist)" userId="4466d87a-2609-4fc0-b808-d10f4f45e676" providerId="ADAL" clId="{65B35C9E-3E5B-4EA3-B2E1-9C3291FA3ED5}" dt="2023-05-18T18:24:57.428" v="15099" actId="13244"/>
          <ac:spMkLst>
            <pc:docMk/>
            <pc:sldMk cId="2325140979" sldId="293"/>
            <ac:spMk id="7" creationId="{8FF3942D-2315-7AEE-A989-76E158BEA589}"/>
          </ac:spMkLst>
        </pc:spChg>
        <pc:spChg chg="mod">
          <ac:chgData name="Desai, Stuti (Document Accessibility Specialist)" userId="4466d87a-2609-4fc0-b808-d10f4f45e676" providerId="ADAL" clId="{65B35C9E-3E5B-4EA3-B2E1-9C3291FA3ED5}" dt="2023-05-18T18:25:03.950" v="15100" actId="13244"/>
          <ac:spMkLst>
            <pc:docMk/>
            <pc:sldMk cId="2325140979" sldId="293"/>
            <ac:spMk id="9" creationId="{9600FC28-FA4A-9F09-9BE0-33CF2B72F946}"/>
          </ac:spMkLst>
        </pc:spChg>
        <pc:spChg chg="mod">
          <ac:chgData name="Desai, Stuti (Document Accessibility Specialist)" userId="4466d87a-2609-4fc0-b808-d10f4f45e676" providerId="ADAL" clId="{65B35C9E-3E5B-4EA3-B2E1-9C3291FA3ED5}" dt="2023-05-18T18:25:14.545" v="15101" actId="13244"/>
          <ac:spMkLst>
            <pc:docMk/>
            <pc:sldMk cId="2325140979" sldId="293"/>
            <ac:spMk id="11" creationId="{90B7A795-79CF-CAE2-DAA9-FED24B28600D}"/>
          </ac:spMkLst>
        </pc:spChg>
      </pc:sldChg>
      <pc:sldChg chg="modSp mod">
        <pc:chgData name="Desai, Stuti (Document Accessibility Specialist)" userId="4466d87a-2609-4fc0-b808-d10f4f45e676" providerId="ADAL" clId="{65B35C9E-3E5B-4EA3-B2E1-9C3291FA3ED5}" dt="2023-05-18T18:16:28.960" v="15018" actId="13244"/>
        <pc:sldMkLst>
          <pc:docMk/>
          <pc:sldMk cId="3067476192" sldId="294"/>
        </pc:sldMkLst>
        <pc:spChg chg="ord">
          <ac:chgData name="Desai, Stuti (Document Accessibility Specialist)" userId="4466d87a-2609-4fc0-b808-d10f4f45e676" providerId="ADAL" clId="{65B35C9E-3E5B-4EA3-B2E1-9C3291FA3ED5}" dt="2023-05-18T18:16:28.960" v="15018" actId="13244"/>
          <ac:spMkLst>
            <pc:docMk/>
            <pc:sldMk cId="3067476192" sldId="294"/>
            <ac:spMk id="3" creationId="{7E6297C3-0273-460E-91BB-4FC36C0E2900}"/>
          </ac:spMkLst>
        </pc:spChg>
      </pc:sldChg>
      <pc:sldChg chg="modSp mod">
        <pc:chgData name="Desai, Stuti (Document Accessibility Specialist)" userId="4466d87a-2609-4fc0-b808-d10f4f45e676" providerId="ADAL" clId="{65B35C9E-3E5B-4EA3-B2E1-9C3291FA3ED5}" dt="2023-05-18T18:16:22.809" v="15017" actId="13244"/>
        <pc:sldMkLst>
          <pc:docMk/>
          <pc:sldMk cId="1864911278" sldId="297"/>
        </pc:sldMkLst>
        <pc:spChg chg="ord">
          <ac:chgData name="Desai, Stuti (Document Accessibility Specialist)" userId="4466d87a-2609-4fc0-b808-d10f4f45e676" providerId="ADAL" clId="{65B35C9E-3E5B-4EA3-B2E1-9C3291FA3ED5}" dt="2023-05-18T18:16:17.037" v="15015" actId="13244"/>
          <ac:spMkLst>
            <pc:docMk/>
            <pc:sldMk cId="1864911278" sldId="297"/>
            <ac:spMk id="3" creationId="{7E6297C3-0273-460E-91BB-4FC36C0E2900}"/>
          </ac:spMkLst>
        </pc:spChg>
        <pc:spChg chg="ord">
          <ac:chgData name="Desai, Stuti (Document Accessibility Specialist)" userId="4466d87a-2609-4fc0-b808-d10f4f45e676" providerId="ADAL" clId="{65B35C9E-3E5B-4EA3-B2E1-9C3291FA3ED5}" dt="2023-05-18T18:16:22.809" v="15017" actId="13244"/>
          <ac:spMkLst>
            <pc:docMk/>
            <pc:sldMk cId="1864911278" sldId="297"/>
            <ac:spMk id="9" creationId="{9600FC28-FA4A-9F09-9BE0-33CF2B72F946}"/>
          </ac:spMkLst>
        </pc:spChg>
      </pc:sldChg>
      <pc:sldChg chg="modSp mod">
        <pc:chgData name="Desai, Stuti (Document Accessibility Specialist)" userId="4466d87a-2609-4fc0-b808-d10f4f45e676" providerId="ADAL" clId="{65B35C9E-3E5B-4EA3-B2E1-9C3291FA3ED5}" dt="2023-05-18T18:15:58.608" v="15012" actId="13244"/>
        <pc:sldMkLst>
          <pc:docMk/>
          <pc:sldMk cId="3534636586" sldId="298"/>
        </pc:sldMkLst>
        <pc:spChg chg="ord">
          <ac:chgData name="Desai, Stuti (Document Accessibility Specialist)" userId="4466d87a-2609-4fc0-b808-d10f4f45e676" providerId="ADAL" clId="{65B35C9E-3E5B-4EA3-B2E1-9C3291FA3ED5}" dt="2023-05-18T18:15:58.608" v="15012" actId="13244"/>
          <ac:spMkLst>
            <pc:docMk/>
            <pc:sldMk cId="3534636586" sldId="298"/>
            <ac:spMk id="3" creationId="{7E6297C3-0273-460E-91BB-4FC36C0E2900}"/>
          </ac:spMkLst>
        </pc:spChg>
      </pc:sldChg>
      <pc:sldChg chg="modSp mod">
        <pc:chgData name="Desai, Stuti (Document Accessibility Specialist)" userId="4466d87a-2609-4fc0-b808-d10f4f45e676" providerId="ADAL" clId="{65B35C9E-3E5B-4EA3-B2E1-9C3291FA3ED5}" dt="2023-05-18T18:16:11.483" v="15014" actId="13244"/>
        <pc:sldMkLst>
          <pc:docMk/>
          <pc:sldMk cId="1697531701" sldId="299"/>
        </pc:sldMkLst>
        <pc:spChg chg="ord">
          <ac:chgData name="Desai, Stuti (Document Accessibility Specialist)" userId="4466d87a-2609-4fc0-b808-d10f4f45e676" providerId="ADAL" clId="{65B35C9E-3E5B-4EA3-B2E1-9C3291FA3ED5}" dt="2023-05-18T18:16:07.194" v="15013" actId="13244"/>
          <ac:spMkLst>
            <pc:docMk/>
            <pc:sldMk cId="1697531701" sldId="299"/>
            <ac:spMk id="3" creationId="{7E6297C3-0273-460E-91BB-4FC36C0E2900}"/>
          </ac:spMkLst>
        </pc:spChg>
        <pc:spChg chg="ord">
          <ac:chgData name="Desai, Stuti (Document Accessibility Specialist)" userId="4466d87a-2609-4fc0-b808-d10f4f45e676" providerId="ADAL" clId="{65B35C9E-3E5B-4EA3-B2E1-9C3291FA3ED5}" dt="2023-05-18T18:16:11.483" v="15014" actId="13244"/>
          <ac:spMkLst>
            <pc:docMk/>
            <pc:sldMk cId="1697531701" sldId="299"/>
            <ac:spMk id="11" creationId="{90B7A795-79CF-CAE2-DAA9-FED24B28600D}"/>
          </ac:spMkLst>
        </pc:spChg>
      </pc:sldChg>
      <pc:sldChg chg="modSp mod">
        <pc:chgData name="Desai, Stuti (Document Accessibility Specialist)" userId="4466d87a-2609-4fc0-b808-d10f4f45e676" providerId="ADAL" clId="{65B35C9E-3E5B-4EA3-B2E1-9C3291FA3ED5}" dt="2023-05-18T18:17:25.018" v="15026" actId="13244"/>
        <pc:sldMkLst>
          <pc:docMk/>
          <pc:sldMk cId="1907431061" sldId="300"/>
        </pc:sldMkLst>
        <pc:spChg chg="ord">
          <ac:chgData name="Desai, Stuti (Document Accessibility Specialist)" userId="4466d87a-2609-4fc0-b808-d10f4f45e676" providerId="ADAL" clId="{65B35C9E-3E5B-4EA3-B2E1-9C3291FA3ED5}" dt="2023-05-18T18:17:25.018" v="15026" actId="13244"/>
          <ac:spMkLst>
            <pc:docMk/>
            <pc:sldMk cId="1907431061" sldId="300"/>
            <ac:spMk id="3" creationId="{7E6297C3-0273-460E-91BB-4FC36C0E2900}"/>
          </ac:spMkLst>
        </pc:spChg>
      </pc:sldChg>
      <pc:sldChg chg="modSp mod">
        <pc:chgData name="Desai, Stuti (Document Accessibility Specialist)" userId="4466d87a-2609-4fc0-b808-d10f4f45e676" providerId="ADAL" clId="{65B35C9E-3E5B-4EA3-B2E1-9C3291FA3ED5}" dt="2023-05-18T18:17:33.356" v="15027" actId="13244"/>
        <pc:sldMkLst>
          <pc:docMk/>
          <pc:sldMk cId="1893344009" sldId="301"/>
        </pc:sldMkLst>
        <pc:spChg chg="ord">
          <ac:chgData name="Desai, Stuti (Document Accessibility Specialist)" userId="4466d87a-2609-4fc0-b808-d10f4f45e676" providerId="ADAL" clId="{65B35C9E-3E5B-4EA3-B2E1-9C3291FA3ED5}" dt="2023-05-18T18:17:33.356" v="15027" actId="13244"/>
          <ac:spMkLst>
            <pc:docMk/>
            <pc:sldMk cId="1893344009" sldId="301"/>
            <ac:spMk id="3" creationId="{7E6297C3-0273-460E-91BB-4FC36C0E2900}"/>
          </ac:spMkLst>
        </pc:spChg>
      </pc:sldChg>
      <pc:sldChg chg="modSp mod">
        <pc:chgData name="Desai, Stuti (Document Accessibility Specialist)" userId="4466d87a-2609-4fc0-b808-d10f4f45e676" providerId="ADAL" clId="{65B35C9E-3E5B-4EA3-B2E1-9C3291FA3ED5}" dt="2023-05-18T18:17:45.130" v="15029" actId="13244"/>
        <pc:sldMkLst>
          <pc:docMk/>
          <pc:sldMk cId="549711397" sldId="302"/>
        </pc:sldMkLst>
        <pc:spChg chg="ord">
          <ac:chgData name="Desai, Stuti (Document Accessibility Specialist)" userId="4466d87a-2609-4fc0-b808-d10f4f45e676" providerId="ADAL" clId="{65B35C9E-3E5B-4EA3-B2E1-9C3291FA3ED5}" dt="2023-05-18T18:17:45.130" v="15029" actId="13244"/>
          <ac:spMkLst>
            <pc:docMk/>
            <pc:sldMk cId="549711397" sldId="302"/>
            <ac:spMk id="3" creationId="{9291D043-F9A1-7FBC-6A1C-F53103FAAC6D}"/>
          </ac:spMkLst>
        </pc:spChg>
        <pc:cxnChg chg="mod">
          <ac:chgData name="Desai, Stuti (Document Accessibility Specialist)" userId="4466d87a-2609-4fc0-b808-d10f4f45e676" providerId="ADAL" clId="{65B35C9E-3E5B-4EA3-B2E1-9C3291FA3ED5}" dt="2023-05-18T16:27:12.497" v="1565" actId="962"/>
          <ac:cxnSpMkLst>
            <pc:docMk/>
            <pc:sldMk cId="549711397" sldId="302"/>
            <ac:cxnSpMk id="5" creationId="{78B11577-B796-B888-CA01-1CD0AC04480B}"/>
          </ac:cxnSpMkLst>
        </pc:cxnChg>
      </pc:sldChg>
      <pc:sldChg chg="modSp mod">
        <pc:chgData name="Desai, Stuti (Document Accessibility Specialist)" userId="4466d87a-2609-4fc0-b808-d10f4f45e676" providerId="ADAL" clId="{65B35C9E-3E5B-4EA3-B2E1-9C3291FA3ED5}" dt="2023-05-18T18:16:57.210" v="15021" actId="13244"/>
        <pc:sldMkLst>
          <pc:docMk/>
          <pc:sldMk cId="3962999215" sldId="305"/>
        </pc:sldMkLst>
        <pc:spChg chg="ord">
          <ac:chgData name="Desai, Stuti (Document Accessibility Specialist)" userId="4466d87a-2609-4fc0-b808-d10f4f45e676" providerId="ADAL" clId="{65B35C9E-3E5B-4EA3-B2E1-9C3291FA3ED5}" dt="2023-05-18T18:16:57.210" v="15021" actId="13244"/>
          <ac:spMkLst>
            <pc:docMk/>
            <pc:sldMk cId="3962999215" sldId="305"/>
            <ac:spMk id="3" creationId="{7E6297C3-0273-460E-91BB-4FC36C0E2900}"/>
          </ac:spMkLst>
        </pc:spChg>
        <pc:grpChg chg="mod">
          <ac:chgData name="Desai, Stuti (Document Accessibility Specialist)" userId="4466d87a-2609-4fc0-b808-d10f4f45e676" providerId="ADAL" clId="{65B35C9E-3E5B-4EA3-B2E1-9C3291FA3ED5}" dt="2023-05-18T16:28:06.564" v="2037" actId="962"/>
          <ac:grpSpMkLst>
            <pc:docMk/>
            <pc:sldMk cId="3962999215" sldId="305"/>
            <ac:grpSpMk id="16" creationId="{A69E6BFB-7BAB-2ED2-40FE-A55569C3C9BB}"/>
          </ac:grpSpMkLst>
        </pc:grpChg>
      </pc:sldChg>
      <pc:sldChg chg="modSp mod">
        <pc:chgData name="Desai, Stuti (Document Accessibility Specialist)" userId="4466d87a-2609-4fc0-b808-d10f4f45e676" providerId="ADAL" clId="{65B35C9E-3E5B-4EA3-B2E1-9C3291FA3ED5}" dt="2023-05-18T18:18:09.550" v="15031" actId="13244"/>
        <pc:sldMkLst>
          <pc:docMk/>
          <pc:sldMk cId="386123806" sldId="306"/>
        </pc:sldMkLst>
        <pc:spChg chg="ord">
          <ac:chgData name="Desai, Stuti (Document Accessibility Specialist)" userId="4466d87a-2609-4fc0-b808-d10f4f45e676" providerId="ADAL" clId="{65B35C9E-3E5B-4EA3-B2E1-9C3291FA3ED5}" dt="2023-05-18T18:18:09.550" v="15031" actId="13244"/>
          <ac:spMkLst>
            <pc:docMk/>
            <pc:sldMk cId="386123806" sldId="306"/>
            <ac:spMk id="3" creationId="{968CD9AA-064D-1A6A-12FE-A20E783F9890}"/>
          </ac:spMkLst>
        </pc:spChg>
      </pc:sldChg>
      <pc:sldChg chg="modSp mod">
        <pc:chgData name="Desai, Stuti (Document Accessibility Specialist)" userId="4466d87a-2609-4fc0-b808-d10f4f45e676" providerId="ADAL" clId="{65B35C9E-3E5B-4EA3-B2E1-9C3291FA3ED5}" dt="2023-05-18T18:17:48.278" v="15030" actId="13244"/>
        <pc:sldMkLst>
          <pc:docMk/>
          <pc:sldMk cId="2743754310" sldId="307"/>
        </pc:sldMkLst>
        <pc:spChg chg="ord">
          <ac:chgData name="Desai, Stuti (Document Accessibility Specialist)" userId="4466d87a-2609-4fc0-b808-d10f4f45e676" providerId="ADAL" clId="{65B35C9E-3E5B-4EA3-B2E1-9C3291FA3ED5}" dt="2023-05-18T18:17:48.278" v="15030" actId="13244"/>
          <ac:spMkLst>
            <pc:docMk/>
            <pc:sldMk cId="2743754310" sldId="307"/>
            <ac:spMk id="3" creationId="{4BF8A416-2D66-997C-5B1D-7CBE6A1C906B}"/>
          </ac:spMkLst>
        </pc:spChg>
      </pc:sldChg>
      <pc:sldChg chg="addSp modSp mod modAnim">
        <pc:chgData name="Desai, Stuti (Document Accessibility Specialist)" userId="4466d87a-2609-4fc0-b808-d10f4f45e676" providerId="ADAL" clId="{65B35C9E-3E5B-4EA3-B2E1-9C3291FA3ED5}" dt="2023-05-18T16:52:00.879" v="2955" actId="962"/>
        <pc:sldMkLst>
          <pc:docMk/>
          <pc:sldMk cId="901240534" sldId="308"/>
        </pc:sldMkLst>
        <pc:spChg chg="mod">
          <ac:chgData name="Desai, Stuti (Document Accessibility Specialist)" userId="4466d87a-2609-4fc0-b808-d10f4f45e676" providerId="ADAL" clId="{65B35C9E-3E5B-4EA3-B2E1-9C3291FA3ED5}" dt="2023-05-18T16:19:07.542" v="1561" actId="164"/>
          <ac:spMkLst>
            <pc:docMk/>
            <pc:sldMk cId="901240534" sldId="308"/>
            <ac:spMk id="10" creationId="{AF2F296F-15C3-C338-1517-2DED8185D05C}"/>
          </ac:spMkLst>
        </pc:spChg>
        <pc:spChg chg="mod">
          <ac:chgData name="Desai, Stuti (Document Accessibility Specialist)" userId="4466d87a-2609-4fc0-b808-d10f4f45e676" providerId="ADAL" clId="{65B35C9E-3E5B-4EA3-B2E1-9C3291FA3ED5}" dt="2023-05-18T16:19:07.542" v="1561" actId="164"/>
          <ac:spMkLst>
            <pc:docMk/>
            <pc:sldMk cId="901240534" sldId="308"/>
            <ac:spMk id="11" creationId="{FD8C3DDA-72CB-67AD-F9D0-136E496E2D9D}"/>
          </ac:spMkLst>
        </pc:spChg>
        <pc:spChg chg="mod">
          <ac:chgData name="Desai, Stuti (Document Accessibility Specialist)" userId="4466d87a-2609-4fc0-b808-d10f4f45e676" providerId="ADAL" clId="{65B35C9E-3E5B-4EA3-B2E1-9C3291FA3ED5}" dt="2023-05-18T16:19:07.542" v="1561" actId="164"/>
          <ac:spMkLst>
            <pc:docMk/>
            <pc:sldMk cId="901240534" sldId="308"/>
            <ac:spMk id="12" creationId="{95675961-DB48-89E6-15AF-BF8D71BA763B}"/>
          </ac:spMkLst>
        </pc:spChg>
        <pc:spChg chg="mod">
          <ac:chgData name="Desai, Stuti (Document Accessibility Specialist)" userId="4466d87a-2609-4fc0-b808-d10f4f45e676" providerId="ADAL" clId="{65B35C9E-3E5B-4EA3-B2E1-9C3291FA3ED5}" dt="2023-05-18T16:19:07.542" v="1561" actId="164"/>
          <ac:spMkLst>
            <pc:docMk/>
            <pc:sldMk cId="901240534" sldId="308"/>
            <ac:spMk id="38" creationId="{6C5E2F83-B3EB-F101-5234-7C2C13D8729C}"/>
          </ac:spMkLst>
        </pc:spChg>
        <pc:spChg chg="mod">
          <ac:chgData name="Desai, Stuti (Document Accessibility Specialist)" userId="4466d87a-2609-4fc0-b808-d10f4f45e676" providerId="ADAL" clId="{65B35C9E-3E5B-4EA3-B2E1-9C3291FA3ED5}" dt="2023-05-18T16:19:07.542" v="1561" actId="164"/>
          <ac:spMkLst>
            <pc:docMk/>
            <pc:sldMk cId="901240534" sldId="308"/>
            <ac:spMk id="39" creationId="{93A157BB-A744-4964-FBB6-083A35293AF8}"/>
          </ac:spMkLst>
        </pc:spChg>
        <pc:grpChg chg="add mod">
          <ac:chgData name="Desai, Stuti (Document Accessibility Specialist)" userId="4466d87a-2609-4fc0-b808-d10f4f45e676" providerId="ADAL" clId="{65B35C9E-3E5B-4EA3-B2E1-9C3291FA3ED5}" dt="2023-05-18T16:19:20.199" v="1562" actId="164"/>
          <ac:grpSpMkLst>
            <pc:docMk/>
            <pc:sldMk cId="901240534" sldId="308"/>
            <ac:grpSpMk id="2" creationId="{A03AFE94-D0D1-B9DC-A531-5B545D0295F0}"/>
          </ac:grpSpMkLst>
        </pc:grpChg>
        <pc:grpChg chg="add mod">
          <ac:chgData name="Desai, Stuti (Document Accessibility Specialist)" userId="4466d87a-2609-4fc0-b808-d10f4f45e676" providerId="ADAL" clId="{65B35C9E-3E5B-4EA3-B2E1-9C3291FA3ED5}" dt="2023-05-18T16:52:00.879" v="2955" actId="962"/>
          <ac:grpSpMkLst>
            <pc:docMk/>
            <pc:sldMk cId="901240534" sldId="308"/>
            <ac:grpSpMk id="4" creationId="{BCCBEB43-0090-981F-7688-1D467A5F79D2}"/>
          </ac:grpSpMkLst>
        </pc:grpChg>
        <pc:grpChg chg="mod">
          <ac:chgData name="Desai, Stuti (Document Accessibility Specialist)" userId="4466d87a-2609-4fc0-b808-d10f4f45e676" providerId="ADAL" clId="{65B35C9E-3E5B-4EA3-B2E1-9C3291FA3ED5}" dt="2023-05-18T16:19:07.542" v="1561" actId="164"/>
          <ac:grpSpMkLst>
            <pc:docMk/>
            <pc:sldMk cId="901240534" sldId="308"/>
            <ac:grpSpMk id="43" creationId="{7122761D-5FE1-50F0-62E7-7064CF9D5999}"/>
          </ac:grpSpMkLst>
        </pc:grpChg>
        <pc:grpChg chg="mod">
          <ac:chgData name="Desai, Stuti (Document Accessibility Specialist)" userId="4466d87a-2609-4fc0-b808-d10f4f45e676" providerId="ADAL" clId="{65B35C9E-3E5B-4EA3-B2E1-9C3291FA3ED5}" dt="2023-05-18T16:19:07.542" v="1561" actId="164"/>
          <ac:grpSpMkLst>
            <pc:docMk/>
            <pc:sldMk cId="901240534" sldId="308"/>
            <ac:grpSpMk id="44" creationId="{0D972C06-4705-8955-62FF-271188582EE2}"/>
          </ac:grpSpMkLst>
        </pc:grpChg>
        <pc:grpChg chg="mod">
          <ac:chgData name="Desai, Stuti (Document Accessibility Specialist)" userId="4466d87a-2609-4fc0-b808-d10f4f45e676" providerId="ADAL" clId="{65B35C9E-3E5B-4EA3-B2E1-9C3291FA3ED5}" dt="2023-05-18T16:19:07.542" v="1561" actId="164"/>
          <ac:grpSpMkLst>
            <pc:docMk/>
            <pc:sldMk cId="901240534" sldId="308"/>
            <ac:grpSpMk id="45" creationId="{2993353C-1594-7F86-D4D1-AA439992696D}"/>
          </ac:grpSpMkLst>
        </pc:grpChg>
        <pc:cxnChg chg="mod">
          <ac:chgData name="Desai, Stuti (Document Accessibility Specialist)" userId="4466d87a-2609-4fc0-b808-d10f4f45e676" providerId="ADAL" clId="{65B35C9E-3E5B-4EA3-B2E1-9C3291FA3ED5}" dt="2023-05-18T16:19:20.199" v="1562" actId="164"/>
          <ac:cxnSpMkLst>
            <pc:docMk/>
            <pc:sldMk cId="901240534" sldId="308"/>
            <ac:cxnSpMk id="5" creationId="{CBE8148A-54D4-021F-FE41-72CFD43DDA00}"/>
          </ac:cxnSpMkLst>
        </pc:cxnChg>
        <pc:cxnChg chg="mod">
          <ac:chgData name="Desai, Stuti (Document Accessibility Specialist)" userId="4466d87a-2609-4fc0-b808-d10f4f45e676" providerId="ADAL" clId="{65B35C9E-3E5B-4EA3-B2E1-9C3291FA3ED5}" dt="2023-05-18T16:19:07.542" v="1561" actId="164"/>
          <ac:cxnSpMkLst>
            <pc:docMk/>
            <pc:sldMk cId="901240534" sldId="308"/>
            <ac:cxnSpMk id="7" creationId="{09DC3634-2A00-D98F-431D-195AA5B3379E}"/>
          </ac:cxnSpMkLst>
        </pc:cxnChg>
        <pc:cxnChg chg="mod">
          <ac:chgData name="Desai, Stuti (Document Accessibility Specialist)" userId="4466d87a-2609-4fc0-b808-d10f4f45e676" providerId="ADAL" clId="{65B35C9E-3E5B-4EA3-B2E1-9C3291FA3ED5}" dt="2023-05-18T16:19:07.542" v="1561" actId="164"/>
          <ac:cxnSpMkLst>
            <pc:docMk/>
            <pc:sldMk cId="901240534" sldId="308"/>
            <ac:cxnSpMk id="8" creationId="{8F914749-6496-4F69-E413-0019D1F1CA32}"/>
          </ac:cxnSpMkLst>
        </pc:cxnChg>
        <pc:cxnChg chg="mod">
          <ac:chgData name="Desai, Stuti (Document Accessibility Specialist)" userId="4466d87a-2609-4fc0-b808-d10f4f45e676" providerId="ADAL" clId="{65B35C9E-3E5B-4EA3-B2E1-9C3291FA3ED5}" dt="2023-05-18T16:19:07.542" v="1561" actId="164"/>
          <ac:cxnSpMkLst>
            <pc:docMk/>
            <pc:sldMk cId="901240534" sldId="308"/>
            <ac:cxnSpMk id="9" creationId="{161F978E-01C9-71ED-C1E7-748ABEAF6D6E}"/>
          </ac:cxnSpMkLst>
        </pc:cxnChg>
        <pc:cxnChg chg="mod">
          <ac:chgData name="Desai, Stuti (Document Accessibility Specialist)" userId="4466d87a-2609-4fc0-b808-d10f4f45e676" providerId="ADAL" clId="{65B35C9E-3E5B-4EA3-B2E1-9C3291FA3ED5}" dt="2023-05-18T16:19:07.542" v="1561" actId="164"/>
          <ac:cxnSpMkLst>
            <pc:docMk/>
            <pc:sldMk cId="901240534" sldId="308"/>
            <ac:cxnSpMk id="18" creationId="{A4BDD17C-2D8A-886C-ACAE-7FA2AE732743}"/>
          </ac:cxnSpMkLst>
        </pc:cxnChg>
      </pc:sldChg>
      <pc:sldChg chg="addSp modSp mod">
        <pc:chgData name="Desai, Stuti (Document Accessibility Specialist)" userId="4466d87a-2609-4fc0-b808-d10f4f45e676" providerId="ADAL" clId="{65B35C9E-3E5B-4EA3-B2E1-9C3291FA3ED5}" dt="2023-05-18T17:04:06.190" v="5420" actId="962"/>
        <pc:sldMkLst>
          <pc:docMk/>
          <pc:sldMk cId="3631001226" sldId="309"/>
        </pc:sldMkLst>
        <pc:grpChg chg="add mod">
          <ac:chgData name="Desai, Stuti (Document Accessibility Specialist)" userId="4466d87a-2609-4fc0-b808-d10f4f45e676" providerId="ADAL" clId="{65B35C9E-3E5B-4EA3-B2E1-9C3291FA3ED5}" dt="2023-05-18T17:04:06.190" v="5420" actId="962"/>
          <ac:grpSpMkLst>
            <pc:docMk/>
            <pc:sldMk cId="3631001226" sldId="309"/>
            <ac:grpSpMk id="2" creationId="{ABBADC38-4340-0E90-6CBA-FFCE10BA87DF}"/>
          </ac:grpSpMkLst>
        </pc:grpChg>
        <pc:grpChg chg="mod">
          <ac:chgData name="Desai, Stuti (Document Accessibility Specialist)" userId="4466d87a-2609-4fc0-b808-d10f4f45e676" providerId="ADAL" clId="{65B35C9E-3E5B-4EA3-B2E1-9C3291FA3ED5}" dt="2023-05-18T17:02:59.252" v="5112" actId="164"/>
          <ac:grpSpMkLst>
            <pc:docMk/>
            <pc:sldMk cId="3631001226" sldId="309"/>
            <ac:grpSpMk id="16" creationId="{8CD2C6CB-6F8F-BE45-E63E-C6D1F32E51EA}"/>
          </ac:grpSpMkLst>
        </pc:grpChg>
        <pc:grpChg chg="mod">
          <ac:chgData name="Desai, Stuti (Document Accessibility Specialist)" userId="4466d87a-2609-4fc0-b808-d10f4f45e676" providerId="ADAL" clId="{65B35C9E-3E5B-4EA3-B2E1-9C3291FA3ED5}" dt="2023-05-18T17:02:59.252" v="5112" actId="164"/>
          <ac:grpSpMkLst>
            <pc:docMk/>
            <pc:sldMk cId="3631001226" sldId="309"/>
            <ac:grpSpMk id="20" creationId="{61608C99-2515-B13F-F082-1B2A33631C3D}"/>
          </ac:grpSpMkLst>
        </pc:grpChg>
        <pc:graphicFrameChg chg="mod">
          <ac:chgData name="Desai, Stuti (Document Accessibility Specialist)" userId="4466d87a-2609-4fc0-b808-d10f4f45e676" providerId="ADAL" clId="{65B35C9E-3E5B-4EA3-B2E1-9C3291FA3ED5}" dt="2023-05-18T17:02:59.252" v="5112" actId="164"/>
          <ac:graphicFrameMkLst>
            <pc:docMk/>
            <pc:sldMk cId="3631001226" sldId="309"/>
            <ac:graphicFrameMk id="26" creationId="{0052A150-44C4-3200-D7C0-0FCA59D8EB1D}"/>
          </ac:graphicFrameMkLst>
        </pc:graphicFrameChg>
      </pc:sldChg>
      <pc:sldChg chg="modSp mod">
        <pc:chgData name="Desai, Stuti (Document Accessibility Specialist)" userId="4466d87a-2609-4fc0-b808-d10f4f45e676" providerId="ADAL" clId="{65B35C9E-3E5B-4EA3-B2E1-9C3291FA3ED5}" dt="2023-05-18T18:18:42.261" v="15035" actId="13244"/>
        <pc:sldMkLst>
          <pc:docMk/>
          <pc:sldMk cId="3263061937" sldId="310"/>
        </pc:sldMkLst>
        <pc:spChg chg="ord">
          <ac:chgData name="Desai, Stuti (Document Accessibility Specialist)" userId="4466d87a-2609-4fc0-b808-d10f4f45e676" providerId="ADAL" clId="{65B35C9E-3E5B-4EA3-B2E1-9C3291FA3ED5}" dt="2023-05-18T18:18:42.261" v="15035" actId="13244"/>
          <ac:spMkLst>
            <pc:docMk/>
            <pc:sldMk cId="3263061937" sldId="310"/>
            <ac:spMk id="3" creationId="{6965446A-10EA-503C-ADFC-164499812617}"/>
          </ac:spMkLst>
        </pc:spChg>
        <pc:graphicFrameChg chg="mod">
          <ac:chgData name="Desai, Stuti (Document Accessibility Specialist)" userId="4466d87a-2609-4fc0-b808-d10f4f45e676" providerId="ADAL" clId="{65B35C9E-3E5B-4EA3-B2E1-9C3291FA3ED5}" dt="2023-05-18T16:57:37.055" v="4253" actId="962"/>
          <ac:graphicFrameMkLst>
            <pc:docMk/>
            <pc:sldMk cId="3263061937" sldId="310"/>
            <ac:graphicFrameMk id="6" creationId="{6CA8C5F4-0895-40F7-B2BE-7FB632041BDE}"/>
          </ac:graphicFrameMkLst>
        </pc:graphicFrameChg>
      </pc:sldChg>
      <pc:sldChg chg="modSp mod">
        <pc:chgData name="Desai, Stuti (Document Accessibility Specialist)" userId="4466d87a-2609-4fc0-b808-d10f4f45e676" providerId="ADAL" clId="{65B35C9E-3E5B-4EA3-B2E1-9C3291FA3ED5}" dt="2023-05-18T18:19:12.006" v="15039" actId="962"/>
        <pc:sldMkLst>
          <pc:docMk/>
          <pc:sldMk cId="3388721511" sldId="311"/>
        </pc:sldMkLst>
        <pc:spChg chg="ord">
          <ac:chgData name="Desai, Stuti (Document Accessibility Specialist)" userId="4466d87a-2609-4fc0-b808-d10f4f45e676" providerId="ADAL" clId="{65B35C9E-3E5B-4EA3-B2E1-9C3291FA3ED5}" dt="2023-05-18T18:18:48.064" v="15036" actId="13244"/>
          <ac:spMkLst>
            <pc:docMk/>
            <pc:sldMk cId="3388721511" sldId="311"/>
            <ac:spMk id="3" creationId="{6965446A-10EA-503C-ADFC-164499812617}"/>
          </ac:spMkLst>
        </pc:spChg>
        <pc:spChg chg="mod">
          <ac:chgData name="Desai, Stuti (Document Accessibility Specialist)" userId="4466d87a-2609-4fc0-b808-d10f4f45e676" providerId="ADAL" clId="{65B35C9E-3E5B-4EA3-B2E1-9C3291FA3ED5}" dt="2023-05-18T18:18:55.136" v="15038" actId="962"/>
          <ac:spMkLst>
            <pc:docMk/>
            <pc:sldMk cId="3388721511" sldId="311"/>
            <ac:spMk id="8" creationId="{5B3CAC2D-83FC-B011-058A-F2F04C1531CA}"/>
          </ac:spMkLst>
        </pc:spChg>
        <pc:spChg chg="mod">
          <ac:chgData name="Desai, Stuti (Document Accessibility Specialist)" userId="4466d87a-2609-4fc0-b808-d10f4f45e676" providerId="ADAL" clId="{65B35C9E-3E5B-4EA3-B2E1-9C3291FA3ED5}" dt="2023-05-18T18:18:54.311" v="15037" actId="962"/>
          <ac:spMkLst>
            <pc:docMk/>
            <pc:sldMk cId="3388721511" sldId="311"/>
            <ac:spMk id="9" creationId="{12A30FDE-D798-B07C-2557-EDA4D302EAED}"/>
          </ac:spMkLst>
        </pc:spChg>
        <pc:graphicFrameChg chg="mod">
          <ac:chgData name="Desai, Stuti (Document Accessibility Specialist)" userId="4466d87a-2609-4fc0-b808-d10f4f45e676" providerId="ADAL" clId="{65B35C9E-3E5B-4EA3-B2E1-9C3291FA3ED5}" dt="2023-05-18T18:19:12.006" v="15039" actId="962"/>
          <ac:graphicFrameMkLst>
            <pc:docMk/>
            <pc:sldMk cId="3388721511" sldId="311"/>
            <ac:graphicFrameMk id="5" creationId="{6BF62B6A-01ED-4163-BDEA-E3F33EFCE2EC}"/>
          </ac:graphicFrameMkLst>
        </pc:graphicFrameChg>
      </pc:sldChg>
      <pc:sldChg chg="addSp modSp mod modAnim">
        <pc:chgData name="Desai, Stuti (Document Accessibility Specialist)" userId="4466d87a-2609-4fc0-b808-d10f4f45e676" providerId="ADAL" clId="{65B35C9E-3E5B-4EA3-B2E1-9C3291FA3ED5}" dt="2023-05-18T17:55:57.069" v="11045" actId="962"/>
        <pc:sldMkLst>
          <pc:docMk/>
          <pc:sldMk cId="3234808490" sldId="314"/>
        </pc:sldMkLst>
        <pc:grpChg chg="add mod">
          <ac:chgData name="Desai, Stuti (Document Accessibility Specialist)" userId="4466d87a-2609-4fc0-b808-d10f4f45e676" providerId="ADAL" clId="{65B35C9E-3E5B-4EA3-B2E1-9C3291FA3ED5}" dt="2023-05-18T17:55:57.069" v="11045" actId="962"/>
          <ac:grpSpMkLst>
            <pc:docMk/>
            <pc:sldMk cId="3234808490" sldId="314"/>
            <ac:grpSpMk id="2" creationId="{BBCC96FC-8AF8-AD26-210A-E73F01CDF337}"/>
          </ac:grpSpMkLst>
        </pc:grpChg>
        <pc:grpChg chg="mod">
          <ac:chgData name="Desai, Stuti (Document Accessibility Specialist)" userId="4466d87a-2609-4fc0-b808-d10f4f45e676" providerId="ADAL" clId="{65B35C9E-3E5B-4EA3-B2E1-9C3291FA3ED5}" dt="2023-05-18T17:04:58.119" v="5421" actId="164"/>
          <ac:grpSpMkLst>
            <pc:docMk/>
            <pc:sldMk cId="3234808490" sldId="314"/>
            <ac:grpSpMk id="16" creationId="{8CD2C6CB-6F8F-BE45-E63E-C6D1F32E51EA}"/>
          </ac:grpSpMkLst>
        </pc:grpChg>
        <pc:grpChg chg="mod">
          <ac:chgData name="Desai, Stuti (Document Accessibility Specialist)" userId="4466d87a-2609-4fc0-b808-d10f4f45e676" providerId="ADAL" clId="{65B35C9E-3E5B-4EA3-B2E1-9C3291FA3ED5}" dt="2023-05-18T17:04:58.119" v="5421" actId="164"/>
          <ac:grpSpMkLst>
            <pc:docMk/>
            <pc:sldMk cId="3234808490" sldId="314"/>
            <ac:grpSpMk id="20" creationId="{61608C99-2515-B13F-F082-1B2A33631C3D}"/>
          </ac:grpSpMkLst>
        </pc:grpChg>
        <pc:grpChg chg="mod">
          <ac:chgData name="Desai, Stuti (Document Accessibility Specialist)" userId="4466d87a-2609-4fc0-b808-d10f4f45e676" providerId="ADAL" clId="{65B35C9E-3E5B-4EA3-B2E1-9C3291FA3ED5}" dt="2023-05-18T17:04:58.119" v="5421" actId="164"/>
          <ac:grpSpMkLst>
            <pc:docMk/>
            <pc:sldMk cId="3234808490" sldId="314"/>
            <ac:grpSpMk id="22" creationId="{179845D9-4FE1-4CCE-935A-A959DC0A6455}"/>
          </ac:grpSpMkLst>
        </pc:grpChg>
        <pc:grpChg chg="mod">
          <ac:chgData name="Desai, Stuti (Document Accessibility Specialist)" userId="4466d87a-2609-4fc0-b808-d10f4f45e676" providerId="ADAL" clId="{65B35C9E-3E5B-4EA3-B2E1-9C3291FA3ED5}" dt="2023-05-18T17:04:58.119" v="5421" actId="164"/>
          <ac:grpSpMkLst>
            <pc:docMk/>
            <pc:sldMk cId="3234808490" sldId="314"/>
            <ac:grpSpMk id="23" creationId="{88A1F361-9E78-2121-4B34-428F9859D801}"/>
          </ac:grpSpMkLst>
        </pc:grpChg>
        <pc:grpChg chg="mod">
          <ac:chgData name="Desai, Stuti (Document Accessibility Specialist)" userId="4466d87a-2609-4fc0-b808-d10f4f45e676" providerId="ADAL" clId="{65B35C9E-3E5B-4EA3-B2E1-9C3291FA3ED5}" dt="2023-05-18T17:04:58.119" v="5421" actId="164"/>
          <ac:grpSpMkLst>
            <pc:docMk/>
            <pc:sldMk cId="3234808490" sldId="314"/>
            <ac:grpSpMk id="28" creationId="{D9B74263-5ECF-2D8E-C854-CE8C40295359}"/>
          </ac:grpSpMkLst>
        </pc:grpChg>
        <pc:graphicFrameChg chg="mod">
          <ac:chgData name="Desai, Stuti (Document Accessibility Specialist)" userId="4466d87a-2609-4fc0-b808-d10f4f45e676" providerId="ADAL" clId="{65B35C9E-3E5B-4EA3-B2E1-9C3291FA3ED5}" dt="2023-05-18T17:04:58.119" v="5421" actId="164"/>
          <ac:graphicFrameMkLst>
            <pc:docMk/>
            <pc:sldMk cId="3234808490" sldId="314"/>
            <ac:graphicFrameMk id="17" creationId="{46ECB84F-7D2D-482D-8D49-BA4B2469D94F}"/>
          </ac:graphicFrameMkLst>
        </pc:graphicFrameChg>
      </pc:sldChg>
      <pc:sldChg chg="addSp modSp mod">
        <pc:chgData name="Desai, Stuti (Document Accessibility Specialist)" userId="4466d87a-2609-4fc0-b808-d10f4f45e676" providerId="ADAL" clId="{65B35C9E-3E5B-4EA3-B2E1-9C3291FA3ED5}" dt="2023-05-18T17:57:34.225" v="11579" actId="962"/>
        <pc:sldMkLst>
          <pc:docMk/>
          <pc:sldMk cId="1291960775" sldId="315"/>
        </pc:sldMkLst>
        <pc:grpChg chg="add mod">
          <ac:chgData name="Desai, Stuti (Document Accessibility Specialist)" userId="4466d87a-2609-4fc0-b808-d10f4f45e676" providerId="ADAL" clId="{65B35C9E-3E5B-4EA3-B2E1-9C3291FA3ED5}" dt="2023-05-18T17:57:34.225" v="11579" actId="962"/>
          <ac:grpSpMkLst>
            <pc:docMk/>
            <pc:sldMk cId="1291960775" sldId="315"/>
            <ac:grpSpMk id="2" creationId="{6FF25373-D6FA-4967-6C1D-DED9D63D3C0D}"/>
          </ac:grpSpMkLst>
        </pc:grpChg>
        <pc:grpChg chg="mod">
          <ac:chgData name="Desai, Stuti (Document Accessibility Specialist)" userId="4466d87a-2609-4fc0-b808-d10f4f45e676" providerId="ADAL" clId="{65B35C9E-3E5B-4EA3-B2E1-9C3291FA3ED5}" dt="2023-05-18T17:05:12.408" v="5422" actId="164"/>
          <ac:grpSpMkLst>
            <pc:docMk/>
            <pc:sldMk cId="1291960775" sldId="315"/>
            <ac:grpSpMk id="16" creationId="{8CD2C6CB-6F8F-BE45-E63E-C6D1F32E51EA}"/>
          </ac:grpSpMkLst>
        </pc:grpChg>
        <pc:grpChg chg="mod">
          <ac:chgData name="Desai, Stuti (Document Accessibility Specialist)" userId="4466d87a-2609-4fc0-b808-d10f4f45e676" providerId="ADAL" clId="{65B35C9E-3E5B-4EA3-B2E1-9C3291FA3ED5}" dt="2023-05-18T17:05:12.408" v="5422" actId="164"/>
          <ac:grpSpMkLst>
            <pc:docMk/>
            <pc:sldMk cId="1291960775" sldId="315"/>
            <ac:grpSpMk id="20" creationId="{61608C99-2515-B13F-F082-1B2A33631C3D}"/>
          </ac:grpSpMkLst>
        </pc:grpChg>
        <pc:grpChg chg="mod">
          <ac:chgData name="Desai, Stuti (Document Accessibility Specialist)" userId="4466d87a-2609-4fc0-b808-d10f4f45e676" providerId="ADAL" clId="{65B35C9E-3E5B-4EA3-B2E1-9C3291FA3ED5}" dt="2023-05-18T17:05:12.408" v="5422" actId="164"/>
          <ac:grpSpMkLst>
            <pc:docMk/>
            <pc:sldMk cId="1291960775" sldId="315"/>
            <ac:grpSpMk id="22" creationId="{87C9F7A2-4D20-785A-5879-C5F8657FB9C7}"/>
          </ac:grpSpMkLst>
        </pc:grpChg>
        <pc:grpChg chg="mod">
          <ac:chgData name="Desai, Stuti (Document Accessibility Specialist)" userId="4466d87a-2609-4fc0-b808-d10f4f45e676" providerId="ADAL" clId="{65B35C9E-3E5B-4EA3-B2E1-9C3291FA3ED5}" dt="2023-05-18T17:05:12.408" v="5422" actId="164"/>
          <ac:grpSpMkLst>
            <pc:docMk/>
            <pc:sldMk cId="1291960775" sldId="315"/>
            <ac:grpSpMk id="23" creationId="{285E621D-C852-AF72-4240-69ECB108369A}"/>
          </ac:grpSpMkLst>
        </pc:grpChg>
        <pc:grpChg chg="mod">
          <ac:chgData name="Desai, Stuti (Document Accessibility Specialist)" userId="4466d87a-2609-4fc0-b808-d10f4f45e676" providerId="ADAL" clId="{65B35C9E-3E5B-4EA3-B2E1-9C3291FA3ED5}" dt="2023-05-18T17:05:12.408" v="5422" actId="164"/>
          <ac:grpSpMkLst>
            <pc:docMk/>
            <pc:sldMk cId="1291960775" sldId="315"/>
            <ac:grpSpMk id="30" creationId="{02B2CC49-12DC-5C5E-D2D6-BDB0BAB4F0B2}"/>
          </ac:grpSpMkLst>
        </pc:grpChg>
        <pc:graphicFrameChg chg="mod">
          <ac:chgData name="Desai, Stuti (Document Accessibility Specialist)" userId="4466d87a-2609-4fc0-b808-d10f4f45e676" providerId="ADAL" clId="{65B35C9E-3E5B-4EA3-B2E1-9C3291FA3ED5}" dt="2023-05-18T17:05:12.408" v="5422" actId="164"/>
          <ac:graphicFrameMkLst>
            <pc:docMk/>
            <pc:sldMk cId="1291960775" sldId="315"/>
            <ac:graphicFrameMk id="17" creationId="{135BE180-0A9E-4908-8848-BC4BA64F11BC}"/>
          </ac:graphicFrameMkLst>
        </pc:graphicFrameChg>
      </pc:sldChg>
      <pc:sldChg chg="addSp modSp mod">
        <pc:chgData name="Desai, Stuti (Document Accessibility Specialist)" userId="4466d87a-2609-4fc0-b808-d10f4f45e676" providerId="ADAL" clId="{65B35C9E-3E5B-4EA3-B2E1-9C3291FA3ED5}" dt="2023-05-18T18:19:29.993" v="15040" actId="13244"/>
        <pc:sldMkLst>
          <pc:docMk/>
          <pc:sldMk cId="2898268830" sldId="316"/>
        </pc:sldMkLst>
        <pc:spChg chg="ord">
          <ac:chgData name="Desai, Stuti (Document Accessibility Specialist)" userId="4466d87a-2609-4fc0-b808-d10f4f45e676" providerId="ADAL" clId="{65B35C9E-3E5B-4EA3-B2E1-9C3291FA3ED5}" dt="2023-05-18T18:19:29.993" v="15040" actId="13244"/>
          <ac:spMkLst>
            <pc:docMk/>
            <pc:sldMk cId="2898268830" sldId="316"/>
            <ac:spMk id="3" creationId="{BEA3E72E-6B70-D441-0129-39CCDB11EDB2}"/>
          </ac:spMkLst>
        </pc:spChg>
        <pc:spChg chg="mod">
          <ac:chgData name="Desai, Stuti (Document Accessibility Specialist)" userId="4466d87a-2609-4fc0-b808-d10f4f45e676" providerId="ADAL" clId="{65B35C9E-3E5B-4EA3-B2E1-9C3291FA3ED5}" dt="2023-05-18T17:17:00.863" v="5435" actId="164"/>
          <ac:spMkLst>
            <pc:docMk/>
            <pc:sldMk cId="2898268830" sldId="316"/>
            <ac:spMk id="33" creationId="{E45914E9-E874-362A-BD62-AE2B77A6742C}"/>
          </ac:spMkLst>
        </pc:spChg>
        <pc:spChg chg="mod">
          <ac:chgData name="Desai, Stuti (Document Accessibility Specialist)" userId="4466d87a-2609-4fc0-b808-d10f4f45e676" providerId="ADAL" clId="{65B35C9E-3E5B-4EA3-B2E1-9C3291FA3ED5}" dt="2023-05-18T17:17:00.863" v="5435" actId="164"/>
          <ac:spMkLst>
            <pc:docMk/>
            <pc:sldMk cId="2898268830" sldId="316"/>
            <ac:spMk id="35" creationId="{8D1ADCE4-51DA-E7AB-343B-70562DA0D7DE}"/>
          </ac:spMkLst>
        </pc:spChg>
        <pc:spChg chg="mod">
          <ac:chgData name="Desai, Stuti (Document Accessibility Specialist)" userId="4466d87a-2609-4fc0-b808-d10f4f45e676" providerId="ADAL" clId="{65B35C9E-3E5B-4EA3-B2E1-9C3291FA3ED5}" dt="2023-05-18T17:17:00.863" v="5435" actId="164"/>
          <ac:spMkLst>
            <pc:docMk/>
            <pc:sldMk cId="2898268830" sldId="316"/>
            <ac:spMk id="36" creationId="{A71315E1-527E-5C52-F7CC-B867A5CD9258}"/>
          </ac:spMkLst>
        </pc:spChg>
        <pc:spChg chg="mod">
          <ac:chgData name="Desai, Stuti (Document Accessibility Specialist)" userId="4466d87a-2609-4fc0-b808-d10f4f45e676" providerId="ADAL" clId="{65B35C9E-3E5B-4EA3-B2E1-9C3291FA3ED5}" dt="2023-05-18T17:17:00.863" v="5435" actId="164"/>
          <ac:spMkLst>
            <pc:docMk/>
            <pc:sldMk cId="2898268830" sldId="316"/>
            <ac:spMk id="37" creationId="{B0A67F26-4801-BAAC-06C6-B210CAA60302}"/>
          </ac:spMkLst>
        </pc:spChg>
        <pc:spChg chg="mod">
          <ac:chgData name="Desai, Stuti (Document Accessibility Specialist)" userId="4466d87a-2609-4fc0-b808-d10f4f45e676" providerId="ADAL" clId="{65B35C9E-3E5B-4EA3-B2E1-9C3291FA3ED5}" dt="2023-05-18T17:17:00.863" v="5435" actId="164"/>
          <ac:spMkLst>
            <pc:docMk/>
            <pc:sldMk cId="2898268830" sldId="316"/>
            <ac:spMk id="38" creationId="{72FB5449-34C6-CD00-8F0A-3BADA1A91347}"/>
          </ac:spMkLst>
        </pc:spChg>
        <pc:spChg chg="mod">
          <ac:chgData name="Desai, Stuti (Document Accessibility Specialist)" userId="4466d87a-2609-4fc0-b808-d10f4f45e676" providerId="ADAL" clId="{65B35C9E-3E5B-4EA3-B2E1-9C3291FA3ED5}" dt="2023-05-18T17:17:00.863" v="5435" actId="164"/>
          <ac:spMkLst>
            <pc:docMk/>
            <pc:sldMk cId="2898268830" sldId="316"/>
            <ac:spMk id="39" creationId="{6699FF42-10F5-8847-FCC4-3283940E1B89}"/>
          </ac:spMkLst>
        </pc:spChg>
        <pc:spChg chg="mod">
          <ac:chgData name="Desai, Stuti (Document Accessibility Specialist)" userId="4466d87a-2609-4fc0-b808-d10f4f45e676" providerId="ADAL" clId="{65B35C9E-3E5B-4EA3-B2E1-9C3291FA3ED5}" dt="2023-05-18T17:17:00.863" v="5435" actId="164"/>
          <ac:spMkLst>
            <pc:docMk/>
            <pc:sldMk cId="2898268830" sldId="316"/>
            <ac:spMk id="43" creationId="{3FC42B30-0E68-A479-7943-86569F085066}"/>
          </ac:spMkLst>
        </pc:spChg>
        <pc:spChg chg="mod">
          <ac:chgData name="Desai, Stuti (Document Accessibility Specialist)" userId="4466d87a-2609-4fc0-b808-d10f4f45e676" providerId="ADAL" clId="{65B35C9E-3E5B-4EA3-B2E1-9C3291FA3ED5}" dt="2023-05-18T17:17:00.863" v="5435" actId="164"/>
          <ac:spMkLst>
            <pc:docMk/>
            <pc:sldMk cId="2898268830" sldId="316"/>
            <ac:spMk id="44" creationId="{08FC9625-FA1B-248E-B086-9E0D23D48D7F}"/>
          </ac:spMkLst>
        </pc:spChg>
        <pc:spChg chg="mod">
          <ac:chgData name="Desai, Stuti (Document Accessibility Specialist)" userId="4466d87a-2609-4fc0-b808-d10f4f45e676" providerId="ADAL" clId="{65B35C9E-3E5B-4EA3-B2E1-9C3291FA3ED5}" dt="2023-05-18T17:17:00.863" v="5435" actId="164"/>
          <ac:spMkLst>
            <pc:docMk/>
            <pc:sldMk cId="2898268830" sldId="316"/>
            <ac:spMk id="45" creationId="{7B84E3DD-9B9A-AC0D-50E7-8371C8C1EE62}"/>
          </ac:spMkLst>
        </pc:spChg>
        <pc:grpChg chg="add mod">
          <ac:chgData name="Desai, Stuti (Document Accessibility Specialist)" userId="4466d87a-2609-4fc0-b808-d10f4f45e676" providerId="ADAL" clId="{65B35C9E-3E5B-4EA3-B2E1-9C3291FA3ED5}" dt="2023-05-18T17:17:44.732" v="5793" actId="962"/>
          <ac:grpSpMkLst>
            <pc:docMk/>
            <pc:sldMk cId="2898268830" sldId="316"/>
            <ac:grpSpMk id="4" creationId="{B64033E4-1D7F-7527-EC02-95F22EF2E997}"/>
          </ac:grpSpMkLst>
        </pc:grpChg>
        <pc:grpChg chg="mod">
          <ac:chgData name="Desai, Stuti (Document Accessibility Specialist)" userId="4466d87a-2609-4fc0-b808-d10f4f45e676" providerId="ADAL" clId="{65B35C9E-3E5B-4EA3-B2E1-9C3291FA3ED5}" dt="2023-05-18T17:17:00.863" v="5435" actId="164"/>
          <ac:grpSpMkLst>
            <pc:docMk/>
            <pc:sldMk cId="2898268830" sldId="316"/>
            <ac:grpSpMk id="41" creationId="{DF419C3C-9488-1FDA-4AEF-AD54F1A09C4B}"/>
          </ac:grpSpMkLst>
        </pc:grpChg>
      </pc:sldChg>
      <pc:sldChg chg="addSp modSp mod">
        <pc:chgData name="Desai, Stuti (Document Accessibility Specialist)" userId="4466d87a-2609-4fc0-b808-d10f4f45e676" providerId="ADAL" clId="{65B35C9E-3E5B-4EA3-B2E1-9C3291FA3ED5}" dt="2023-05-18T18:24:01.736" v="15079" actId="13244"/>
        <pc:sldMkLst>
          <pc:docMk/>
          <pc:sldMk cId="886616650" sldId="317"/>
        </pc:sldMkLst>
        <pc:spChg chg="mod">
          <ac:chgData name="Desai, Stuti (Document Accessibility Specialist)" userId="4466d87a-2609-4fc0-b808-d10f4f45e676" providerId="ADAL" clId="{65B35C9E-3E5B-4EA3-B2E1-9C3291FA3ED5}" dt="2023-05-18T16:24:55.959" v="1563" actId="164"/>
          <ac:spMkLst>
            <pc:docMk/>
            <pc:sldMk cId="886616650" sldId="317"/>
            <ac:spMk id="10" creationId="{AF2F296F-15C3-C338-1517-2DED8185D05C}"/>
          </ac:spMkLst>
        </pc:spChg>
        <pc:spChg chg="mod">
          <ac:chgData name="Desai, Stuti (Document Accessibility Specialist)" userId="4466d87a-2609-4fc0-b808-d10f4f45e676" providerId="ADAL" clId="{65B35C9E-3E5B-4EA3-B2E1-9C3291FA3ED5}" dt="2023-05-18T16:24:55.959" v="1563" actId="164"/>
          <ac:spMkLst>
            <pc:docMk/>
            <pc:sldMk cId="886616650" sldId="317"/>
            <ac:spMk id="11" creationId="{FD8C3DDA-72CB-67AD-F9D0-136E496E2D9D}"/>
          </ac:spMkLst>
        </pc:spChg>
        <pc:spChg chg="mod">
          <ac:chgData name="Desai, Stuti (Document Accessibility Specialist)" userId="4466d87a-2609-4fc0-b808-d10f4f45e676" providerId="ADAL" clId="{65B35C9E-3E5B-4EA3-B2E1-9C3291FA3ED5}" dt="2023-05-18T16:24:55.959" v="1563" actId="164"/>
          <ac:spMkLst>
            <pc:docMk/>
            <pc:sldMk cId="886616650" sldId="317"/>
            <ac:spMk id="12" creationId="{95675961-DB48-89E6-15AF-BF8D71BA763B}"/>
          </ac:spMkLst>
        </pc:spChg>
        <pc:spChg chg="mod">
          <ac:chgData name="Desai, Stuti (Document Accessibility Specialist)" userId="4466d87a-2609-4fc0-b808-d10f4f45e676" providerId="ADAL" clId="{65B35C9E-3E5B-4EA3-B2E1-9C3291FA3ED5}" dt="2023-05-18T16:52:27.336" v="2956" actId="164"/>
          <ac:spMkLst>
            <pc:docMk/>
            <pc:sldMk cId="886616650" sldId="317"/>
            <ac:spMk id="26" creationId="{B11C58CF-EBBE-D43F-CAA6-024FC93F8EFA}"/>
          </ac:spMkLst>
        </pc:spChg>
        <pc:grpChg chg="add mod">
          <ac:chgData name="Desai, Stuti (Document Accessibility Specialist)" userId="4466d87a-2609-4fc0-b808-d10f4f45e676" providerId="ADAL" clId="{65B35C9E-3E5B-4EA3-B2E1-9C3291FA3ED5}" dt="2023-05-18T16:25:03.074" v="1564" actId="164"/>
          <ac:grpSpMkLst>
            <pc:docMk/>
            <pc:sldMk cId="886616650" sldId="317"/>
            <ac:grpSpMk id="2" creationId="{CEE7F772-0939-3AA7-55C9-31A2EDC69E60}"/>
          </ac:grpSpMkLst>
        </pc:grpChg>
        <pc:grpChg chg="add mod">
          <ac:chgData name="Desai, Stuti (Document Accessibility Specialist)" userId="4466d87a-2609-4fc0-b808-d10f4f45e676" providerId="ADAL" clId="{65B35C9E-3E5B-4EA3-B2E1-9C3291FA3ED5}" dt="2023-05-18T16:52:27.336" v="2956" actId="164"/>
          <ac:grpSpMkLst>
            <pc:docMk/>
            <pc:sldMk cId="886616650" sldId="317"/>
            <ac:grpSpMk id="4" creationId="{8C1EAF03-53EF-E2B3-F055-E93DAE8B6DC5}"/>
          </ac:grpSpMkLst>
        </pc:grpChg>
        <pc:grpChg chg="add mod ord">
          <ac:chgData name="Desai, Stuti (Document Accessibility Specialist)" userId="4466d87a-2609-4fc0-b808-d10f4f45e676" providerId="ADAL" clId="{65B35C9E-3E5B-4EA3-B2E1-9C3291FA3ED5}" dt="2023-05-18T18:24:01.736" v="15079" actId="13244"/>
          <ac:grpSpMkLst>
            <pc:docMk/>
            <pc:sldMk cId="886616650" sldId="317"/>
            <ac:grpSpMk id="6" creationId="{20C6ED90-5AD8-3F54-7E9E-415913446C6A}"/>
          </ac:grpSpMkLst>
        </pc:grpChg>
        <pc:grpChg chg="mod">
          <ac:chgData name="Desai, Stuti (Document Accessibility Specialist)" userId="4466d87a-2609-4fc0-b808-d10f4f45e676" providerId="ADAL" clId="{65B35C9E-3E5B-4EA3-B2E1-9C3291FA3ED5}" dt="2023-05-18T16:24:55.959" v="1563" actId="164"/>
          <ac:grpSpMkLst>
            <pc:docMk/>
            <pc:sldMk cId="886616650" sldId="317"/>
            <ac:grpSpMk id="28" creationId="{8509265E-4EB3-0394-14CB-40AFE4BD9237}"/>
          </ac:grpSpMkLst>
        </pc:grpChg>
        <pc:grpChg chg="mod">
          <ac:chgData name="Desai, Stuti (Document Accessibility Specialist)" userId="4466d87a-2609-4fc0-b808-d10f4f45e676" providerId="ADAL" clId="{65B35C9E-3E5B-4EA3-B2E1-9C3291FA3ED5}" dt="2023-05-18T16:24:55.959" v="1563" actId="164"/>
          <ac:grpSpMkLst>
            <pc:docMk/>
            <pc:sldMk cId="886616650" sldId="317"/>
            <ac:grpSpMk id="40" creationId="{43AE3B40-5A1E-463E-0617-A7C149E493A6}"/>
          </ac:grpSpMkLst>
        </pc:grpChg>
        <pc:grpChg chg="mod">
          <ac:chgData name="Desai, Stuti (Document Accessibility Specialist)" userId="4466d87a-2609-4fc0-b808-d10f4f45e676" providerId="ADAL" clId="{65B35C9E-3E5B-4EA3-B2E1-9C3291FA3ED5}" dt="2023-05-18T16:24:55.959" v="1563" actId="164"/>
          <ac:grpSpMkLst>
            <pc:docMk/>
            <pc:sldMk cId="886616650" sldId="317"/>
            <ac:grpSpMk id="43" creationId="{91D3BCD3-1ABE-FACA-C953-8C67B84B0D73}"/>
          </ac:grpSpMkLst>
        </pc:grpChg>
        <pc:cxnChg chg="mod">
          <ac:chgData name="Desai, Stuti (Document Accessibility Specialist)" userId="4466d87a-2609-4fc0-b808-d10f4f45e676" providerId="ADAL" clId="{65B35C9E-3E5B-4EA3-B2E1-9C3291FA3ED5}" dt="2023-05-18T16:24:55.959" v="1563" actId="164"/>
          <ac:cxnSpMkLst>
            <pc:docMk/>
            <pc:sldMk cId="886616650" sldId="317"/>
            <ac:cxnSpMk id="5" creationId="{CBE8148A-54D4-021F-FE41-72CFD43DDA00}"/>
          </ac:cxnSpMkLst>
        </pc:cxnChg>
        <pc:cxnChg chg="mod">
          <ac:chgData name="Desai, Stuti (Document Accessibility Specialist)" userId="4466d87a-2609-4fc0-b808-d10f4f45e676" providerId="ADAL" clId="{65B35C9E-3E5B-4EA3-B2E1-9C3291FA3ED5}" dt="2023-05-18T16:24:55.959" v="1563" actId="164"/>
          <ac:cxnSpMkLst>
            <pc:docMk/>
            <pc:sldMk cId="886616650" sldId="317"/>
            <ac:cxnSpMk id="7" creationId="{09DC3634-2A00-D98F-431D-195AA5B3379E}"/>
          </ac:cxnSpMkLst>
        </pc:cxnChg>
        <pc:cxnChg chg="mod">
          <ac:chgData name="Desai, Stuti (Document Accessibility Specialist)" userId="4466d87a-2609-4fc0-b808-d10f4f45e676" providerId="ADAL" clId="{65B35C9E-3E5B-4EA3-B2E1-9C3291FA3ED5}" dt="2023-05-18T16:25:03.074" v="1564" actId="164"/>
          <ac:cxnSpMkLst>
            <pc:docMk/>
            <pc:sldMk cId="886616650" sldId="317"/>
            <ac:cxnSpMk id="8" creationId="{8F914749-6496-4F69-E413-0019D1F1CA32}"/>
          </ac:cxnSpMkLst>
        </pc:cxnChg>
        <pc:cxnChg chg="mod">
          <ac:chgData name="Desai, Stuti (Document Accessibility Specialist)" userId="4466d87a-2609-4fc0-b808-d10f4f45e676" providerId="ADAL" clId="{65B35C9E-3E5B-4EA3-B2E1-9C3291FA3ED5}" dt="2023-05-18T16:24:55.959" v="1563" actId="164"/>
          <ac:cxnSpMkLst>
            <pc:docMk/>
            <pc:sldMk cId="886616650" sldId="317"/>
            <ac:cxnSpMk id="9" creationId="{161F978E-01C9-71ED-C1E7-748ABEAF6D6E}"/>
          </ac:cxnSpMkLst>
        </pc:cxnChg>
        <pc:cxnChg chg="mod">
          <ac:chgData name="Desai, Stuti (Document Accessibility Specialist)" userId="4466d87a-2609-4fc0-b808-d10f4f45e676" providerId="ADAL" clId="{65B35C9E-3E5B-4EA3-B2E1-9C3291FA3ED5}" dt="2023-05-18T16:24:55.959" v="1563" actId="164"/>
          <ac:cxnSpMkLst>
            <pc:docMk/>
            <pc:sldMk cId="886616650" sldId="317"/>
            <ac:cxnSpMk id="18" creationId="{A4BDD17C-2D8A-886C-ACAE-7FA2AE732743}"/>
          </ac:cxnSpMkLst>
        </pc:cxnChg>
      </pc:sldChg>
      <pc:sldChg chg="modSp mod">
        <pc:chgData name="Desai, Stuti (Document Accessibility Specialist)" userId="4466d87a-2609-4fc0-b808-d10f4f45e676" providerId="ADAL" clId="{65B35C9E-3E5B-4EA3-B2E1-9C3291FA3ED5}" dt="2023-05-18T18:21:39.609" v="15060" actId="962"/>
        <pc:sldMkLst>
          <pc:docMk/>
          <pc:sldMk cId="1466694220" sldId="319"/>
        </pc:sldMkLst>
        <pc:picChg chg="mod">
          <ac:chgData name="Desai, Stuti (Document Accessibility Specialist)" userId="4466d87a-2609-4fc0-b808-d10f4f45e676" providerId="ADAL" clId="{65B35C9E-3E5B-4EA3-B2E1-9C3291FA3ED5}" dt="2023-05-18T18:21:39.609" v="15060" actId="962"/>
          <ac:picMkLst>
            <pc:docMk/>
            <pc:sldMk cId="1466694220" sldId="319"/>
            <ac:picMk id="9" creationId="{425C6AA8-EF05-CC65-A8E7-97BFB1885F79}"/>
          </ac:picMkLst>
        </pc:picChg>
      </pc:sldChg>
      <pc:sldChg chg="addSp modSp mod">
        <pc:chgData name="Desai, Stuti (Document Accessibility Specialist)" userId="4466d87a-2609-4fc0-b808-d10f4f45e676" providerId="ADAL" clId="{65B35C9E-3E5B-4EA3-B2E1-9C3291FA3ED5}" dt="2023-05-18T18:18:37.784" v="15034" actId="13244"/>
        <pc:sldMkLst>
          <pc:docMk/>
          <pc:sldMk cId="1278768808" sldId="320"/>
        </pc:sldMkLst>
        <pc:spChg chg="ord">
          <ac:chgData name="Desai, Stuti (Document Accessibility Specialist)" userId="4466d87a-2609-4fc0-b808-d10f4f45e676" providerId="ADAL" clId="{65B35C9E-3E5B-4EA3-B2E1-9C3291FA3ED5}" dt="2023-05-18T18:18:37.784" v="15034" actId="13244"/>
          <ac:spMkLst>
            <pc:docMk/>
            <pc:sldMk cId="1278768808" sldId="320"/>
            <ac:spMk id="3" creationId="{BEA3E72E-6B70-D441-0129-39CCDB11EDB2}"/>
          </ac:spMkLst>
        </pc:spChg>
        <pc:spChg chg="mod">
          <ac:chgData name="Desai, Stuti (Document Accessibility Specialist)" userId="4466d87a-2609-4fc0-b808-d10f4f45e676" providerId="ADAL" clId="{65B35C9E-3E5B-4EA3-B2E1-9C3291FA3ED5}" dt="2023-05-18T16:53:56.680" v="3247" actId="164"/>
          <ac:spMkLst>
            <pc:docMk/>
            <pc:sldMk cId="1278768808" sldId="320"/>
            <ac:spMk id="33" creationId="{E45914E9-E874-362A-BD62-AE2B77A6742C}"/>
          </ac:spMkLst>
        </pc:spChg>
        <pc:spChg chg="mod">
          <ac:chgData name="Desai, Stuti (Document Accessibility Specialist)" userId="4466d87a-2609-4fc0-b808-d10f4f45e676" providerId="ADAL" clId="{65B35C9E-3E5B-4EA3-B2E1-9C3291FA3ED5}" dt="2023-05-18T16:53:56.680" v="3247" actId="164"/>
          <ac:spMkLst>
            <pc:docMk/>
            <pc:sldMk cId="1278768808" sldId="320"/>
            <ac:spMk id="35" creationId="{8D1ADCE4-51DA-E7AB-343B-70562DA0D7DE}"/>
          </ac:spMkLst>
        </pc:spChg>
        <pc:spChg chg="mod">
          <ac:chgData name="Desai, Stuti (Document Accessibility Specialist)" userId="4466d87a-2609-4fc0-b808-d10f4f45e676" providerId="ADAL" clId="{65B35C9E-3E5B-4EA3-B2E1-9C3291FA3ED5}" dt="2023-05-18T16:53:56.680" v="3247" actId="164"/>
          <ac:spMkLst>
            <pc:docMk/>
            <pc:sldMk cId="1278768808" sldId="320"/>
            <ac:spMk id="36" creationId="{A71315E1-527E-5C52-F7CC-B867A5CD9258}"/>
          </ac:spMkLst>
        </pc:spChg>
        <pc:spChg chg="mod">
          <ac:chgData name="Desai, Stuti (Document Accessibility Specialist)" userId="4466d87a-2609-4fc0-b808-d10f4f45e676" providerId="ADAL" clId="{65B35C9E-3E5B-4EA3-B2E1-9C3291FA3ED5}" dt="2023-05-18T16:53:56.680" v="3247" actId="164"/>
          <ac:spMkLst>
            <pc:docMk/>
            <pc:sldMk cId="1278768808" sldId="320"/>
            <ac:spMk id="37" creationId="{B0A67F26-4801-BAAC-06C6-B210CAA60302}"/>
          </ac:spMkLst>
        </pc:spChg>
        <pc:spChg chg="mod">
          <ac:chgData name="Desai, Stuti (Document Accessibility Specialist)" userId="4466d87a-2609-4fc0-b808-d10f4f45e676" providerId="ADAL" clId="{65B35C9E-3E5B-4EA3-B2E1-9C3291FA3ED5}" dt="2023-05-18T16:53:56.680" v="3247" actId="164"/>
          <ac:spMkLst>
            <pc:docMk/>
            <pc:sldMk cId="1278768808" sldId="320"/>
            <ac:spMk id="38" creationId="{72FB5449-34C6-CD00-8F0A-3BADA1A91347}"/>
          </ac:spMkLst>
        </pc:spChg>
        <pc:spChg chg="mod">
          <ac:chgData name="Desai, Stuti (Document Accessibility Specialist)" userId="4466d87a-2609-4fc0-b808-d10f4f45e676" providerId="ADAL" clId="{65B35C9E-3E5B-4EA3-B2E1-9C3291FA3ED5}" dt="2023-05-18T16:53:56.680" v="3247" actId="164"/>
          <ac:spMkLst>
            <pc:docMk/>
            <pc:sldMk cId="1278768808" sldId="320"/>
            <ac:spMk id="39" creationId="{6699FF42-10F5-8847-FCC4-3283940E1B89}"/>
          </ac:spMkLst>
        </pc:spChg>
        <pc:spChg chg="mod">
          <ac:chgData name="Desai, Stuti (Document Accessibility Specialist)" userId="4466d87a-2609-4fc0-b808-d10f4f45e676" providerId="ADAL" clId="{65B35C9E-3E5B-4EA3-B2E1-9C3291FA3ED5}" dt="2023-05-18T16:53:56.680" v="3247" actId="164"/>
          <ac:spMkLst>
            <pc:docMk/>
            <pc:sldMk cId="1278768808" sldId="320"/>
            <ac:spMk id="45" creationId="{AA29A3C3-91DC-F0F1-DD84-219D25AC48F2}"/>
          </ac:spMkLst>
        </pc:spChg>
        <pc:spChg chg="mod">
          <ac:chgData name="Desai, Stuti (Document Accessibility Specialist)" userId="4466d87a-2609-4fc0-b808-d10f4f45e676" providerId="ADAL" clId="{65B35C9E-3E5B-4EA3-B2E1-9C3291FA3ED5}" dt="2023-05-18T16:53:56.680" v="3247" actId="164"/>
          <ac:spMkLst>
            <pc:docMk/>
            <pc:sldMk cId="1278768808" sldId="320"/>
            <ac:spMk id="46" creationId="{55FF3157-644B-B69C-D199-E736B895639B}"/>
          </ac:spMkLst>
        </pc:spChg>
        <pc:spChg chg="mod">
          <ac:chgData name="Desai, Stuti (Document Accessibility Specialist)" userId="4466d87a-2609-4fc0-b808-d10f4f45e676" providerId="ADAL" clId="{65B35C9E-3E5B-4EA3-B2E1-9C3291FA3ED5}" dt="2023-05-18T16:53:56.680" v="3247" actId="164"/>
          <ac:spMkLst>
            <pc:docMk/>
            <pc:sldMk cId="1278768808" sldId="320"/>
            <ac:spMk id="47" creationId="{E5BC07C3-F648-DD8D-DA53-5DA8467EE9E8}"/>
          </ac:spMkLst>
        </pc:spChg>
        <pc:grpChg chg="add mod">
          <ac:chgData name="Desai, Stuti (Document Accessibility Specialist)" userId="4466d87a-2609-4fc0-b808-d10f4f45e676" providerId="ADAL" clId="{65B35C9E-3E5B-4EA3-B2E1-9C3291FA3ED5}" dt="2023-05-18T16:55:16.593" v="3729" actId="962"/>
          <ac:grpSpMkLst>
            <pc:docMk/>
            <pc:sldMk cId="1278768808" sldId="320"/>
            <ac:grpSpMk id="4" creationId="{5AC8FE71-EBB4-988C-17C9-B4E9E2AA7F0B}"/>
          </ac:grpSpMkLst>
        </pc:grpChg>
        <pc:grpChg chg="mod">
          <ac:chgData name="Desai, Stuti (Document Accessibility Specialist)" userId="4466d87a-2609-4fc0-b808-d10f4f45e676" providerId="ADAL" clId="{65B35C9E-3E5B-4EA3-B2E1-9C3291FA3ED5}" dt="2023-05-18T16:53:56.680" v="3247" actId="164"/>
          <ac:grpSpMkLst>
            <pc:docMk/>
            <pc:sldMk cId="1278768808" sldId="320"/>
            <ac:grpSpMk id="5" creationId="{8B55103F-DCCF-4293-46C9-53720176E342}"/>
          </ac:grpSpMkLst>
        </pc:grpChg>
      </pc:sldChg>
      <pc:sldChg chg="addSp modSp mod">
        <pc:chgData name="Desai, Stuti (Document Accessibility Specialist)" userId="4466d87a-2609-4fc0-b808-d10f4f45e676" providerId="ADAL" clId="{65B35C9E-3E5B-4EA3-B2E1-9C3291FA3ED5}" dt="2023-05-18T17:20:16.556" v="6059" actId="962"/>
        <pc:sldMkLst>
          <pc:docMk/>
          <pc:sldMk cId="2416971728" sldId="321"/>
        </pc:sldMkLst>
        <pc:spChg chg="mod">
          <ac:chgData name="Desai, Stuti (Document Accessibility Specialist)" userId="4466d87a-2609-4fc0-b808-d10f4f45e676" providerId="ADAL" clId="{65B35C9E-3E5B-4EA3-B2E1-9C3291FA3ED5}" dt="2023-05-18T17:19:35.762" v="5795" actId="164"/>
          <ac:spMkLst>
            <pc:docMk/>
            <pc:sldMk cId="2416971728" sldId="321"/>
            <ac:spMk id="2" creationId="{5BE828FE-7B94-2091-BC49-77BCEC48E2C9}"/>
          </ac:spMkLst>
        </pc:spChg>
        <pc:spChg chg="mod">
          <ac:chgData name="Desai, Stuti (Document Accessibility Specialist)" userId="4466d87a-2609-4fc0-b808-d10f4f45e676" providerId="ADAL" clId="{65B35C9E-3E5B-4EA3-B2E1-9C3291FA3ED5}" dt="2023-05-18T17:19:35.762" v="5795" actId="164"/>
          <ac:spMkLst>
            <pc:docMk/>
            <pc:sldMk cId="2416971728" sldId="321"/>
            <ac:spMk id="4" creationId="{20E2A179-579E-DA50-7275-1774980743E0}"/>
          </ac:spMkLst>
        </pc:spChg>
        <pc:grpChg chg="add mod">
          <ac:chgData name="Desai, Stuti (Document Accessibility Specialist)" userId="4466d87a-2609-4fc0-b808-d10f4f45e676" providerId="ADAL" clId="{65B35C9E-3E5B-4EA3-B2E1-9C3291FA3ED5}" dt="2023-05-18T17:20:16.556" v="6059" actId="962"/>
          <ac:grpSpMkLst>
            <pc:docMk/>
            <pc:sldMk cId="2416971728" sldId="321"/>
            <ac:grpSpMk id="5" creationId="{DDB75AA0-CFDB-211A-77E0-8E9819BCA585}"/>
          </ac:grpSpMkLst>
        </pc:grpChg>
        <pc:graphicFrameChg chg="mod">
          <ac:chgData name="Desai, Stuti (Document Accessibility Specialist)" userId="4466d87a-2609-4fc0-b808-d10f4f45e676" providerId="ADAL" clId="{65B35C9E-3E5B-4EA3-B2E1-9C3291FA3ED5}" dt="2023-05-18T17:19:23.339" v="5794" actId="962"/>
          <ac:graphicFrameMkLst>
            <pc:docMk/>
            <pc:sldMk cId="2416971728" sldId="321"/>
            <ac:graphicFrameMk id="14" creationId="{0034CC10-46DE-7225-2209-5258542F70E5}"/>
          </ac:graphicFrameMkLst>
        </pc:graphicFrameChg>
      </pc:sldChg>
      <pc:sldChg chg="addSp modSp mod">
        <pc:chgData name="Desai, Stuti (Document Accessibility Specialist)" userId="4466d87a-2609-4fc0-b808-d10f4f45e676" providerId="ADAL" clId="{65B35C9E-3E5B-4EA3-B2E1-9C3291FA3ED5}" dt="2023-05-18T18:05:45.594" v="13562" actId="962"/>
        <pc:sldMkLst>
          <pc:docMk/>
          <pc:sldMk cId="87936078" sldId="322"/>
        </pc:sldMkLst>
        <pc:spChg chg="mod">
          <ac:chgData name="Desai, Stuti (Document Accessibility Specialist)" userId="4466d87a-2609-4fc0-b808-d10f4f45e676" providerId="ADAL" clId="{65B35C9E-3E5B-4EA3-B2E1-9C3291FA3ED5}" dt="2023-05-18T17:21:01.139" v="6363" actId="164"/>
          <ac:spMkLst>
            <pc:docMk/>
            <pc:sldMk cId="87936078" sldId="322"/>
            <ac:spMk id="2" creationId="{5BE828FE-7B94-2091-BC49-77BCEC48E2C9}"/>
          </ac:spMkLst>
        </pc:spChg>
        <pc:spChg chg="mod">
          <ac:chgData name="Desai, Stuti (Document Accessibility Specialist)" userId="4466d87a-2609-4fc0-b808-d10f4f45e676" providerId="ADAL" clId="{65B35C9E-3E5B-4EA3-B2E1-9C3291FA3ED5}" dt="2023-05-18T17:21:01.139" v="6363" actId="164"/>
          <ac:spMkLst>
            <pc:docMk/>
            <pc:sldMk cId="87936078" sldId="322"/>
            <ac:spMk id="4" creationId="{20E2A179-579E-DA50-7275-1774980743E0}"/>
          </ac:spMkLst>
        </pc:spChg>
        <pc:grpChg chg="add mod">
          <ac:chgData name="Desai, Stuti (Document Accessibility Specialist)" userId="4466d87a-2609-4fc0-b808-d10f4f45e676" providerId="ADAL" clId="{65B35C9E-3E5B-4EA3-B2E1-9C3291FA3ED5}" dt="2023-05-18T18:05:45.594" v="13562" actId="962"/>
          <ac:grpSpMkLst>
            <pc:docMk/>
            <pc:sldMk cId="87936078" sldId="322"/>
            <ac:grpSpMk id="5" creationId="{5AC9D387-DB05-AEE7-3E76-421323845144}"/>
          </ac:grpSpMkLst>
        </pc:grpChg>
      </pc:sldChg>
      <pc:sldChg chg="addSp modSp mod">
        <pc:chgData name="Desai, Stuti (Document Accessibility Specialist)" userId="4466d87a-2609-4fc0-b808-d10f4f45e676" providerId="ADAL" clId="{65B35C9E-3E5B-4EA3-B2E1-9C3291FA3ED5}" dt="2023-05-18T17:20:53.392" v="6362" actId="962"/>
        <pc:sldMkLst>
          <pc:docMk/>
          <pc:sldMk cId="1350162846" sldId="323"/>
        </pc:sldMkLst>
        <pc:spChg chg="mod">
          <ac:chgData name="Desai, Stuti (Document Accessibility Specialist)" userId="4466d87a-2609-4fc0-b808-d10f4f45e676" providerId="ADAL" clId="{65B35C9E-3E5B-4EA3-B2E1-9C3291FA3ED5}" dt="2023-05-18T17:20:25.529" v="6060" actId="164"/>
          <ac:spMkLst>
            <pc:docMk/>
            <pc:sldMk cId="1350162846" sldId="323"/>
            <ac:spMk id="2" creationId="{5BE828FE-7B94-2091-BC49-77BCEC48E2C9}"/>
          </ac:spMkLst>
        </pc:spChg>
        <pc:spChg chg="mod">
          <ac:chgData name="Desai, Stuti (Document Accessibility Specialist)" userId="4466d87a-2609-4fc0-b808-d10f4f45e676" providerId="ADAL" clId="{65B35C9E-3E5B-4EA3-B2E1-9C3291FA3ED5}" dt="2023-05-18T17:20:25.529" v="6060" actId="164"/>
          <ac:spMkLst>
            <pc:docMk/>
            <pc:sldMk cId="1350162846" sldId="323"/>
            <ac:spMk id="4" creationId="{20E2A179-579E-DA50-7275-1774980743E0}"/>
          </ac:spMkLst>
        </pc:spChg>
        <pc:grpChg chg="add mod">
          <ac:chgData name="Desai, Stuti (Document Accessibility Specialist)" userId="4466d87a-2609-4fc0-b808-d10f4f45e676" providerId="ADAL" clId="{65B35C9E-3E5B-4EA3-B2E1-9C3291FA3ED5}" dt="2023-05-18T17:20:53.392" v="6362" actId="962"/>
          <ac:grpSpMkLst>
            <pc:docMk/>
            <pc:sldMk cId="1350162846" sldId="323"/>
            <ac:grpSpMk id="5" creationId="{F4C3BCEB-6117-C657-E089-7C88C635A8C9}"/>
          </ac:grpSpMkLst>
        </pc:grpChg>
      </pc:sldChg>
      <pc:sldChg chg="modSp mod">
        <pc:chgData name="Desai, Stuti (Document Accessibility Specialist)" userId="4466d87a-2609-4fc0-b808-d10f4f45e676" providerId="ADAL" clId="{65B35C9E-3E5B-4EA3-B2E1-9C3291FA3ED5}" dt="2023-05-18T18:20:20.624" v="15046" actId="13244"/>
        <pc:sldMkLst>
          <pc:docMk/>
          <pc:sldMk cId="409134218" sldId="324"/>
        </pc:sldMkLst>
        <pc:spChg chg="ord">
          <ac:chgData name="Desai, Stuti (Document Accessibility Specialist)" userId="4466d87a-2609-4fc0-b808-d10f4f45e676" providerId="ADAL" clId="{65B35C9E-3E5B-4EA3-B2E1-9C3291FA3ED5}" dt="2023-05-18T18:20:20.624" v="15046" actId="13244"/>
          <ac:spMkLst>
            <pc:docMk/>
            <pc:sldMk cId="409134218" sldId="324"/>
            <ac:spMk id="3" creationId="{0815548E-3CBC-E60E-A085-01E32E1836CB}"/>
          </ac:spMkLst>
        </pc:spChg>
      </pc:sldChg>
      <pc:sldChg chg="modSp mod">
        <pc:chgData name="Desai, Stuti (Document Accessibility Specialist)" userId="4466d87a-2609-4fc0-b808-d10f4f45e676" providerId="ADAL" clId="{65B35C9E-3E5B-4EA3-B2E1-9C3291FA3ED5}" dt="2023-05-18T18:20:16.125" v="15045" actId="13244"/>
        <pc:sldMkLst>
          <pc:docMk/>
          <pc:sldMk cId="334084550" sldId="328"/>
        </pc:sldMkLst>
        <pc:spChg chg="mod">
          <ac:chgData name="Desai, Stuti (Document Accessibility Specialist)" userId="4466d87a-2609-4fc0-b808-d10f4f45e676" providerId="ADAL" clId="{65B35C9E-3E5B-4EA3-B2E1-9C3291FA3ED5}" dt="2023-05-18T18:20:12.753" v="15043" actId="962"/>
          <ac:spMkLst>
            <pc:docMk/>
            <pc:sldMk cId="334084550" sldId="328"/>
            <ac:spMk id="7" creationId="{BF1A2983-D245-341A-9571-B531A19ABCEF}"/>
          </ac:spMkLst>
        </pc:spChg>
        <pc:spChg chg="mod">
          <ac:chgData name="Desai, Stuti (Document Accessibility Specialist)" userId="4466d87a-2609-4fc0-b808-d10f4f45e676" providerId="ADAL" clId="{65B35C9E-3E5B-4EA3-B2E1-9C3291FA3ED5}" dt="2023-05-18T18:20:13.325" v="15044" actId="962"/>
          <ac:spMkLst>
            <pc:docMk/>
            <pc:sldMk cId="334084550" sldId="328"/>
            <ac:spMk id="10" creationId="{B02E29DF-082E-7C11-F78B-F49C0EE5D766}"/>
          </ac:spMkLst>
        </pc:spChg>
        <pc:graphicFrameChg chg="mod">
          <ac:chgData name="Desai, Stuti (Document Accessibility Specialist)" userId="4466d87a-2609-4fc0-b808-d10f4f45e676" providerId="ADAL" clId="{65B35C9E-3E5B-4EA3-B2E1-9C3291FA3ED5}" dt="2023-05-18T18:20:16.125" v="15045" actId="13244"/>
          <ac:graphicFrameMkLst>
            <pc:docMk/>
            <pc:sldMk cId="334084550" sldId="328"/>
            <ac:graphicFrameMk id="9" creationId="{FBAF7BD6-1D9D-41A8-812F-6867D906CBAB}"/>
          </ac:graphicFrameMkLst>
        </pc:graphicFrameChg>
      </pc:sldChg>
      <pc:sldChg chg="addSp modSp mod">
        <pc:chgData name="Desai, Stuti (Document Accessibility Specialist)" userId="4466d87a-2609-4fc0-b808-d10f4f45e676" providerId="ADAL" clId="{65B35C9E-3E5B-4EA3-B2E1-9C3291FA3ED5}" dt="2023-05-18T18:20:55.557" v="15051" actId="13244"/>
        <pc:sldMkLst>
          <pc:docMk/>
          <pc:sldMk cId="4206587761" sldId="329"/>
        </pc:sldMkLst>
        <pc:spChg chg="ord">
          <ac:chgData name="Desai, Stuti (Document Accessibility Specialist)" userId="4466d87a-2609-4fc0-b808-d10f4f45e676" providerId="ADAL" clId="{65B35C9E-3E5B-4EA3-B2E1-9C3291FA3ED5}" dt="2023-05-18T18:20:27.068" v="15047" actId="13244"/>
          <ac:spMkLst>
            <pc:docMk/>
            <pc:sldMk cId="4206587761" sldId="329"/>
            <ac:spMk id="3" creationId="{B2B0CA47-986D-6E81-1F4E-EC59E999361A}"/>
          </ac:spMkLst>
        </pc:spChg>
        <pc:spChg chg="mod">
          <ac:chgData name="Desai, Stuti (Document Accessibility Specialist)" userId="4466d87a-2609-4fc0-b808-d10f4f45e676" providerId="ADAL" clId="{65B35C9E-3E5B-4EA3-B2E1-9C3291FA3ED5}" dt="2023-05-18T17:31:12.402" v="7261" actId="164"/>
          <ac:spMkLst>
            <pc:docMk/>
            <pc:sldMk cId="4206587761" sldId="329"/>
            <ac:spMk id="9" creationId="{D1E8998C-EDB9-1682-C221-0575A5BE0A84}"/>
          </ac:spMkLst>
        </pc:spChg>
        <pc:spChg chg="mod">
          <ac:chgData name="Desai, Stuti (Document Accessibility Specialist)" userId="4466d87a-2609-4fc0-b808-d10f4f45e676" providerId="ADAL" clId="{65B35C9E-3E5B-4EA3-B2E1-9C3291FA3ED5}" dt="2023-05-18T17:31:12.402" v="7261" actId="164"/>
          <ac:spMkLst>
            <pc:docMk/>
            <pc:sldMk cId="4206587761" sldId="329"/>
            <ac:spMk id="10" creationId="{40048CE1-B287-4EC7-7615-DEC783DC4E68}"/>
          </ac:spMkLst>
        </pc:spChg>
        <pc:spChg chg="ord">
          <ac:chgData name="Desai, Stuti (Document Accessibility Specialist)" userId="4466d87a-2609-4fc0-b808-d10f4f45e676" providerId="ADAL" clId="{65B35C9E-3E5B-4EA3-B2E1-9C3291FA3ED5}" dt="2023-05-18T18:20:38.134" v="15048" actId="13244"/>
          <ac:spMkLst>
            <pc:docMk/>
            <pc:sldMk cId="4206587761" sldId="329"/>
            <ac:spMk id="12" creationId="{6622896D-348D-0F0F-BB53-F9273002B2D0}"/>
          </ac:spMkLst>
        </pc:spChg>
        <pc:grpChg chg="add mod">
          <ac:chgData name="Desai, Stuti (Document Accessibility Specialist)" userId="4466d87a-2609-4fc0-b808-d10f4f45e676" providerId="ADAL" clId="{65B35C9E-3E5B-4EA3-B2E1-9C3291FA3ED5}" dt="2023-05-18T18:20:54.558" v="15050" actId="962"/>
          <ac:grpSpMkLst>
            <pc:docMk/>
            <pc:sldMk cId="4206587761" sldId="329"/>
            <ac:grpSpMk id="4" creationId="{91A668E4-C6DA-EA23-D5C7-D305FBE71FB3}"/>
          </ac:grpSpMkLst>
        </pc:grpChg>
        <pc:graphicFrameChg chg="ord">
          <ac:chgData name="Desai, Stuti (Document Accessibility Specialist)" userId="4466d87a-2609-4fc0-b808-d10f4f45e676" providerId="ADAL" clId="{65B35C9E-3E5B-4EA3-B2E1-9C3291FA3ED5}" dt="2023-05-18T18:20:55.557" v="15051" actId="13244"/>
          <ac:graphicFrameMkLst>
            <pc:docMk/>
            <pc:sldMk cId="4206587761" sldId="329"/>
            <ac:graphicFrameMk id="5" creationId="{61E69599-E98F-54C8-C707-1B4C614E7620}"/>
          </ac:graphicFrameMkLst>
        </pc:graphicFrameChg>
      </pc:sldChg>
      <pc:sldChg chg="modSp mod">
        <pc:chgData name="Desai, Stuti (Document Accessibility Specialist)" userId="4466d87a-2609-4fc0-b808-d10f4f45e676" providerId="ADAL" clId="{65B35C9E-3E5B-4EA3-B2E1-9C3291FA3ED5}" dt="2023-05-18T18:15:18.127" v="15005" actId="13244"/>
        <pc:sldMkLst>
          <pc:docMk/>
          <pc:sldMk cId="693229652" sldId="330"/>
        </pc:sldMkLst>
        <pc:spChg chg="ord">
          <ac:chgData name="Desai, Stuti (Document Accessibility Specialist)" userId="4466d87a-2609-4fc0-b808-d10f4f45e676" providerId="ADAL" clId="{65B35C9E-3E5B-4EA3-B2E1-9C3291FA3ED5}" dt="2023-05-18T18:15:18.127" v="15005" actId="13244"/>
          <ac:spMkLst>
            <pc:docMk/>
            <pc:sldMk cId="693229652" sldId="330"/>
            <ac:spMk id="3" creationId="{7E6297C3-0273-460E-91BB-4FC36C0E2900}"/>
          </ac:spMkLst>
        </pc:spChg>
      </pc:sldChg>
      <pc:sldChg chg="modSp mod">
        <pc:chgData name="Desai, Stuti (Document Accessibility Specialist)" userId="4466d87a-2609-4fc0-b808-d10f4f45e676" providerId="ADAL" clId="{65B35C9E-3E5B-4EA3-B2E1-9C3291FA3ED5}" dt="2023-05-18T17:59:56.105" v="12315" actId="962"/>
        <pc:sldMkLst>
          <pc:docMk/>
          <pc:sldMk cId="3012954764" sldId="334"/>
        </pc:sldMkLst>
        <pc:grpChg chg="mod">
          <ac:chgData name="Desai, Stuti (Document Accessibility Specialist)" userId="4466d87a-2609-4fc0-b808-d10f4f45e676" providerId="ADAL" clId="{65B35C9E-3E5B-4EA3-B2E1-9C3291FA3ED5}" dt="2023-05-18T17:59:56.105" v="12315" actId="962"/>
          <ac:grpSpMkLst>
            <pc:docMk/>
            <pc:sldMk cId="3012954764" sldId="334"/>
            <ac:grpSpMk id="3" creationId="{29637E1E-2611-2B52-C1B6-243428CBA25F}"/>
          </ac:grpSpMkLst>
        </pc:grpChg>
      </pc:sldChg>
      <pc:sldChg chg="modSp mod">
        <pc:chgData name="Desai, Stuti (Document Accessibility Specialist)" userId="4466d87a-2609-4fc0-b808-d10f4f45e676" providerId="ADAL" clId="{65B35C9E-3E5B-4EA3-B2E1-9C3291FA3ED5}" dt="2023-05-18T18:22:25.686" v="15065" actId="13244"/>
        <pc:sldMkLst>
          <pc:docMk/>
          <pc:sldMk cId="3956504287" sldId="335"/>
        </pc:sldMkLst>
        <pc:spChg chg="ord">
          <ac:chgData name="Desai, Stuti (Document Accessibility Specialist)" userId="4466d87a-2609-4fc0-b808-d10f4f45e676" providerId="ADAL" clId="{65B35C9E-3E5B-4EA3-B2E1-9C3291FA3ED5}" dt="2023-05-18T18:22:25.686" v="15065" actId="13244"/>
          <ac:spMkLst>
            <pc:docMk/>
            <pc:sldMk cId="3956504287" sldId="335"/>
            <ac:spMk id="5" creationId="{04B4E279-BC1E-2137-5A2E-D1A434451CA1}"/>
          </ac:spMkLst>
        </pc:spChg>
        <pc:spChg chg="mod">
          <ac:chgData name="Desai, Stuti (Document Accessibility Specialist)" userId="4466d87a-2609-4fc0-b808-d10f4f45e676" providerId="ADAL" clId="{65B35C9E-3E5B-4EA3-B2E1-9C3291FA3ED5}" dt="2023-05-18T18:22:21.254" v="15064" actId="962"/>
          <ac:spMkLst>
            <pc:docMk/>
            <pc:sldMk cId="3956504287" sldId="335"/>
            <ac:spMk id="6" creationId="{8A536A21-2697-927C-168F-880694ECF631}"/>
          </ac:spMkLst>
        </pc:spChg>
        <pc:graphicFrameChg chg="mod">
          <ac:chgData name="Desai, Stuti (Document Accessibility Specialist)" userId="4466d87a-2609-4fc0-b808-d10f4f45e676" providerId="ADAL" clId="{65B35C9E-3E5B-4EA3-B2E1-9C3291FA3ED5}" dt="2023-05-18T17:58:40.609" v="11933" actId="962"/>
          <ac:graphicFrameMkLst>
            <pc:docMk/>
            <pc:sldMk cId="3956504287" sldId="335"/>
            <ac:graphicFrameMk id="4" creationId="{4CBA1958-84F4-9070-1A1E-C92DBD2AEA23}"/>
          </ac:graphicFrameMkLst>
        </pc:graphicFrameChg>
      </pc:sldChg>
      <pc:sldChg chg="modSp mod">
        <pc:chgData name="Desai, Stuti (Document Accessibility Specialist)" userId="4466d87a-2609-4fc0-b808-d10f4f45e676" providerId="ADAL" clId="{65B35C9E-3E5B-4EA3-B2E1-9C3291FA3ED5}" dt="2023-05-18T18:17:40.445" v="15028" actId="13244"/>
        <pc:sldMkLst>
          <pc:docMk/>
          <pc:sldMk cId="3958947413" sldId="342"/>
        </pc:sldMkLst>
        <pc:spChg chg="ord">
          <ac:chgData name="Desai, Stuti (Document Accessibility Specialist)" userId="4466d87a-2609-4fc0-b808-d10f4f45e676" providerId="ADAL" clId="{65B35C9E-3E5B-4EA3-B2E1-9C3291FA3ED5}" dt="2023-05-18T18:17:40.445" v="15028" actId="13244"/>
          <ac:spMkLst>
            <pc:docMk/>
            <pc:sldMk cId="3958947413" sldId="342"/>
            <ac:spMk id="3" creationId="{7E6297C3-0273-460E-91BB-4FC36C0E2900}"/>
          </ac:spMkLst>
        </pc:spChg>
      </pc:sldChg>
      <pc:sldChg chg="modSp mod">
        <pc:chgData name="Desai, Stuti (Document Accessibility Specialist)" userId="4466d87a-2609-4fc0-b808-d10f4f45e676" providerId="ADAL" clId="{65B35C9E-3E5B-4EA3-B2E1-9C3291FA3ED5}" dt="2023-05-18T18:22:13.719" v="15063" actId="13244"/>
        <pc:sldMkLst>
          <pc:docMk/>
          <pc:sldMk cId="3474180745" sldId="343"/>
        </pc:sldMkLst>
        <pc:spChg chg="ord">
          <ac:chgData name="Desai, Stuti (Document Accessibility Specialist)" userId="4466d87a-2609-4fc0-b808-d10f4f45e676" providerId="ADAL" clId="{65B35C9E-3E5B-4EA3-B2E1-9C3291FA3ED5}" dt="2023-05-18T18:22:13.719" v="15063" actId="13244"/>
          <ac:spMkLst>
            <pc:docMk/>
            <pc:sldMk cId="3474180745" sldId="343"/>
            <ac:spMk id="3" creationId="{7BF55238-D94D-7E9F-4B79-0FEBC6A2AF7B}"/>
          </ac:spMkLst>
        </pc:spChg>
        <pc:spChg chg="mod">
          <ac:chgData name="Desai, Stuti (Document Accessibility Specialist)" userId="4466d87a-2609-4fc0-b808-d10f4f45e676" providerId="ADAL" clId="{65B35C9E-3E5B-4EA3-B2E1-9C3291FA3ED5}" dt="2023-05-18T18:22:07.944" v="15062" actId="962"/>
          <ac:spMkLst>
            <pc:docMk/>
            <pc:sldMk cId="3474180745" sldId="343"/>
            <ac:spMk id="5" creationId="{BCA5DDD7-0750-4857-1E4D-7C99CB51F6E1}"/>
          </ac:spMkLst>
        </pc:spChg>
        <pc:graphicFrameChg chg="mod">
          <ac:chgData name="Desai, Stuti (Document Accessibility Specialist)" userId="4466d87a-2609-4fc0-b808-d10f4f45e676" providerId="ADAL" clId="{65B35C9E-3E5B-4EA3-B2E1-9C3291FA3ED5}" dt="2023-05-18T17:54:00.849" v="10240" actId="962"/>
          <ac:graphicFrameMkLst>
            <pc:docMk/>
            <pc:sldMk cId="3474180745" sldId="343"/>
            <ac:graphicFrameMk id="4" creationId="{4CBA1958-84F4-9070-1A1E-C92DBD2AEA23}"/>
          </ac:graphicFrameMkLst>
        </pc:graphicFrameChg>
      </pc:sldChg>
      <pc:sldChg chg="modSp mod">
        <pc:chgData name="Desai, Stuti (Document Accessibility Specialist)" userId="4466d87a-2609-4fc0-b808-d10f4f45e676" providerId="ADAL" clId="{65B35C9E-3E5B-4EA3-B2E1-9C3291FA3ED5}" dt="2023-05-18T18:23:08.454" v="15073" actId="13244"/>
        <pc:sldMkLst>
          <pc:docMk/>
          <pc:sldMk cId="1745149586" sldId="345"/>
        </pc:sldMkLst>
        <pc:spChg chg="ord">
          <ac:chgData name="Desai, Stuti (Document Accessibility Specialist)" userId="4466d87a-2609-4fc0-b808-d10f4f45e676" providerId="ADAL" clId="{65B35C9E-3E5B-4EA3-B2E1-9C3291FA3ED5}" dt="2023-05-18T18:23:08.454" v="15073" actId="13244"/>
          <ac:spMkLst>
            <pc:docMk/>
            <pc:sldMk cId="1745149586" sldId="345"/>
            <ac:spMk id="3" creationId="{1044E6BD-2771-28B0-53DC-0B6823CA7762}"/>
          </ac:spMkLst>
        </pc:spChg>
        <pc:grpChg chg="mod">
          <ac:chgData name="Desai, Stuti (Document Accessibility Specialist)" userId="4466d87a-2609-4fc0-b808-d10f4f45e676" providerId="ADAL" clId="{65B35C9E-3E5B-4EA3-B2E1-9C3291FA3ED5}" dt="2023-05-18T18:08:28.987" v="14516" actId="962"/>
          <ac:grpSpMkLst>
            <pc:docMk/>
            <pc:sldMk cId="1745149586" sldId="345"/>
            <ac:grpSpMk id="6" creationId="{2CA38DC8-9F90-32BC-E866-54338778744F}"/>
          </ac:grpSpMkLst>
        </pc:grpChg>
      </pc:sldChg>
      <pc:sldChg chg="addSp modSp mod">
        <pc:chgData name="Desai, Stuti (Document Accessibility Specialist)" userId="4466d87a-2609-4fc0-b808-d10f4f45e676" providerId="ADAL" clId="{65B35C9E-3E5B-4EA3-B2E1-9C3291FA3ED5}" dt="2023-05-18T17:23:12.809" v="7218" actId="962"/>
        <pc:sldMkLst>
          <pc:docMk/>
          <pc:sldMk cId="687937891" sldId="346"/>
        </pc:sldMkLst>
        <pc:spChg chg="mod">
          <ac:chgData name="Desai, Stuti (Document Accessibility Specialist)" userId="4466d87a-2609-4fc0-b808-d10f4f45e676" providerId="ADAL" clId="{65B35C9E-3E5B-4EA3-B2E1-9C3291FA3ED5}" dt="2023-05-18T17:22:12.800" v="6720" actId="164"/>
          <ac:spMkLst>
            <pc:docMk/>
            <pc:sldMk cId="687937891" sldId="346"/>
            <ac:spMk id="6" creationId="{A40FFEF1-0FEB-1E6C-1D54-C7998EF03A7B}"/>
          </ac:spMkLst>
        </pc:spChg>
        <pc:spChg chg="mod">
          <ac:chgData name="Desai, Stuti (Document Accessibility Specialist)" userId="4466d87a-2609-4fc0-b808-d10f4f45e676" providerId="ADAL" clId="{65B35C9E-3E5B-4EA3-B2E1-9C3291FA3ED5}" dt="2023-05-18T17:22:12.800" v="6720" actId="164"/>
          <ac:spMkLst>
            <pc:docMk/>
            <pc:sldMk cId="687937891" sldId="346"/>
            <ac:spMk id="7" creationId="{A2011881-6265-CD91-37A6-EF1728EE183A}"/>
          </ac:spMkLst>
        </pc:spChg>
        <pc:spChg chg="mod">
          <ac:chgData name="Desai, Stuti (Document Accessibility Specialist)" userId="4466d87a-2609-4fc0-b808-d10f4f45e676" providerId="ADAL" clId="{65B35C9E-3E5B-4EA3-B2E1-9C3291FA3ED5}" dt="2023-05-18T17:22:12.800" v="6720" actId="164"/>
          <ac:spMkLst>
            <pc:docMk/>
            <pc:sldMk cId="687937891" sldId="346"/>
            <ac:spMk id="10" creationId="{052427F4-0877-91CD-0B8C-0F72CB097313}"/>
          </ac:spMkLst>
        </pc:spChg>
        <pc:spChg chg="mod">
          <ac:chgData name="Desai, Stuti (Document Accessibility Specialist)" userId="4466d87a-2609-4fc0-b808-d10f4f45e676" providerId="ADAL" clId="{65B35C9E-3E5B-4EA3-B2E1-9C3291FA3ED5}" dt="2023-05-18T17:22:12.800" v="6720" actId="164"/>
          <ac:spMkLst>
            <pc:docMk/>
            <pc:sldMk cId="687937891" sldId="346"/>
            <ac:spMk id="12" creationId="{EC156F45-11BC-4730-D5D6-3C3013F61727}"/>
          </ac:spMkLst>
        </pc:spChg>
        <pc:grpChg chg="add mod">
          <ac:chgData name="Desai, Stuti (Document Accessibility Specialist)" userId="4466d87a-2609-4fc0-b808-d10f4f45e676" providerId="ADAL" clId="{65B35C9E-3E5B-4EA3-B2E1-9C3291FA3ED5}" dt="2023-05-18T17:23:12.809" v="7218" actId="962"/>
          <ac:grpSpMkLst>
            <pc:docMk/>
            <pc:sldMk cId="687937891" sldId="346"/>
            <ac:grpSpMk id="2" creationId="{920CA8C5-B3FC-2182-787D-F06375713631}"/>
          </ac:grpSpMkLst>
        </pc:grpChg>
      </pc:sldChg>
      <pc:sldChg chg="modSp mod">
        <pc:chgData name="Desai, Stuti (Document Accessibility Specialist)" userId="4466d87a-2609-4fc0-b808-d10f4f45e676" providerId="ADAL" clId="{65B35C9E-3E5B-4EA3-B2E1-9C3291FA3ED5}" dt="2023-05-18T18:15:14.233" v="15004" actId="962"/>
        <pc:sldMkLst>
          <pc:docMk/>
          <pc:sldMk cId="278385262" sldId="347"/>
        </pc:sldMkLst>
        <pc:spChg chg="ord">
          <ac:chgData name="Desai, Stuti (Document Accessibility Specialist)" userId="4466d87a-2609-4fc0-b808-d10f4f45e676" providerId="ADAL" clId="{65B35C9E-3E5B-4EA3-B2E1-9C3291FA3ED5}" dt="2023-05-18T18:15:10.510" v="15003" actId="13244"/>
          <ac:spMkLst>
            <pc:docMk/>
            <pc:sldMk cId="278385262" sldId="347"/>
            <ac:spMk id="3" creationId="{CBA197B8-B17C-A019-D236-2C199276B79D}"/>
          </ac:spMkLst>
        </pc:spChg>
        <pc:grpChg chg="mod">
          <ac:chgData name="Desai, Stuti (Document Accessibility Specialist)" userId="4466d87a-2609-4fc0-b808-d10f4f45e676" providerId="ADAL" clId="{65B35C9E-3E5B-4EA3-B2E1-9C3291FA3ED5}" dt="2023-05-18T16:29:25.197" v="2329" actId="962"/>
          <ac:grpSpMkLst>
            <pc:docMk/>
            <pc:sldMk cId="278385262" sldId="347"/>
            <ac:grpSpMk id="8" creationId="{A9D27BBD-4F0F-8817-509F-7B0C4722F120}"/>
          </ac:grpSpMkLst>
        </pc:grpChg>
        <pc:picChg chg="mod">
          <ac:chgData name="Desai, Stuti (Document Accessibility Specialist)" userId="4466d87a-2609-4fc0-b808-d10f4f45e676" providerId="ADAL" clId="{65B35C9E-3E5B-4EA3-B2E1-9C3291FA3ED5}" dt="2023-05-18T18:15:14.233" v="15004" actId="962"/>
          <ac:picMkLst>
            <pc:docMk/>
            <pc:sldMk cId="278385262" sldId="347"/>
            <ac:picMk id="12" creationId="{4F5EC755-FB32-DC3D-0FC5-0D943FEFB5EB}"/>
          </ac:picMkLst>
        </pc:picChg>
      </pc:sldChg>
      <pc:sldChg chg="modSp mod">
        <pc:chgData name="Desai, Stuti (Document Accessibility Specialist)" userId="4466d87a-2609-4fc0-b808-d10f4f45e676" providerId="ADAL" clId="{65B35C9E-3E5B-4EA3-B2E1-9C3291FA3ED5}" dt="2023-05-18T18:20:04.240" v="15042" actId="13244"/>
        <pc:sldMkLst>
          <pc:docMk/>
          <pc:sldMk cId="387171712" sldId="349"/>
        </pc:sldMkLst>
        <pc:spChg chg="mod">
          <ac:chgData name="Desai, Stuti (Document Accessibility Specialist)" userId="4466d87a-2609-4fc0-b808-d10f4f45e676" providerId="ADAL" clId="{65B35C9E-3E5B-4EA3-B2E1-9C3291FA3ED5}" dt="2023-05-18T18:20:02.189" v="15041" actId="962"/>
          <ac:spMkLst>
            <pc:docMk/>
            <pc:sldMk cId="387171712" sldId="349"/>
            <ac:spMk id="7" creationId="{325DE2AF-3A4F-8BB7-22CB-6E3923411328}"/>
          </ac:spMkLst>
        </pc:spChg>
        <pc:spChg chg="ord">
          <ac:chgData name="Desai, Stuti (Document Accessibility Specialist)" userId="4466d87a-2609-4fc0-b808-d10f4f45e676" providerId="ADAL" clId="{65B35C9E-3E5B-4EA3-B2E1-9C3291FA3ED5}" dt="2023-05-18T18:20:04.240" v="15042" actId="13244"/>
          <ac:spMkLst>
            <pc:docMk/>
            <pc:sldMk cId="387171712" sldId="349"/>
            <ac:spMk id="8" creationId="{828E93C1-926C-8AD5-AFE8-0D6203D6099D}"/>
          </ac:spMkLst>
        </pc:spChg>
        <pc:graphicFrameChg chg="mod">
          <ac:chgData name="Desai, Stuti (Document Accessibility Specialist)" userId="4466d87a-2609-4fc0-b808-d10f4f45e676" providerId="ADAL" clId="{65B35C9E-3E5B-4EA3-B2E1-9C3291FA3ED5}" dt="2023-05-18T17:30:01.367" v="7260" actId="962"/>
          <ac:graphicFrameMkLst>
            <pc:docMk/>
            <pc:sldMk cId="387171712" sldId="349"/>
            <ac:graphicFrameMk id="5" creationId="{892D4FF2-3FBC-DF74-35B3-DDE8C3E38634}"/>
          </ac:graphicFrameMkLst>
        </pc:graphicFrameChg>
      </pc:sldChg>
      <pc:sldChg chg="modSp mod">
        <pc:chgData name="Desai, Stuti (Document Accessibility Specialist)" userId="4466d87a-2609-4fc0-b808-d10f4f45e676" providerId="ADAL" clId="{65B35C9E-3E5B-4EA3-B2E1-9C3291FA3ED5}" dt="2023-05-18T18:14:13.863" v="14995" actId="962"/>
        <pc:sldMkLst>
          <pc:docMk/>
          <pc:sldMk cId="1757336040" sldId="365"/>
        </pc:sldMkLst>
        <pc:picChg chg="mod">
          <ac:chgData name="Desai, Stuti (Document Accessibility Specialist)" userId="4466d87a-2609-4fc0-b808-d10f4f45e676" providerId="ADAL" clId="{65B35C9E-3E5B-4EA3-B2E1-9C3291FA3ED5}" dt="2023-05-18T18:14:13.863" v="14995" actId="962"/>
          <ac:picMkLst>
            <pc:docMk/>
            <pc:sldMk cId="1757336040" sldId="365"/>
            <ac:picMk id="8" creationId="{A709209D-43FD-BC14-A937-DE6EB69EAC27}"/>
          </ac:picMkLst>
        </pc:picChg>
      </pc:sldChg>
      <pc:sldChg chg="addSp modSp mod modAnim">
        <pc:chgData name="Desai, Stuti (Document Accessibility Specialist)" userId="4466d87a-2609-4fc0-b808-d10f4f45e676" providerId="ADAL" clId="{65B35C9E-3E5B-4EA3-B2E1-9C3291FA3ED5}" dt="2023-05-18T18:14:59.888" v="15000" actId="13244"/>
        <pc:sldMkLst>
          <pc:docMk/>
          <pc:sldMk cId="3024221966" sldId="368"/>
        </pc:sldMkLst>
        <pc:spChg chg="mod">
          <ac:chgData name="Desai, Stuti (Document Accessibility Specialist)" userId="4466d87a-2609-4fc0-b808-d10f4f45e676" providerId="ADAL" clId="{65B35C9E-3E5B-4EA3-B2E1-9C3291FA3ED5}" dt="2023-05-18T13:58:11.328" v="0" actId="164"/>
          <ac:spMkLst>
            <pc:docMk/>
            <pc:sldMk cId="3024221966" sldId="368"/>
            <ac:spMk id="2" creationId="{7A44FEEF-A828-E063-C87C-DA83294270C7}"/>
          </ac:spMkLst>
        </pc:spChg>
        <pc:spChg chg="mod">
          <ac:chgData name="Desai, Stuti (Document Accessibility Specialist)" userId="4466d87a-2609-4fc0-b808-d10f4f45e676" providerId="ADAL" clId="{65B35C9E-3E5B-4EA3-B2E1-9C3291FA3ED5}" dt="2023-05-18T13:58:11.328" v="0" actId="164"/>
          <ac:spMkLst>
            <pc:docMk/>
            <pc:sldMk cId="3024221966" sldId="368"/>
            <ac:spMk id="4" creationId="{872A459A-64D4-880C-F967-AED440CB5117}"/>
          </ac:spMkLst>
        </pc:spChg>
        <pc:spChg chg="mod">
          <ac:chgData name="Desai, Stuti (Document Accessibility Specialist)" userId="4466d87a-2609-4fc0-b808-d10f4f45e676" providerId="ADAL" clId="{65B35C9E-3E5B-4EA3-B2E1-9C3291FA3ED5}" dt="2023-05-18T13:58:11.328" v="0" actId="164"/>
          <ac:spMkLst>
            <pc:docMk/>
            <pc:sldMk cId="3024221966" sldId="368"/>
            <ac:spMk id="6" creationId="{2FB9D37A-D547-2A5B-7006-2A6EF63FACF5}"/>
          </ac:spMkLst>
        </pc:spChg>
        <pc:spChg chg="mod">
          <ac:chgData name="Desai, Stuti (Document Accessibility Specialist)" userId="4466d87a-2609-4fc0-b808-d10f4f45e676" providerId="ADAL" clId="{65B35C9E-3E5B-4EA3-B2E1-9C3291FA3ED5}" dt="2023-05-18T13:58:11.328" v="0" actId="164"/>
          <ac:spMkLst>
            <pc:docMk/>
            <pc:sldMk cId="3024221966" sldId="368"/>
            <ac:spMk id="8" creationId="{BC47A4E9-DF53-EAE2-513A-80BB1F99BC06}"/>
          </ac:spMkLst>
        </pc:spChg>
        <pc:grpChg chg="add mod">
          <ac:chgData name="Desai, Stuti (Document Accessibility Specialist)" userId="4466d87a-2609-4fc0-b808-d10f4f45e676" providerId="ADAL" clId="{65B35C9E-3E5B-4EA3-B2E1-9C3291FA3ED5}" dt="2023-05-18T13:59:10.979" v="422" actId="962"/>
          <ac:grpSpMkLst>
            <pc:docMk/>
            <pc:sldMk cId="3024221966" sldId="368"/>
            <ac:grpSpMk id="5" creationId="{A94D40E8-5011-4B6C-E79B-EA3F827C862C}"/>
          </ac:grpSpMkLst>
        </pc:grpChg>
        <pc:grpChg chg="mod">
          <ac:chgData name="Desai, Stuti (Document Accessibility Specialist)" userId="4466d87a-2609-4fc0-b808-d10f4f45e676" providerId="ADAL" clId="{65B35C9E-3E5B-4EA3-B2E1-9C3291FA3ED5}" dt="2023-05-18T13:58:11.328" v="0" actId="164"/>
          <ac:grpSpMkLst>
            <pc:docMk/>
            <pc:sldMk cId="3024221966" sldId="368"/>
            <ac:grpSpMk id="15" creationId="{E640FE97-F3AB-6F40-BCC7-ED0BB69472B2}"/>
          </ac:grpSpMkLst>
        </pc:grpChg>
        <pc:grpChg chg="mod">
          <ac:chgData name="Desai, Stuti (Document Accessibility Specialist)" userId="4466d87a-2609-4fc0-b808-d10f4f45e676" providerId="ADAL" clId="{65B35C9E-3E5B-4EA3-B2E1-9C3291FA3ED5}" dt="2023-05-18T13:58:11.328" v="0" actId="164"/>
          <ac:grpSpMkLst>
            <pc:docMk/>
            <pc:sldMk cId="3024221966" sldId="368"/>
            <ac:grpSpMk id="21" creationId="{4E70C23D-8905-C1E2-C84C-173D00DF2285}"/>
          </ac:grpSpMkLst>
        </pc:grpChg>
        <pc:grpChg chg="mod">
          <ac:chgData name="Desai, Stuti (Document Accessibility Specialist)" userId="4466d87a-2609-4fc0-b808-d10f4f45e676" providerId="ADAL" clId="{65B35C9E-3E5B-4EA3-B2E1-9C3291FA3ED5}" dt="2023-05-18T13:58:11.328" v="0" actId="164"/>
          <ac:grpSpMkLst>
            <pc:docMk/>
            <pc:sldMk cId="3024221966" sldId="368"/>
            <ac:grpSpMk id="22" creationId="{AA819A9B-1744-0CE8-CF4C-72BC13FBA5FE}"/>
          </ac:grpSpMkLst>
        </pc:grpChg>
        <pc:picChg chg="mod ord">
          <ac:chgData name="Desai, Stuti (Document Accessibility Specialist)" userId="4466d87a-2609-4fc0-b808-d10f4f45e676" providerId="ADAL" clId="{65B35C9E-3E5B-4EA3-B2E1-9C3291FA3ED5}" dt="2023-05-18T18:14:59.888" v="15000" actId="13244"/>
          <ac:picMkLst>
            <pc:docMk/>
            <pc:sldMk cId="3024221966" sldId="368"/>
            <ac:picMk id="27" creationId="{54A5F62C-F8CD-AF70-A342-8A86E2F7E309}"/>
          </ac:picMkLst>
        </pc:picChg>
        <pc:cxnChg chg="mod">
          <ac:chgData name="Desai, Stuti (Document Accessibility Specialist)" userId="4466d87a-2609-4fc0-b808-d10f4f45e676" providerId="ADAL" clId="{65B35C9E-3E5B-4EA3-B2E1-9C3291FA3ED5}" dt="2023-05-18T13:58:11.328" v="0" actId="164"/>
          <ac:cxnSpMkLst>
            <pc:docMk/>
            <pc:sldMk cId="3024221966" sldId="368"/>
            <ac:cxnSpMk id="7" creationId="{ABD1D03F-3494-F62C-724B-E8DBBA6325A2}"/>
          </ac:cxnSpMkLst>
        </pc:cxnChg>
      </pc:sldChg>
      <pc:sldChg chg="modSp mod">
        <pc:chgData name="Desai, Stuti (Document Accessibility Specialist)" userId="4466d87a-2609-4fc0-b808-d10f4f45e676" providerId="ADAL" clId="{65B35C9E-3E5B-4EA3-B2E1-9C3291FA3ED5}" dt="2023-05-18T18:22:35.234" v="15066" actId="13244"/>
        <pc:sldMkLst>
          <pc:docMk/>
          <pc:sldMk cId="3476804024" sldId="369"/>
        </pc:sldMkLst>
        <pc:spChg chg="ord">
          <ac:chgData name="Desai, Stuti (Document Accessibility Specialist)" userId="4466d87a-2609-4fc0-b808-d10f4f45e676" providerId="ADAL" clId="{65B35C9E-3E5B-4EA3-B2E1-9C3291FA3ED5}" dt="2023-05-18T18:22:35.234" v="15066" actId="13244"/>
          <ac:spMkLst>
            <pc:docMk/>
            <pc:sldMk cId="3476804024" sldId="369"/>
            <ac:spMk id="3" creationId="{3E157D6D-793B-74C7-5AF8-9986217DFD61}"/>
          </ac:spMkLst>
        </pc:spChg>
      </pc:sldChg>
      <pc:sldChg chg="addSp modSp mod">
        <pc:chgData name="Desai, Stuti (Document Accessibility Specialist)" userId="4466d87a-2609-4fc0-b808-d10f4f45e676" providerId="ADAL" clId="{65B35C9E-3E5B-4EA3-B2E1-9C3291FA3ED5}" dt="2023-05-18T18:22:43.989" v="15068" actId="13244"/>
        <pc:sldMkLst>
          <pc:docMk/>
          <pc:sldMk cId="46152227" sldId="371"/>
        </pc:sldMkLst>
        <pc:spChg chg="ord">
          <ac:chgData name="Desai, Stuti (Document Accessibility Specialist)" userId="4466d87a-2609-4fc0-b808-d10f4f45e676" providerId="ADAL" clId="{65B35C9E-3E5B-4EA3-B2E1-9C3291FA3ED5}" dt="2023-05-18T18:22:43.989" v="15068" actId="13244"/>
          <ac:spMkLst>
            <pc:docMk/>
            <pc:sldMk cId="46152227" sldId="371"/>
            <ac:spMk id="3" creationId="{C395672C-A767-6F87-E6C8-74441DB5C1A0}"/>
          </ac:spMkLst>
        </pc:spChg>
        <pc:spChg chg="mod">
          <ac:chgData name="Desai, Stuti (Document Accessibility Specialist)" userId="4466d87a-2609-4fc0-b808-d10f4f45e676" providerId="ADAL" clId="{65B35C9E-3E5B-4EA3-B2E1-9C3291FA3ED5}" dt="2023-05-18T18:00:18.469" v="12316" actId="164"/>
          <ac:spMkLst>
            <pc:docMk/>
            <pc:sldMk cId="46152227" sldId="371"/>
            <ac:spMk id="5" creationId="{7F51E72F-1833-A923-29EF-F7C4831D4FA8}"/>
          </ac:spMkLst>
        </pc:spChg>
        <pc:spChg chg="mod">
          <ac:chgData name="Desai, Stuti (Document Accessibility Specialist)" userId="4466d87a-2609-4fc0-b808-d10f4f45e676" providerId="ADAL" clId="{65B35C9E-3E5B-4EA3-B2E1-9C3291FA3ED5}" dt="2023-05-18T18:00:18.469" v="12316" actId="164"/>
          <ac:spMkLst>
            <pc:docMk/>
            <pc:sldMk cId="46152227" sldId="371"/>
            <ac:spMk id="6" creationId="{D17ACC5A-FCE8-D4AF-F304-F0ACF68B055F}"/>
          </ac:spMkLst>
        </pc:spChg>
        <pc:spChg chg="mod">
          <ac:chgData name="Desai, Stuti (Document Accessibility Specialist)" userId="4466d87a-2609-4fc0-b808-d10f4f45e676" providerId="ADAL" clId="{65B35C9E-3E5B-4EA3-B2E1-9C3291FA3ED5}" dt="2023-05-18T18:00:18.469" v="12316" actId="164"/>
          <ac:spMkLst>
            <pc:docMk/>
            <pc:sldMk cId="46152227" sldId="371"/>
            <ac:spMk id="8" creationId="{D386A417-848F-FBBD-8364-7A51AACDD5B3}"/>
          </ac:spMkLst>
        </pc:spChg>
        <pc:spChg chg="mod">
          <ac:chgData name="Desai, Stuti (Document Accessibility Specialist)" userId="4466d87a-2609-4fc0-b808-d10f4f45e676" providerId="ADAL" clId="{65B35C9E-3E5B-4EA3-B2E1-9C3291FA3ED5}" dt="2023-05-18T18:00:18.469" v="12316" actId="164"/>
          <ac:spMkLst>
            <pc:docMk/>
            <pc:sldMk cId="46152227" sldId="371"/>
            <ac:spMk id="9" creationId="{676D4A91-49BB-B487-45A3-BA77DF2E240F}"/>
          </ac:spMkLst>
        </pc:spChg>
        <pc:spChg chg="mod">
          <ac:chgData name="Desai, Stuti (Document Accessibility Specialist)" userId="4466d87a-2609-4fc0-b808-d10f4f45e676" providerId="ADAL" clId="{65B35C9E-3E5B-4EA3-B2E1-9C3291FA3ED5}" dt="2023-05-18T18:00:18.469" v="12316" actId="164"/>
          <ac:spMkLst>
            <pc:docMk/>
            <pc:sldMk cId="46152227" sldId="371"/>
            <ac:spMk id="10" creationId="{D4E7FD28-6AE9-D6E1-86E3-508E88DCD8B3}"/>
          </ac:spMkLst>
        </pc:spChg>
        <pc:spChg chg="mod">
          <ac:chgData name="Desai, Stuti (Document Accessibility Specialist)" userId="4466d87a-2609-4fc0-b808-d10f4f45e676" providerId="ADAL" clId="{65B35C9E-3E5B-4EA3-B2E1-9C3291FA3ED5}" dt="2023-05-18T18:00:18.469" v="12316" actId="164"/>
          <ac:spMkLst>
            <pc:docMk/>
            <pc:sldMk cId="46152227" sldId="371"/>
            <ac:spMk id="11" creationId="{C6A01B65-CF6B-D948-5469-8741A07EAA46}"/>
          </ac:spMkLst>
        </pc:spChg>
        <pc:grpChg chg="add mod ord">
          <ac:chgData name="Desai, Stuti (Document Accessibility Specialist)" userId="4466d87a-2609-4fc0-b808-d10f4f45e676" providerId="ADAL" clId="{65B35C9E-3E5B-4EA3-B2E1-9C3291FA3ED5}" dt="2023-05-18T18:22:42.471" v="15067" actId="13244"/>
          <ac:grpSpMkLst>
            <pc:docMk/>
            <pc:sldMk cId="46152227" sldId="371"/>
            <ac:grpSpMk id="4" creationId="{521CD0D8-1D8D-5D1A-A1DD-145516751CD0}"/>
          </ac:grpSpMkLst>
        </pc:grpChg>
      </pc:sldChg>
      <pc:sldChg chg="addSp modSp mod">
        <pc:chgData name="Desai, Stuti (Document Accessibility Specialist)" userId="4466d87a-2609-4fc0-b808-d10f4f45e676" providerId="ADAL" clId="{65B35C9E-3E5B-4EA3-B2E1-9C3291FA3ED5}" dt="2023-05-18T18:22:50.934" v="15069" actId="13244"/>
        <pc:sldMkLst>
          <pc:docMk/>
          <pc:sldMk cId="471003475" sldId="372"/>
        </pc:sldMkLst>
        <pc:spChg chg="ord">
          <ac:chgData name="Desai, Stuti (Document Accessibility Specialist)" userId="4466d87a-2609-4fc0-b808-d10f4f45e676" providerId="ADAL" clId="{65B35C9E-3E5B-4EA3-B2E1-9C3291FA3ED5}" dt="2023-05-18T18:22:50.934" v="15069" actId="13244"/>
          <ac:spMkLst>
            <pc:docMk/>
            <pc:sldMk cId="471003475" sldId="372"/>
            <ac:spMk id="3" creationId="{C395672C-A767-6F87-E6C8-74441DB5C1A0}"/>
          </ac:spMkLst>
        </pc:spChg>
        <pc:spChg chg="mod">
          <ac:chgData name="Desai, Stuti (Document Accessibility Specialist)" userId="4466d87a-2609-4fc0-b808-d10f4f45e676" providerId="ADAL" clId="{65B35C9E-3E5B-4EA3-B2E1-9C3291FA3ED5}" dt="2023-05-18T18:06:05.955" v="13563" actId="164"/>
          <ac:spMkLst>
            <pc:docMk/>
            <pc:sldMk cId="471003475" sldId="372"/>
            <ac:spMk id="12" creationId="{9C5614EA-EBA9-34E5-4C4A-839AA58E6DFD}"/>
          </ac:spMkLst>
        </pc:spChg>
        <pc:spChg chg="mod">
          <ac:chgData name="Desai, Stuti (Document Accessibility Specialist)" userId="4466d87a-2609-4fc0-b808-d10f4f45e676" providerId="ADAL" clId="{65B35C9E-3E5B-4EA3-B2E1-9C3291FA3ED5}" dt="2023-05-18T18:06:05.955" v="13563" actId="164"/>
          <ac:spMkLst>
            <pc:docMk/>
            <pc:sldMk cId="471003475" sldId="372"/>
            <ac:spMk id="13" creationId="{2920A65D-04D2-E4B7-D785-4940EE01C65E}"/>
          </ac:spMkLst>
        </pc:spChg>
        <pc:spChg chg="mod">
          <ac:chgData name="Desai, Stuti (Document Accessibility Specialist)" userId="4466d87a-2609-4fc0-b808-d10f4f45e676" providerId="ADAL" clId="{65B35C9E-3E5B-4EA3-B2E1-9C3291FA3ED5}" dt="2023-05-18T18:06:05.955" v="13563" actId="164"/>
          <ac:spMkLst>
            <pc:docMk/>
            <pc:sldMk cId="471003475" sldId="372"/>
            <ac:spMk id="14" creationId="{887B395E-35FC-0D35-5833-ED11240FBFD6}"/>
          </ac:spMkLst>
        </pc:spChg>
        <pc:spChg chg="mod">
          <ac:chgData name="Desai, Stuti (Document Accessibility Specialist)" userId="4466d87a-2609-4fc0-b808-d10f4f45e676" providerId="ADAL" clId="{65B35C9E-3E5B-4EA3-B2E1-9C3291FA3ED5}" dt="2023-05-18T18:06:05.955" v="13563" actId="164"/>
          <ac:spMkLst>
            <pc:docMk/>
            <pc:sldMk cId="471003475" sldId="372"/>
            <ac:spMk id="15" creationId="{B282E769-D5F9-05B2-EAFC-74A4983F7F2C}"/>
          </ac:spMkLst>
        </pc:spChg>
        <pc:grpChg chg="add mod">
          <ac:chgData name="Desai, Stuti (Document Accessibility Specialist)" userId="4466d87a-2609-4fc0-b808-d10f4f45e676" providerId="ADAL" clId="{65B35C9E-3E5B-4EA3-B2E1-9C3291FA3ED5}" dt="2023-05-18T18:06:56.170" v="13947" actId="962"/>
          <ac:grpSpMkLst>
            <pc:docMk/>
            <pc:sldMk cId="471003475" sldId="372"/>
            <ac:grpSpMk id="4" creationId="{A556089C-8A6F-4E13-A195-9339674C548D}"/>
          </ac:grpSpMkLst>
        </pc:grpChg>
      </pc:sldChg>
      <pc:sldChg chg="addSp modSp mod">
        <pc:chgData name="Desai, Stuti (Document Accessibility Specialist)" userId="4466d87a-2609-4fc0-b808-d10f4f45e676" providerId="ADAL" clId="{65B35C9E-3E5B-4EA3-B2E1-9C3291FA3ED5}" dt="2023-05-18T18:22:56.968" v="15070" actId="13244"/>
        <pc:sldMkLst>
          <pc:docMk/>
          <pc:sldMk cId="4257193481" sldId="373"/>
        </pc:sldMkLst>
        <pc:spChg chg="ord">
          <ac:chgData name="Desai, Stuti (Document Accessibility Specialist)" userId="4466d87a-2609-4fc0-b808-d10f4f45e676" providerId="ADAL" clId="{65B35C9E-3E5B-4EA3-B2E1-9C3291FA3ED5}" dt="2023-05-18T18:22:56.968" v="15070" actId="13244"/>
          <ac:spMkLst>
            <pc:docMk/>
            <pc:sldMk cId="4257193481" sldId="373"/>
            <ac:spMk id="3" creationId="{C395672C-A767-6F87-E6C8-74441DB5C1A0}"/>
          </ac:spMkLst>
        </pc:spChg>
        <pc:spChg chg="mod">
          <ac:chgData name="Desai, Stuti (Document Accessibility Specialist)" userId="4466d87a-2609-4fc0-b808-d10f4f45e676" providerId="ADAL" clId="{65B35C9E-3E5B-4EA3-B2E1-9C3291FA3ED5}" dt="2023-05-18T18:07:05.335" v="13948" actId="164"/>
          <ac:spMkLst>
            <pc:docMk/>
            <pc:sldMk cId="4257193481" sldId="373"/>
            <ac:spMk id="9" creationId="{8C1B56EA-DADF-3991-A2EA-9A58CE506DD4}"/>
          </ac:spMkLst>
        </pc:spChg>
        <pc:spChg chg="mod">
          <ac:chgData name="Desai, Stuti (Document Accessibility Specialist)" userId="4466d87a-2609-4fc0-b808-d10f4f45e676" providerId="ADAL" clId="{65B35C9E-3E5B-4EA3-B2E1-9C3291FA3ED5}" dt="2023-05-18T18:07:05.335" v="13948" actId="164"/>
          <ac:spMkLst>
            <pc:docMk/>
            <pc:sldMk cId="4257193481" sldId="373"/>
            <ac:spMk id="10" creationId="{E79BCB36-96D8-FA96-F2C5-6963533ECB33}"/>
          </ac:spMkLst>
        </pc:spChg>
        <pc:spChg chg="mod">
          <ac:chgData name="Desai, Stuti (Document Accessibility Specialist)" userId="4466d87a-2609-4fc0-b808-d10f4f45e676" providerId="ADAL" clId="{65B35C9E-3E5B-4EA3-B2E1-9C3291FA3ED5}" dt="2023-05-18T18:07:05.335" v="13948" actId="164"/>
          <ac:spMkLst>
            <pc:docMk/>
            <pc:sldMk cId="4257193481" sldId="373"/>
            <ac:spMk id="12" creationId="{9C5614EA-EBA9-34E5-4C4A-839AA58E6DFD}"/>
          </ac:spMkLst>
        </pc:spChg>
        <pc:spChg chg="mod">
          <ac:chgData name="Desai, Stuti (Document Accessibility Specialist)" userId="4466d87a-2609-4fc0-b808-d10f4f45e676" providerId="ADAL" clId="{65B35C9E-3E5B-4EA3-B2E1-9C3291FA3ED5}" dt="2023-05-18T18:07:05.335" v="13948" actId="164"/>
          <ac:spMkLst>
            <pc:docMk/>
            <pc:sldMk cId="4257193481" sldId="373"/>
            <ac:spMk id="13" creationId="{2920A65D-04D2-E4B7-D785-4940EE01C65E}"/>
          </ac:spMkLst>
        </pc:spChg>
        <pc:grpChg chg="add mod">
          <ac:chgData name="Desai, Stuti (Document Accessibility Specialist)" userId="4466d87a-2609-4fc0-b808-d10f4f45e676" providerId="ADAL" clId="{65B35C9E-3E5B-4EA3-B2E1-9C3291FA3ED5}" dt="2023-05-18T18:07:53.045" v="14342" actId="962"/>
          <ac:grpSpMkLst>
            <pc:docMk/>
            <pc:sldMk cId="4257193481" sldId="373"/>
            <ac:grpSpMk id="4" creationId="{AF4A877A-6236-9B25-45B9-CF60413C5517}"/>
          </ac:grpSpMkLst>
        </pc:grpChg>
      </pc:sldChg>
      <pc:sldChg chg="addSp modSp mod">
        <pc:chgData name="Desai, Stuti (Document Accessibility Specialist)" userId="4466d87a-2609-4fc0-b808-d10f4f45e676" providerId="ADAL" clId="{65B35C9E-3E5B-4EA3-B2E1-9C3291FA3ED5}" dt="2023-05-18T17:47:33.809" v="8758" actId="962"/>
        <pc:sldMkLst>
          <pc:docMk/>
          <pc:sldMk cId="3071109714" sldId="379"/>
        </pc:sldMkLst>
        <pc:spChg chg="mod">
          <ac:chgData name="Desai, Stuti (Document Accessibility Specialist)" userId="4466d87a-2609-4fc0-b808-d10f4f45e676" providerId="ADAL" clId="{65B35C9E-3E5B-4EA3-B2E1-9C3291FA3ED5}" dt="2023-05-18T17:36:02.854" v="7674" actId="164"/>
          <ac:spMkLst>
            <pc:docMk/>
            <pc:sldMk cId="3071109714" sldId="379"/>
            <ac:spMk id="15" creationId="{BBA70F2D-2FD6-0AAD-B20B-7AA232F8C8A5}"/>
          </ac:spMkLst>
        </pc:spChg>
        <pc:grpChg chg="add mod">
          <ac:chgData name="Desai, Stuti (Document Accessibility Specialist)" userId="4466d87a-2609-4fc0-b808-d10f4f45e676" providerId="ADAL" clId="{65B35C9E-3E5B-4EA3-B2E1-9C3291FA3ED5}" dt="2023-05-18T17:47:33.809" v="8758" actId="962"/>
          <ac:grpSpMkLst>
            <pc:docMk/>
            <pc:sldMk cId="3071109714" sldId="379"/>
            <ac:grpSpMk id="2" creationId="{0E7CC484-DFEB-1B8D-CD9C-78333F4393E8}"/>
          </ac:grpSpMkLst>
        </pc:grpChg>
        <pc:grpChg chg="mod">
          <ac:chgData name="Desai, Stuti (Document Accessibility Specialist)" userId="4466d87a-2609-4fc0-b808-d10f4f45e676" providerId="ADAL" clId="{65B35C9E-3E5B-4EA3-B2E1-9C3291FA3ED5}" dt="2023-05-18T17:36:02.854" v="7674" actId="164"/>
          <ac:grpSpMkLst>
            <pc:docMk/>
            <pc:sldMk cId="3071109714" sldId="379"/>
            <ac:grpSpMk id="16" creationId="{5E3545F0-362A-DA54-A4BB-4232CDF891F5}"/>
          </ac:grpSpMkLst>
        </pc:grpChg>
        <pc:grpChg chg="mod">
          <ac:chgData name="Desai, Stuti (Document Accessibility Specialist)" userId="4466d87a-2609-4fc0-b808-d10f4f45e676" providerId="ADAL" clId="{65B35C9E-3E5B-4EA3-B2E1-9C3291FA3ED5}" dt="2023-05-18T17:36:02.854" v="7674" actId="164"/>
          <ac:grpSpMkLst>
            <pc:docMk/>
            <pc:sldMk cId="3071109714" sldId="379"/>
            <ac:grpSpMk id="17" creationId="{7B8D5A53-9240-10B3-BC2C-FED7E63CC5F1}"/>
          </ac:grpSpMkLst>
        </pc:grpChg>
      </pc:sldChg>
      <pc:sldChg chg="addSp modSp mod">
        <pc:chgData name="Desai, Stuti (Document Accessibility Specialist)" userId="4466d87a-2609-4fc0-b808-d10f4f45e676" providerId="ADAL" clId="{65B35C9E-3E5B-4EA3-B2E1-9C3291FA3ED5}" dt="2023-05-18T17:40:17.308" v="8423" actId="962"/>
        <pc:sldMkLst>
          <pc:docMk/>
          <pc:sldMk cId="3158441602" sldId="380"/>
        </pc:sldMkLst>
        <pc:spChg chg="mod">
          <ac:chgData name="Desai, Stuti (Document Accessibility Specialist)" userId="4466d87a-2609-4fc0-b808-d10f4f45e676" providerId="ADAL" clId="{65B35C9E-3E5B-4EA3-B2E1-9C3291FA3ED5}" dt="2023-05-18T17:38:29.576" v="8041" actId="164"/>
          <ac:spMkLst>
            <pc:docMk/>
            <pc:sldMk cId="3158441602" sldId="380"/>
            <ac:spMk id="2" creationId="{7B44627E-BBFD-E7A5-9886-0B4E5FB4A024}"/>
          </ac:spMkLst>
        </pc:spChg>
        <pc:spChg chg="mod">
          <ac:chgData name="Desai, Stuti (Document Accessibility Specialist)" userId="4466d87a-2609-4fc0-b808-d10f4f45e676" providerId="ADAL" clId="{65B35C9E-3E5B-4EA3-B2E1-9C3291FA3ED5}" dt="2023-05-18T17:39:09.381" v="8045" actId="962"/>
          <ac:spMkLst>
            <pc:docMk/>
            <pc:sldMk cId="3158441602" sldId="380"/>
            <ac:spMk id="26" creationId="{285B514F-6FCA-6363-F746-C92659341DCE}"/>
          </ac:spMkLst>
        </pc:spChg>
        <pc:grpChg chg="add mod">
          <ac:chgData name="Desai, Stuti (Document Accessibility Specialist)" userId="4466d87a-2609-4fc0-b808-d10f4f45e676" providerId="ADAL" clId="{65B35C9E-3E5B-4EA3-B2E1-9C3291FA3ED5}" dt="2023-05-18T17:38:36.913" v="8042" actId="164"/>
          <ac:grpSpMkLst>
            <pc:docMk/>
            <pc:sldMk cId="3158441602" sldId="380"/>
            <ac:grpSpMk id="4" creationId="{F0FC7CDE-748D-D883-AF66-E3DE439C895A}"/>
          </ac:grpSpMkLst>
        </pc:grpChg>
        <pc:grpChg chg="add mod">
          <ac:chgData name="Desai, Stuti (Document Accessibility Specialist)" userId="4466d87a-2609-4fc0-b808-d10f4f45e676" providerId="ADAL" clId="{65B35C9E-3E5B-4EA3-B2E1-9C3291FA3ED5}" dt="2023-05-18T17:38:42.409" v="8043" actId="164"/>
          <ac:grpSpMkLst>
            <pc:docMk/>
            <pc:sldMk cId="3158441602" sldId="380"/>
            <ac:grpSpMk id="5" creationId="{0700C72E-270B-637A-5028-CE21F241866E}"/>
          </ac:grpSpMkLst>
        </pc:grpChg>
        <pc:grpChg chg="add mod">
          <ac:chgData name="Desai, Stuti (Document Accessibility Specialist)" userId="4466d87a-2609-4fc0-b808-d10f4f45e676" providerId="ADAL" clId="{65B35C9E-3E5B-4EA3-B2E1-9C3291FA3ED5}" dt="2023-05-18T17:38:47.253" v="8044" actId="164"/>
          <ac:grpSpMkLst>
            <pc:docMk/>
            <pc:sldMk cId="3158441602" sldId="380"/>
            <ac:grpSpMk id="6" creationId="{D0E2E039-0169-25F2-41E8-320F4682950C}"/>
          </ac:grpSpMkLst>
        </pc:grpChg>
        <pc:grpChg chg="add mod">
          <ac:chgData name="Desai, Stuti (Document Accessibility Specialist)" userId="4466d87a-2609-4fc0-b808-d10f4f45e676" providerId="ADAL" clId="{65B35C9E-3E5B-4EA3-B2E1-9C3291FA3ED5}" dt="2023-05-18T17:40:17.308" v="8423" actId="962"/>
          <ac:grpSpMkLst>
            <pc:docMk/>
            <pc:sldMk cId="3158441602" sldId="380"/>
            <ac:grpSpMk id="7" creationId="{803A8996-75E6-2B30-FCCA-324A7F88D9F7}"/>
          </ac:grpSpMkLst>
        </pc:grpChg>
        <pc:grpChg chg="mod">
          <ac:chgData name="Desai, Stuti (Document Accessibility Specialist)" userId="4466d87a-2609-4fc0-b808-d10f4f45e676" providerId="ADAL" clId="{65B35C9E-3E5B-4EA3-B2E1-9C3291FA3ED5}" dt="2023-05-18T17:38:29.576" v="8041" actId="164"/>
          <ac:grpSpMkLst>
            <pc:docMk/>
            <pc:sldMk cId="3158441602" sldId="380"/>
            <ac:grpSpMk id="15" creationId="{8DDDF66F-E136-A6FC-125B-B0E6DCE1339F}"/>
          </ac:grpSpMkLst>
        </pc:grpChg>
        <pc:grpChg chg="mod">
          <ac:chgData name="Desai, Stuti (Document Accessibility Specialist)" userId="4466d87a-2609-4fc0-b808-d10f4f45e676" providerId="ADAL" clId="{65B35C9E-3E5B-4EA3-B2E1-9C3291FA3ED5}" dt="2023-05-18T17:38:29.576" v="8041" actId="164"/>
          <ac:grpSpMkLst>
            <pc:docMk/>
            <pc:sldMk cId="3158441602" sldId="380"/>
            <ac:grpSpMk id="16" creationId="{5E3545F0-362A-DA54-A4BB-4232CDF891F5}"/>
          </ac:grpSpMkLst>
        </pc:grpChg>
        <pc:grpChg chg="mod">
          <ac:chgData name="Desai, Stuti (Document Accessibility Specialist)" userId="4466d87a-2609-4fc0-b808-d10f4f45e676" providerId="ADAL" clId="{65B35C9E-3E5B-4EA3-B2E1-9C3291FA3ED5}" dt="2023-05-18T17:38:29.576" v="8041" actId="164"/>
          <ac:grpSpMkLst>
            <pc:docMk/>
            <pc:sldMk cId="3158441602" sldId="380"/>
            <ac:grpSpMk id="17" creationId="{7B8D5A53-9240-10B3-BC2C-FED7E63CC5F1}"/>
          </ac:grpSpMkLst>
        </pc:grpChg>
        <pc:grpChg chg="mod">
          <ac:chgData name="Desai, Stuti (Document Accessibility Specialist)" userId="4466d87a-2609-4fc0-b808-d10f4f45e676" providerId="ADAL" clId="{65B35C9E-3E5B-4EA3-B2E1-9C3291FA3ED5}" dt="2023-05-18T17:38:29.576" v="8041" actId="164"/>
          <ac:grpSpMkLst>
            <pc:docMk/>
            <pc:sldMk cId="3158441602" sldId="380"/>
            <ac:grpSpMk id="20" creationId="{F915FDCF-E79C-9E32-585E-8590A5009FA8}"/>
          </ac:grpSpMkLst>
        </pc:grpChg>
        <pc:cxnChg chg="mod">
          <ac:chgData name="Desai, Stuti (Document Accessibility Specialist)" userId="4466d87a-2609-4fc0-b808-d10f4f45e676" providerId="ADAL" clId="{65B35C9E-3E5B-4EA3-B2E1-9C3291FA3ED5}" dt="2023-05-18T17:38:36.913" v="8042" actId="164"/>
          <ac:cxnSpMkLst>
            <pc:docMk/>
            <pc:sldMk cId="3158441602" sldId="380"/>
            <ac:cxnSpMk id="23" creationId="{82AB9C95-15C2-DBFE-1897-7F1D6FA65D7F}"/>
          </ac:cxnSpMkLst>
        </pc:cxnChg>
        <pc:cxnChg chg="mod">
          <ac:chgData name="Desai, Stuti (Document Accessibility Specialist)" userId="4466d87a-2609-4fc0-b808-d10f4f45e676" providerId="ADAL" clId="{65B35C9E-3E5B-4EA3-B2E1-9C3291FA3ED5}" dt="2023-05-18T17:38:42.409" v="8043" actId="164"/>
          <ac:cxnSpMkLst>
            <pc:docMk/>
            <pc:sldMk cId="3158441602" sldId="380"/>
            <ac:cxnSpMk id="24" creationId="{C5C26961-3BA1-014A-9D94-60B8B138FDB1}"/>
          </ac:cxnSpMkLst>
        </pc:cxnChg>
        <pc:cxnChg chg="mod">
          <ac:chgData name="Desai, Stuti (Document Accessibility Specialist)" userId="4466d87a-2609-4fc0-b808-d10f4f45e676" providerId="ADAL" clId="{65B35C9E-3E5B-4EA3-B2E1-9C3291FA3ED5}" dt="2023-05-18T17:38:47.253" v="8044" actId="164"/>
          <ac:cxnSpMkLst>
            <pc:docMk/>
            <pc:sldMk cId="3158441602" sldId="380"/>
            <ac:cxnSpMk id="25" creationId="{7C708B61-08DF-7FA2-0C6F-E6F9FBA5F5F2}"/>
          </ac:cxnSpMkLst>
        </pc:cxnChg>
      </pc:sldChg>
      <pc:sldChg chg="addSp modSp mod">
        <pc:chgData name="Desai, Stuti (Document Accessibility Specialist)" userId="4466d87a-2609-4fc0-b808-d10f4f45e676" providerId="ADAL" clId="{65B35C9E-3E5B-4EA3-B2E1-9C3291FA3ED5}" dt="2023-05-18T17:43:19.909" v="8603" actId="962"/>
        <pc:sldMkLst>
          <pc:docMk/>
          <pc:sldMk cId="653216690" sldId="381"/>
        </pc:sldMkLst>
        <pc:spChg chg="mod">
          <ac:chgData name="Desai, Stuti (Document Accessibility Specialist)" userId="4466d87a-2609-4fc0-b808-d10f4f45e676" providerId="ADAL" clId="{65B35C9E-3E5B-4EA3-B2E1-9C3291FA3ED5}" dt="2023-05-18T17:43:19.909" v="8603" actId="962"/>
          <ac:spMkLst>
            <pc:docMk/>
            <pc:sldMk cId="653216690" sldId="381"/>
            <ac:spMk id="20" creationId="{4023EE3D-B307-E126-55AC-5C34F44B73C5}"/>
          </ac:spMkLst>
        </pc:spChg>
        <pc:spChg chg="mod">
          <ac:chgData name="Desai, Stuti (Document Accessibility Specialist)" userId="4466d87a-2609-4fc0-b808-d10f4f45e676" providerId="ADAL" clId="{65B35C9E-3E5B-4EA3-B2E1-9C3291FA3ED5}" dt="2023-05-18T17:40:42.617" v="8424" actId="164"/>
          <ac:spMkLst>
            <pc:docMk/>
            <pc:sldMk cId="653216690" sldId="381"/>
            <ac:spMk id="29" creationId="{03406DA2-CDB7-706F-ED50-F1E1BB246F42}"/>
          </ac:spMkLst>
        </pc:spChg>
        <pc:spChg chg="mod">
          <ac:chgData name="Desai, Stuti (Document Accessibility Specialist)" userId="4466d87a-2609-4fc0-b808-d10f4f45e676" providerId="ADAL" clId="{65B35C9E-3E5B-4EA3-B2E1-9C3291FA3ED5}" dt="2023-05-18T17:40:42.617" v="8424" actId="164"/>
          <ac:spMkLst>
            <pc:docMk/>
            <pc:sldMk cId="653216690" sldId="381"/>
            <ac:spMk id="30" creationId="{170C3998-A35B-302A-BB8C-5BFB7B58BD67}"/>
          </ac:spMkLst>
        </pc:spChg>
        <pc:grpChg chg="add mod">
          <ac:chgData name="Desai, Stuti (Document Accessibility Specialist)" userId="4466d87a-2609-4fc0-b808-d10f4f45e676" providerId="ADAL" clId="{65B35C9E-3E5B-4EA3-B2E1-9C3291FA3ED5}" dt="2023-05-18T17:40:49.912" v="8425" actId="164"/>
          <ac:grpSpMkLst>
            <pc:docMk/>
            <pc:sldMk cId="653216690" sldId="381"/>
            <ac:grpSpMk id="2" creationId="{3F5B81A1-8885-A99A-8F18-89E38614D05C}"/>
          </ac:grpSpMkLst>
        </pc:grpChg>
        <pc:grpChg chg="add mod">
          <ac:chgData name="Desai, Stuti (Document Accessibility Specialist)" userId="4466d87a-2609-4fc0-b808-d10f4f45e676" providerId="ADAL" clId="{65B35C9E-3E5B-4EA3-B2E1-9C3291FA3ED5}" dt="2023-05-18T17:40:55.449" v="8426" actId="164"/>
          <ac:grpSpMkLst>
            <pc:docMk/>
            <pc:sldMk cId="653216690" sldId="381"/>
            <ac:grpSpMk id="4" creationId="{0684FECB-9336-0D55-D150-0A6CD513CDF6}"/>
          </ac:grpSpMkLst>
        </pc:grpChg>
        <pc:grpChg chg="add mod">
          <ac:chgData name="Desai, Stuti (Document Accessibility Specialist)" userId="4466d87a-2609-4fc0-b808-d10f4f45e676" providerId="ADAL" clId="{65B35C9E-3E5B-4EA3-B2E1-9C3291FA3ED5}" dt="2023-05-18T17:43:14.706" v="8602" actId="962"/>
          <ac:grpSpMkLst>
            <pc:docMk/>
            <pc:sldMk cId="653216690" sldId="381"/>
            <ac:grpSpMk id="5" creationId="{A6ACB544-1733-FDDA-ED2D-9B961B485772}"/>
          </ac:grpSpMkLst>
        </pc:grpChg>
        <pc:grpChg chg="mod">
          <ac:chgData name="Desai, Stuti (Document Accessibility Specialist)" userId="4466d87a-2609-4fc0-b808-d10f4f45e676" providerId="ADAL" clId="{65B35C9E-3E5B-4EA3-B2E1-9C3291FA3ED5}" dt="2023-05-18T17:40:42.617" v="8424" actId="164"/>
          <ac:grpSpMkLst>
            <pc:docMk/>
            <pc:sldMk cId="653216690" sldId="381"/>
            <ac:grpSpMk id="16" creationId="{5E3545F0-362A-DA54-A4BB-4232CDF891F5}"/>
          </ac:grpSpMkLst>
        </pc:grpChg>
        <pc:grpChg chg="mod">
          <ac:chgData name="Desai, Stuti (Document Accessibility Specialist)" userId="4466d87a-2609-4fc0-b808-d10f4f45e676" providerId="ADAL" clId="{65B35C9E-3E5B-4EA3-B2E1-9C3291FA3ED5}" dt="2023-05-18T17:40:42.617" v="8424" actId="164"/>
          <ac:grpSpMkLst>
            <pc:docMk/>
            <pc:sldMk cId="653216690" sldId="381"/>
            <ac:grpSpMk id="17" creationId="{7B8D5A53-9240-10B3-BC2C-FED7E63CC5F1}"/>
          </ac:grpSpMkLst>
        </pc:grpChg>
        <pc:grpChg chg="mod">
          <ac:chgData name="Desai, Stuti (Document Accessibility Specialist)" userId="4466d87a-2609-4fc0-b808-d10f4f45e676" providerId="ADAL" clId="{65B35C9E-3E5B-4EA3-B2E1-9C3291FA3ED5}" dt="2023-05-18T17:40:42.617" v="8424" actId="164"/>
          <ac:grpSpMkLst>
            <pc:docMk/>
            <pc:sldMk cId="653216690" sldId="381"/>
            <ac:grpSpMk id="26" creationId="{DF0D5FEB-3789-0913-31A1-3D2AF6DF7990}"/>
          </ac:grpSpMkLst>
        </pc:grpChg>
        <pc:cxnChg chg="mod">
          <ac:chgData name="Desai, Stuti (Document Accessibility Specialist)" userId="4466d87a-2609-4fc0-b808-d10f4f45e676" providerId="ADAL" clId="{65B35C9E-3E5B-4EA3-B2E1-9C3291FA3ED5}" dt="2023-05-18T17:40:49.912" v="8425" actId="164"/>
          <ac:cxnSpMkLst>
            <pc:docMk/>
            <pc:sldMk cId="653216690" sldId="381"/>
            <ac:cxnSpMk id="23" creationId="{82AB9C95-15C2-DBFE-1897-7F1D6FA65D7F}"/>
          </ac:cxnSpMkLst>
        </pc:cxnChg>
        <pc:cxnChg chg="mod">
          <ac:chgData name="Desai, Stuti (Document Accessibility Specialist)" userId="4466d87a-2609-4fc0-b808-d10f4f45e676" providerId="ADAL" clId="{65B35C9E-3E5B-4EA3-B2E1-9C3291FA3ED5}" dt="2023-05-18T17:40:55.449" v="8426" actId="164"/>
          <ac:cxnSpMkLst>
            <pc:docMk/>
            <pc:sldMk cId="653216690" sldId="381"/>
            <ac:cxnSpMk id="24" creationId="{C5C26961-3BA1-014A-9D94-60B8B138FDB1}"/>
          </ac:cxnSpMkLst>
        </pc:cxnChg>
      </pc:sldChg>
      <pc:sldChg chg="addSp modSp mod">
        <pc:chgData name="Desai, Stuti (Document Accessibility Specialist)" userId="4466d87a-2609-4fc0-b808-d10f4f45e676" providerId="ADAL" clId="{65B35C9E-3E5B-4EA3-B2E1-9C3291FA3ED5}" dt="2023-05-18T17:50:10.101" v="9130" actId="962"/>
        <pc:sldMkLst>
          <pc:docMk/>
          <pc:sldMk cId="3757308404" sldId="382"/>
        </pc:sldMkLst>
        <pc:spChg chg="mod">
          <ac:chgData name="Desai, Stuti (Document Accessibility Specialist)" userId="4466d87a-2609-4fc0-b808-d10f4f45e676" providerId="ADAL" clId="{65B35C9E-3E5B-4EA3-B2E1-9C3291FA3ED5}" dt="2023-05-18T17:50:10.101" v="9130" actId="962"/>
          <ac:spMkLst>
            <pc:docMk/>
            <pc:sldMk cId="3757308404" sldId="382"/>
            <ac:spMk id="23" creationId="{66B24E2D-55C0-E7E3-9930-4D58A6325056}"/>
          </ac:spMkLst>
        </pc:spChg>
        <pc:grpChg chg="mod">
          <ac:chgData name="Desai, Stuti (Document Accessibility Specialist)" userId="4466d87a-2609-4fc0-b808-d10f4f45e676" providerId="ADAL" clId="{65B35C9E-3E5B-4EA3-B2E1-9C3291FA3ED5}" dt="2023-05-18T17:45:00.150" v="8604" actId="164"/>
          <ac:grpSpMkLst>
            <pc:docMk/>
            <pc:sldMk cId="3757308404" sldId="382"/>
            <ac:grpSpMk id="2" creationId="{D2C1B734-A0B3-C036-42C1-F856FF4B3246}"/>
          </ac:grpSpMkLst>
        </pc:grpChg>
        <pc:grpChg chg="add mod">
          <ac:chgData name="Desai, Stuti (Document Accessibility Specialist)" userId="4466d87a-2609-4fc0-b808-d10f4f45e676" providerId="ADAL" clId="{65B35C9E-3E5B-4EA3-B2E1-9C3291FA3ED5}" dt="2023-05-18T17:47:20.095" v="8740" actId="962"/>
          <ac:grpSpMkLst>
            <pc:docMk/>
            <pc:sldMk cId="3757308404" sldId="382"/>
            <ac:grpSpMk id="4" creationId="{40A1B6A4-5FB3-F938-0998-F02652758759}"/>
          </ac:grpSpMkLst>
        </pc:grpChg>
        <pc:grpChg chg="mod">
          <ac:chgData name="Desai, Stuti (Document Accessibility Specialist)" userId="4466d87a-2609-4fc0-b808-d10f4f45e676" providerId="ADAL" clId="{65B35C9E-3E5B-4EA3-B2E1-9C3291FA3ED5}" dt="2023-05-18T17:45:00.150" v="8604" actId="164"/>
          <ac:grpSpMkLst>
            <pc:docMk/>
            <pc:sldMk cId="3757308404" sldId="382"/>
            <ac:grpSpMk id="16" creationId="{5E3545F0-362A-DA54-A4BB-4232CDF891F5}"/>
          </ac:grpSpMkLst>
        </pc:grpChg>
        <pc:grpChg chg="mod">
          <ac:chgData name="Desai, Stuti (Document Accessibility Specialist)" userId="4466d87a-2609-4fc0-b808-d10f4f45e676" providerId="ADAL" clId="{65B35C9E-3E5B-4EA3-B2E1-9C3291FA3ED5}" dt="2023-05-18T17:45:00.150" v="8604" actId="164"/>
          <ac:grpSpMkLst>
            <pc:docMk/>
            <pc:sldMk cId="3757308404" sldId="382"/>
            <ac:grpSpMk id="17" creationId="{7B8D5A53-9240-10B3-BC2C-FED7E63CC5F1}"/>
          </ac:grpSpMkLst>
        </pc:grpChg>
      </pc:sldChg>
      <pc:sldChg chg="addSp modSp mod">
        <pc:chgData name="Desai, Stuti (Document Accessibility Specialist)" userId="4466d87a-2609-4fc0-b808-d10f4f45e676" providerId="ADAL" clId="{65B35C9E-3E5B-4EA3-B2E1-9C3291FA3ED5}" dt="2023-05-18T17:50:02.644" v="9129" actId="962"/>
        <pc:sldMkLst>
          <pc:docMk/>
          <pc:sldMk cId="1290569832" sldId="383"/>
        </pc:sldMkLst>
        <pc:spChg chg="mod">
          <ac:chgData name="Desai, Stuti (Document Accessibility Specialist)" userId="4466d87a-2609-4fc0-b808-d10f4f45e676" providerId="ADAL" clId="{65B35C9E-3E5B-4EA3-B2E1-9C3291FA3ED5}" dt="2023-05-18T17:47:53.106" v="8759" actId="164"/>
          <ac:spMkLst>
            <pc:docMk/>
            <pc:sldMk cId="1290569832" sldId="383"/>
            <ac:spMk id="7" creationId="{72068633-730C-AA0C-4B35-EFC8608690E8}"/>
          </ac:spMkLst>
        </pc:spChg>
        <pc:spChg chg="mod">
          <ac:chgData name="Desai, Stuti (Document Accessibility Specialist)" userId="4466d87a-2609-4fc0-b808-d10f4f45e676" providerId="ADAL" clId="{65B35C9E-3E5B-4EA3-B2E1-9C3291FA3ED5}" dt="2023-05-18T17:47:53.106" v="8759" actId="164"/>
          <ac:spMkLst>
            <pc:docMk/>
            <pc:sldMk cId="1290569832" sldId="383"/>
            <ac:spMk id="26" creationId="{8E2D38D0-CF7B-A9B5-2BC8-A88B39237A53}"/>
          </ac:spMkLst>
        </pc:spChg>
        <pc:spChg chg="mod">
          <ac:chgData name="Desai, Stuti (Document Accessibility Specialist)" userId="4466d87a-2609-4fc0-b808-d10f4f45e676" providerId="ADAL" clId="{65B35C9E-3E5B-4EA3-B2E1-9C3291FA3ED5}" dt="2023-05-18T17:50:02.644" v="9129" actId="962"/>
          <ac:spMkLst>
            <pc:docMk/>
            <pc:sldMk cId="1290569832" sldId="383"/>
            <ac:spMk id="27" creationId="{99FD87C0-CF4C-6CF6-8D0D-1CCC963033ED}"/>
          </ac:spMkLst>
        </pc:spChg>
        <pc:spChg chg="mod">
          <ac:chgData name="Desai, Stuti (Document Accessibility Specialist)" userId="4466d87a-2609-4fc0-b808-d10f4f45e676" providerId="ADAL" clId="{65B35C9E-3E5B-4EA3-B2E1-9C3291FA3ED5}" dt="2023-05-18T17:47:53.106" v="8759" actId="164"/>
          <ac:spMkLst>
            <pc:docMk/>
            <pc:sldMk cId="1290569832" sldId="383"/>
            <ac:spMk id="32" creationId="{4C83B7C6-5AA3-DF9B-6CD4-9280C08BB443}"/>
          </ac:spMkLst>
        </pc:spChg>
        <pc:grpChg chg="add mod">
          <ac:chgData name="Desai, Stuti (Document Accessibility Specialist)" userId="4466d87a-2609-4fc0-b808-d10f4f45e676" providerId="ADAL" clId="{65B35C9E-3E5B-4EA3-B2E1-9C3291FA3ED5}" dt="2023-05-18T17:48:08.757" v="8760" actId="164"/>
          <ac:grpSpMkLst>
            <pc:docMk/>
            <pc:sldMk cId="1290569832" sldId="383"/>
            <ac:grpSpMk id="2" creationId="{12C26BD1-1F32-A884-489D-024945EDE510}"/>
          </ac:grpSpMkLst>
        </pc:grpChg>
        <pc:grpChg chg="add mod">
          <ac:chgData name="Desai, Stuti (Document Accessibility Specialist)" userId="4466d87a-2609-4fc0-b808-d10f4f45e676" providerId="ADAL" clId="{65B35C9E-3E5B-4EA3-B2E1-9C3291FA3ED5}" dt="2023-05-18T17:49:50.253" v="9128" actId="962"/>
          <ac:grpSpMkLst>
            <pc:docMk/>
            <pc:sldMk cId="1290569832" sldId="383"/>
            <ac:grpSpMk id="4" creationId="{E8E083BF-6027-9166-4C08-DC4DB64A8EBC}"/>
          </ac:grpSpMkLst>
        </pc:grpChg>
        <pc:grpChg chg="mod">
          <ac:chgData name="Desai, Stuti (Document Accessibility Specialist)" userId="4466d87a-2609-4fc0-b808-d10f4f45e676" providerId="ADAL" clId="{65B35C9E-3E5B-4EA3-B2E1-9C3291FA3ED5}" dt="2023-05-18T17:47:53.106" v="8759" actId="164"/>
          <ac:grpSpMkLst>
            <pc:docMk/>
            <pc:sldMk cId="1290569832" sldId="383"/>
            <ac:grpSpMk id="16" creationId="{5E3545F0-362A-DA54-A4BB-4232CDF891F5}"/>
          </ac:grpSpMkLst>
        </pc:grpChg>
        <pc:grpChg chg="mod">
          <ac:chgData name="Desai, Stuti (Document Accessibility Specialist)" userId="4466d87a-2609-4fc0-b808-d10f4f45e676" providerId="ADAL" clId="{65B35C9E-3E5B-4EA3-B2E1-9C3291FA3ED5}" dt="2023-05-18T17:48:08.757" v="8760" actId="164"/>
          <ac:grpSpMkLst>
            <pc:docMk/>
            <pc:sldMk cId="1290569832" sldId="383"/>
            <ac:grpSpMk id="17" creationId="{7B8D5A53-9240-10B3-BC2C-FED7E63CC5F1}"/>
          </ac:grpSpMkLst>
        </pc:grpChg>
        <pc:grpChg chg="mod">
          <ac:chgData name="Desai, Stuti (Document Accessibility Specialist)" userId="4466d87a-2609-4fc0-b808-d10f4f45e676" providerId="ADAL" clId="{65B35C9E-3E5B-4EA3-B2E1-9C3291FA3ED5}" dt="2023-05-18T17:47:53.106" v="8759" actId="164"/>
          <ac:grpSpMkLst>
            <pc:docMk/>
            <pc:sldMk cId="1290569832" sldId="383"/>
            <ac:grpSpMk id="18" creationId="{CF2AFE3A-973D-0008-20C1-C3A890A127D8}"/>
          </ac:grpSpMkLst>
        </pc:grpChg>
        <pc:grpChg chg="mod">
          <ac:chgData name="Desai, Stuti (Document Accessibility Specialist)" userId="4466d87a-2609-4fc0-b808-d10f4f45e676" providerId="ADAL" clId="{65B35C9E-3E5B-4EA3-B2E1-9C3291FA3ED5}" dt="2023-05-18T17:47:53.106" v="8759" actId="164"/>
          <ac:grpSpMkLst>
            <pc:docMk/>
            <pc:sldMk cId="1290569832" sldId="383"/>
            <ac:grpSpMk id="22" creationId="{D6963B83-A552-355B-E470-487FA1E1F059}"/>
          </ac:grpSpMkLst>
        </pc:grpChg>
        <pc:cxnChg chg="mod">
          <ac:chgData name="Desai, Stuti (Document Accessibility Specialist)" userId="4466d87a-2609-4fc0-b808-d10f4f45e676" providerId="ADAL" clId="{65B35C9E-3E5B-4EA3-B2E1-9C3291FA3ED5}" dt="2023-05-18T17:47:53.106" v="8759" actId="164"/>
          <ac:cxnSpMkLst>
            <pc:docMk/>
            <pc:sldMk cId="1290569832" sldId="383"/>
            <ac:cxnSpMk id="23" creationId="{F5754957-84E0-52DB-CF34-7106E22A314E}"/>
          </ac:cxnSpMkLst>
        </pc:cxnChg>
        <pc:cxnChg chg="mod">
          <ac:chgData name="Desai, Stuti (Document Accessibility Specialist)" userId="4466d87a-2609-4fc0-b808-d10f4f45e676" providerId="ADAL" clId="{65B35C9E-3E5B-4EA3-B2E1-9C3291FA3ED5}" dt="2023-05-18T17:47:53.106" v="8759" actId="164"/>
          <ac:cxnSpMkLst>
            <pc:docMk/>
            <pc:sldMk cId="1290569832" sldId="383"/>
            <ac:cxnSpMk id="24" creationId="{D417B68A-FA5B-FC38-871F-B0E11CBA10C6}"/>
          </ac:cxnSpMkLst>
        </pc:cxnChg>
      </pc:sldChg>
      <pc:sldChg chg="modSp mod">
        <pc:chgData name="Desai, Stuti (Document Accessibility Specialist)" userId="4466d87a-2609-4fc0-b808-d10f4f45e676" providerId="ADAL" clId="{65B35C9E-3E5B-4EA3-B2E1-9C3291FA3ED5}" dt="2023-05-18T18:21:46.081" v="15061" actId="13244"/>
        <pc:sldMkLst>
          <pc:docMk/>
          <pc:sldMk cId="459585648" sldId="385"/>
        </pc:sldMkLst>
        <pc:spChg chg="mod">
          <ac:chgData name="Desai, Stuti (Document Accessibility Specialist)" userId="4466d87a-2609-4fc0-b808-d10f4f45e676" providerId="ADAL" clId="{65B35C9E-3E5B-4EA3-B2E1-9C3291FA3ED5}" dt="2023-05-18T17:51:40.417" v="9700" actId="962"/>
          <ac:spMkLst>
            <pc:docMk/>
            <pc:sldMk cId="459585648" sldId="385"/>
            <ac:spMk id="3" creationId="{CF5B2FC8-DEB5-95CA-491E-6E664CDE4FA2}"/>
          </ac:spMkLst>
        </pc:spChg>
        <pc:spChg chg="ord">
          <ac:chgData name="Desai, Stuti (Document Accessibility Specialist)" userId="4466d87a-2609-4fc0-b808-d10f4f45e676" providerId="ADAL" clId="{65B35C9E-3E5B-4EA3-B2E1-9C3291FA3ED5}" dt="2023-05-18T18:21:46.081" v="15061" actId="13244"/>
          <ac:spMkLst>
            <pc:docMk/>
            <pc:sldMk cId="459585648" sldId="385"/>
            <ac:spMk id="13" creationId="{FCBA28B9-EFF1-3807-08C5-938E6721FA61}"/>
          </ac:spMkLst>
        </pc:spChg>
      </pc:sldChg>
      <pc:sldChg chg="modSp mod">
        <pc:chgData name="Desai, Stuti (Document Accessibility Specialist)" userId="4466d87a-2609-4fc0-b808-d10f4f45e676" providerId="ADAL" clId="{65B35C9E-3E5B-4EA3-B2E1-9C3291FA3ED5}" dt="2023-05-18T18:23:05.302" v="15072" actId="13244"/>
        <pc:sldMkLst>
          <pc:docMk/>
          <pc:sldMk cId="1401584935" sldId="386"/>
        </pc:sldMkLst>
        <pc:spChg chg="ord">
          <ac:chgData name="Desai, Stuti (Document Accessibility Specialist)" userId="4466d87a-2609-4fc0-b808-d10f4f45e676" providerId="ADAL" clId="{65B35C9E-3E5B-4EA3-B2E1-9C3291FA3ED5}" dt="2023-05-18T18:23:05.302" v="15072" actId="13244"/>
          <ac:spMkLst>
            <pc:docMk/>
            <pc:sldMk cId="1401584935" sldId="386"/>
            <ac:spMk id="3" creationId="{3E157D6D-793B-74C7-5AF8-9986217DFD61}"/>
          </ac:spMkLst>
        </pc:spChg>
      </pc:sldChg>
      <pc:sldChg chg="modSp mod">
        <pc:chgData name="Desai, Stuti (Document Accessibility Specialist)" userId="4466d87a-2609-4fc0-b808-d10f4f45e676" providerId="ADAL" clId="{65B35C9E-3E5B-4EA3-B2E1-9C3291FA3ED5}" dt="2023-05-18T18:23:12.158" v="15074" actId="13244"/>
        <pc:sldMkLst>
          <pc:docMk/>
          <pc:sldMk cId="2383411684" sldId="387"/>
        </pc:sldMkLst>
        <pc:spChg chg="ord">
          <ac:chgData name="Desai, Stuti (Document Accessibility Specialist)" userId="4466d87a-2609-4fc0-b808-d10f4f45e676" providerId="ADAL" clId="{65B35C9E-3E5B-4EA3-B2E1-9C3291FA3ED5}" dt="2023-05-18T18:23:12.158" v="15074" actId="13244"/>
          <ac:spMkLst>
            <pc:docMk/>
            <pc:sldMk cId="2383411684" sldId="387"/>
            <ac:spMk id="3" creationId="{3E157D6D-793B-74C7-5AF8-9986217DFD61}"/>
          </ac:spMkLst>
        </pc:spChg>
      </pc:sldChg>
      <pc:sldChg chg="modSp mod">
        <pc:chgData name="Desai, Stuti (Document Accessibility Specialist)" userId="4466d87a-2609-4fc0-b808-d10f4f45e676" providerId="ADAL" clId="{65B35C9E-3E5B-4EA3-B2E1-9C3291FA3ED5}" dt="2023-05-18T18:18:20.106" v="15033" actId="13244"/>
        <pc:sldMkLst>
          <pc:docMk/>
          <pc:sldMk cId="2404703307" sldId="388"/>
        </pc:sldMkLst>
        <pc:spChg chg="ord">
          <ac:chgData name="Desai, Stuti (Document Accessibility Specialist)" userId="4466d87a-2609-4fc0-b808-d10f4f45e676" providerId="ADAL" clId="{65B35C9E-3E5B-4EA3-B2E1-9C3291FA3ED5}" dt="2023-05-18T18:18:13.770" v="15032" actId="13244"/>
          <ac:spMkLst>
            <pc:docMk/>
            <pc:sldMk cId="2404703307" sldId="388"/>
            <ac:spMk id="3" creationId="{A8545D65-6785-E507-0118-24D202AB52BC}"/>
          </ac:spMkLst>
        </pc:spChg>
        <pc:spChg chg="ord">
          <ac:chgData name="Desai, Stuti (Document Accessibility Specialist)" userId="4466d87a-2609-4fc0-b808-d10f4f45e676" providerId="ADAL" clId="{65B35C9E-3E5B-4EA3-B2E1-9C3291FA3ED5}" dt="2023-05-18T18:18:20.106" v="15033" actId="13244"/>
          <ac:spMkLst>
            <pc:docMk/>
            <pc:sldMk cId="2404703307" sldId="388"/>
            <ac:spMk id="6" creationId="{C96C746F-96C2-1AEE-FA7E-6571751F301C}"/>
          </ac:spMkLst>
        </pc:spChg>
      </pc:sldChg>
      <pc:sldChg chg="modSp mod">
        <pc:chgData name="Desai, Stuti (Document Accessibility Specialist)" userId="4466d87a-2609-4fc0-b808-d10f4f45e676" providerId="ADAL" clId="{65B35C9E-3E5B-4EA3-B2E1-9C3291FA3ED5}" dt="2023-05-18T18:23:00.823" v="15071" actId="13244"/>
        <pc:sldMkLst>
          <pc:docMk/>
          <pc:sldMk cId="2829350262" sldId="389"/>
        </pc:sldMkLst>
        <pc:spChg chg="ord">
          <ac:chgData name="Desai, Stuti (Document Accessibility Specialist)" userId="4466d87a-2609-4fc0-b808-d10f4f45e676" providerId="ADAL" clId="{65B35C9E-3E5B-4EA3-B2E1-9C3291FA3ED5}" dt="2023-05-18T18:23:00.823" v="15071" actId="13244"/>
          <ac:spMkLst>
            <pc:docMk/>
            <pc:sldMk cId="2829350262" sldId="389"/>
            <ac:spMk id="3" creationId="{9484DFCC-FC0E-1FEC-354A-6D59E59AF55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conn-my.sharepoint.com/personal/michael_mundrane_uconn_edu/Documents/Projects/UConn%20IT%20compensation/normal.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uconn-my.sharepoint.com/personal/michael_mundrane_uconn_edu/Documents/Projects/UConn%20IT%20compensation/normal.xlsm"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00.xml.rels><?xml version="1.0" encoding="UTF-8" standalone="yes"?>
<Relationships xmlns="http://schemas.openxmlformats.org/package/2006/relationships"><Relationship Id="rId3" Type="http://schemas.openxmlformats.org/officeDocument/2006/relationships/oleObject" Target="https://uconn-my.sharepoint.com/personal/michael_mundrane_uconn_edu/Documents/Projects/UConn%20IT%20compensation/normal.xlsm" TargetMode="External"/><Relationship Id="rId2" Type="http://schemas.microsoft.com/office/2011/relationships/chartColorStyle" Target="colors100.xml"/><Relationship Id="rId1" Type="http://schemas.microsoft.com/office/2011/relationships/chartStyle" Target="style100.xml"/><Relationship Id="rId4" Type="http://schemas.openxmlformats.org/officeDocument/2006/relationships/chartUserShapes" Target="../drawings/drawing30.xml"/></Relationships>
</file>

<file path=ppt/charts/_rels/chart2.xml.rels><?xml version="1.0" encoding="UTF-8" standalone="yes"?>
<Relationships xmlns="http://schemas.openxmlformats.org/package/2006/relationships"><Relationship Id="rId3" Type="http://schemas.openxmlformats.org/officeDocument/2006/relationships/oleObject" Target="https://uconn-my.sharepoint.com/personal/michael_mundrane_uconn_edu/Documents/Projects/UConn%20IT%20compensation/normal.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conn-my.sharepoint.com/personal/michael_mundrane_uconn_edu/Documents/Projects/UConn%20IT%20compensation/normal.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conn-my.sharepoint.com/personal/michael_mundrane_uconn_edu/Documents/Projects/UConn%20IT%20compensation/normal.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conn-my.sharepoint.com/personal/michael_mundrane_uconn_edu/Documents/Projects/UConn%20IT%20compensation/normal.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conn-my.sharepoint.com/personal/michael_mundrane_uconn_edu/Documents/Projects/UConn%20IT%20compensation/normal.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conn-my.sharepoint.com/personal/michael_mundrane_uconn_edu/Documents/Projects/UConn%20IT%20compensation/normal.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uconn-my.sharepoint.com/personal/michael_mundrane_uconn_edu/Documents/Projects/UConn%20IT%20compensation/normal.xlsm"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https://uconn-my.sharepoint.com/personal/michael_mundrane_uconn_edu/Documents/Projects/UConn%20IT%20compensation/normal.xlsm"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xVal>
            <c:numRef>
              <c:f>Normal!$B$18:$B$48</c:f>
              <c:numCache>
                <c:formatCode>0.0</c:formatCode>
                <c:ptCount val="31"/>
                <c:pt idx="0">
                  <c:v>-3</c:v>
                </c:pt>
                <c:pt idx="1">
                  <c:v>-2.8</c:v>
                </c:pt>
                <c:pt idx="2">
                  <c:v>-2.6</c:v>
                </c:pt>
                <c:pt idx="3">
                  <c:v>-2.4</c:v>
                </c:pt>
                <c:pt idx="4">
                  <c:v>-2.2000000000000002</c:v>
                </c:pt>
                <c:pt idx="5">
                  <c:v>-2</c:v>
                </c:pt>
                <c:pt idx="6">
                  <c:v>-1.8</c:v>
                </c:pt>
                <c:pt idx="7">
                  <c:v>-1.6</c:v>
                </c:pt>
                <c:pt idx="8">
                  <c:v>-1.4</c:v>
                </c:pt>
                <c:pt idx="9">
                  <c:v>-1.2</c:v>
                </c:pt>
                <c:pt idx="10">
                  <c:v>-1</c:v>
                </c:pt>
                <c:pt idx="11">
                  <c:v>-0.8</c:v>
                </c:pt>
                <c:pt idx="12">
                  <c:v>-0.6</c:v>
                </c:pt>
                <c:pt idx="13">
                  <c:v>-0.4</c:v>
                </c:pt>
                <c:pt idx="14">
                  <c:v>-0.2</c:v>
                </c:pt>
                <c:pt idx="15">
                  <c:v>0</c:v>
                </c:pt>
                <c:pt idx="16">
                  <c:v>0.2</c:v>
                </c:pt>
                <c:pt idx="17">
                  <c:v>0.4</c:v>
                </c:pt>
                <c:pt idx="18">
                  <c:v>0.6</c:v>
                </c:pt>
                <c:pt idx="19">
                  <c:v>0.8</c:v>
                </c:pt>
                <c:pt idx="20">
                  <c:v>1</c:v>
                </c:pt>
                <c:pt idx="21">
                  <c:v>1.2</c:v>
                </c:pt>
                <c:pt idx="22">
                  <c:v>1.4</c:v>
                </c:pt>
                <c:pt idx="23">
                  <c:v>1.6</c:v>
                </c:pt>
                <c:pt idx="24">
                  <c:v>1.80000000000001</c:v>
                </c:pt>
                <c:pt idx="25">
                  <c:v>2.0000000000000102</c:v>
                </c:pt>
                <c:pt idx="26">
                  <c:v>2.2000000000000099</c:v>
                </c:pt>
                <c:pt idx="27">
                  <c:v>2.4000000000000101</c:v>
                </c:pt>
                <c:pt idx="28">
                  <c:v>2.6000000000000099</c:v>
                </c:pt>
                <c:pt idx="29">
                  <c:v>2.80000000000001</c:v>
                </c:pt>
                <c:pt idx="30">
                  <c:v>3.0000000000000102</c:v>
                </c:pt>
              </c:numCache>
            </c:numRef>
          </c:xVal>
          <c:yVal>
            <c:numRef>
              <c:f>Normal!$C$18:$C$48</c:f>
              <c:numCache>
                <c:formatCode>0.0000</c:formatCode>
                <c:ptCount val="31"/>
                <c:pt idx="0">
                  <c:v>4.4318484119380075E-3</c:v>
                </c:pt>
                <c:pt idx="1">
                  <c:v>7.9154515829799686E-3</c:v>
                </c:pt>
                <c:pt idx="2">
                  <c:v>1.3582969233685613E-2</c:v>
                </c:pt>
                <c:pt idx="3">
                  <c:v>2.2394530294842899E-2</c:v>
                </c:pt>
                <c:pt idx="4">
                  <c:v>3.5474592846231424E-2</c:v>
                </c:pt>
                <c:pt idx="5">
                  <c:v>5.3990966513188063E-2</c:v>
                </c:pt>
                <c:pt idx="6">
                  <c:v>7.8950158300894149E-2</c:v>
                </c:pt>
                <c:pt idx="7">
                  <c:v>0.11092083467945554</c:v>
                </c:pt>
                <c:pt idx="8">
                  <c:v>0.14972746563574488</c:v>
                </c:pt>
                <c:pt idx="9">
                  <c:v>0.19418605498321295</c:v>
                </c:pt>
                <c:pt idx="10">
                  <c:v>0.24197072451914337</c:v>
                </c:pt>
                <c:pt idx="11">
                  <c:v>0.28969155276148273</c:v>
                </c:pt>
                <c:pt idx="12">
                  <c:v>0.33322460289179967</c:v>
                </c:pt>
                <c:pt idx="13">
                  <c:v>0.36827014030332333</c:v>
                </c:pt>
                <c:pt idx="14">
                  <c:v>0.39104269397545588</c:v>
                </c:pt>
                <c:pt idx="15">
                  <c:v>0.3989422804014327</c:v>
                </c:pt>
                <c:pt idx="16">
                  <c:v>0.39104269397545588</c:v>
                </c:pt>
                <c:pt idx="17">
                  <c:v>0.36827014030332333</c:v>
                </c:pt>
                <c:pt idx="18">
                  <c:v>0.33322460289179967</c:v>
                </c:pt>
                <c:pt idx="19">
                  <c:v>0.28969155276148273</c:v>
                </c:pt>
                <c:pt idx="20">
                  <c:v>0.24197072451914337</c:v>
                </c:pt>
                <c:pt idx="21">
                  <c:v>0.19418605498321295</c:v>
                </c:pt>
                <c:pt idx="22">
                  <c:v>0.14972746563574488</c:v>
                </c:pt>
                <c:pt idx="23">
                  <c:v>0.11092083467945554</c:v>
                </c:pt>
                <c:pt idx="24">
                  <c:v>7.8950158300892734E-2</c:v>
                </c:pt>
                <c:pt idx="25">
                  <c:v>5.3990966513186953E-2</c:v>
                </c:pt>
                <c:pt idx="26">
                  <c:v>3.5474592846230668E-2</c:v>
                </c:pt>
                <c:pt idx="27">
                  <c:v>2.2394530294842355E-2</c:v>
                </c:pt>
                <c:pt idx="28">
                  <c:v>1.3582969233685271E-2</c:v>
                </c:pt>
                <c:pt idx="29">
                  <c:v>7.915451582979743E-3</c:v>
                </c:pt>
                <c:pt idx="30">
                  <c:v>4.431848411937874E-3</c:v>
                </c:pt>
              </c:numCache>
            </c:numRef>
          </c:yVal>
          <c:smooth val="1"/>
          <c:extLst>
            <c:ext xmlns:c16="http://schemas.microsoft.com/office/drawing/2014/chart" uri="{C3380CC4-5D6E-409C-BE32-E72D297353CC}">
              <c16:uniqueId val="{00000000-2E30-4ED7-8B3C-2DFFFC1EC2EF}"/>
            </c:ext>
          </c:extLst>
        </c:ser>
        <c:dLbls>
          <c:showLegendKey val="0"/>
          <c:showVal val="0"/>
          <c:showCatName val="0"/>
          <c:showSerName val="0"/>
          <c:showPercent val="0"/>
          <c:showBubbleSize val="0"/>
        </c:dLbls>
        <c:axId val="1311003976"/>
        <c:axId val="1297785248"/>
      </c:scatterChart>
      <c:valAx>
        <c:axId val="1311003976"/>
        <c:scaling>
          <c:orientation val="minMax"/>
          <c:max val="3"/>
          <c:min val="-3"/>
        </c:scaling>
        <c:delete val="0"/>
        <c:axPos val="b"/>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7785248"/>
        <c:crosses val="autoZero"/>
        <c:crossBetween val="midCat"/>
      </c:valAx>
      <c:valAx>
        <c:axId val="1297785248"/>
        <c:scaling>
          <c:orientation val="minMax"/>
          <c:max val="0.45"/>
        </c:scaling>
        <c:delete val="0"/>
        <c:axPos val="l"/>
        <c:numFmt formatCode="0.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1003976"/>
        <c:crossesAt val="-3"/>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market</c:v>
          </c:tx>
          <c:spPr>
            <a:ln w="25400" cap="rnd">
              <a:noFill/>
              <a:round/>
            </a:ln>
            <a:effectLst/>
          </c:spPr>
          <c:marker>
            <c:symbol val="circle"/>
            <c:size val="5"/>
            <c:spPr>
              <a:solidFill>
                <a:schemeClr val="tx1"/>
              </a:solidFill>
              <a:ln w="9525">
                <a:noFill/>
              </a:ln>
              <a:effectLst/>
            </c:spPr>
          </c:marker>
          <c:xVal>
            <c:numRef>
              <c:f>(Market!$B$46,Market!$B$47,Market!$B$48,Market!$B$49)</c:f>
              <c:numCache>
                <c:formatCode>General</c:formatCode>
                <c:ptCount val="4"/>
                <c:pt idx="0">
                  <c:v>4</c:v>
                </c:pt>
                <c:pt idx="1">
                  <c:v>6</c:v>
                </c:pt>
                <c:pt idx="2">
                  <c:v>7</c:v>
                </c:pt>
                <c:pt idx="3">
                  <c:v>8</c:v>
                </c:pt>
              </c:numCache>
            </c:numRef>
          </c:xVal>
          <c:yVal>
            <c:numRef>
              <c:f>(Market!$D$46,Market!$D$47,Market!$D$48,Market!$D$49)</c:f>
              <c:numCache>
                <c:formatCode>#,##0</c:formatCode>
                <c:ptCount val="4"/>
                <c:pt idx="0">
                  <c:v>85111</c:v>
                </c:pt>
                <c:pt idx="1">
                  <c:v>105915</c:v>
                </c:pt>
                <c:pt idx="2" formatCode="General">
                  <c:v>124798</c:v>
                </c:pt>
                <c:pt idx="3" formatCode="General">
                  <c:v>147110</c:v>
                </c:pt>
              </c:numCache>
            </c:numRef>
          </c:yVal>
          <c:smooth val="0"/>
          <c:extLst>
            <c:ext xmlns:c16="http://schemas.microsoft.com/office/drawing/2014/chart" uri="{C3380CC4-5D6E-409C-BE32-E72D297353CC}">
              <c16:uniqueId val="{00000000-757D-4DCB-B767-8EA0BEEA2D7C}"/>
            </c:ext>
          </c:extLst>
        </c:ser>
        <c:dLbls>
          <c:showLegendKey val="0"/>
          <c:showVal val="0"/>
          <c:showCatName val="0"/>
          <c:showSerName val="0"/>
          <c:showPercent val="0"/>
          <c:showBubbleSize val="0"/>
        </c:dLbls>
        <c:axId val="1197377167"/>
        <c:axId val="1197377583"/>
      </c:scatterChart>
      <c:scatterChart>
        <c:scatterStyle val="smoothMarker"/>
        <c:varyColors val="0"/>
        <c:ser>
          <c:idx val="1"/>
          <c:order val="1"/>
          <c:tx>
            <c:v>pay band</c:v>
          </c:tx>
          <c:spPr>
            <a:ln w="15875" cap="rnd">
              <a:solidFill>
                <a:schemeClr val="tx1"/>
              </a:solidFill>
              <a:round/>
            </a:ln>
            <a:effectLst/>
          </c:spPr>
          <c:marker>
            <c:symbol val="none"/>
          </c:marker>
          <c:xVal>
            <c:numRef>
              <c:f>Market!$M$3:$M$43</c:f>
              <c:numCache>
                <c:formatCode>0.0</c:formatCode>
                <c:ptCount val="41"/>
                <c:pt idx="0">
                  <c:v>1</c:v>
                </c:pt>
                <c:pt idx="1">
                  <c:v>1.2</c:v>
                </c:pt>
                <c:pt idx="2">
                  <c:v>1.4</c:v>
                </c:pt>
                <c:pt idx="3">
                  <c:v>1.6</c:v>
                </c:pt>
                <c:pt idx="4">
                  <c:v>1.8</c:v>
                </c:pt>
                <c:pt idx="5">
                  <c:v>2</c:v>
                </c:pt>
                <c:pt idx="6">
                  <c:v>2.2000000000000002</c:v>
                </c:pt>
                <c:pt idx="7">
                  <c:v>2.4</c:v>
                </c:pt>
                <c:pt idx="8">
                  <c:v>2.6</c:v>
                </c:pt>
                <c:pt idx="9">
                  <c:v>2.8</c:v>
                </c:pt>
                <c:pt idx="10">
                  <c:v>3</c:v>
                </c:pt>
                <c:pt idx="11">
                  <c:v>3.2</c:v>
                </c:pt>
                <c:pt idx="12">
                  <c:v>3.4</c:v>
                </c:pt>
                <c:pt idx="13">
                  <c:v>3.6</c:v>
                </c:pt>
                <c:pt idx="14">
                  <c:v>3.8</c:v>
                </c:pt>
                <c:pt idx="15">
                  <c:v>4</c:v>
                </c:pt>
                <c:pt idx="16">
                  <c:v>4.2</c:v>
                </c:pt>
                <c:pt idx="17">
                  <c:v>4.4000000000000004</c:v>
                </c:pt>
                <c:pt idx="18">
                  <c:v>4.5999999999999996</c:v>
                </c:pt>
                <c:pt idx="19">
                  <c:v>4.8</c:v>
                </c:pt>
                <c:pt idx="20">
                  <c:v>5</c:v>
                </c:pt>
                <c:pt idx="21">
                  <c:v>5.2</c:v>
                </c:pt>
                <c:pt idx="22">
                  <c:v>5.4</c:v>
                </c:pt>
                <c:pt idx="23">
                  <c:v>5.6</c:v>
                </c:pt>
                <c:pt idx="24">
                  <c:v>5.8</c:v>
                </c:pt>
                <c:pt idx="25">
                  <c:v>6</c:v>
                </c:pt>
                <c:pt idx="26">
                  <c:v>6.2</c:v>
                </c:pt>
                <c:pt idx="27">
                  <c:v>6.4</c:v>
                </c:pt>
                <c:pt idx="28">
                  <c:v>6.6</c:v>
                </c:pt>
                <c:pt idx="29">
                  <c:v>6.8</c:v>
                </c:pt>
                <c:pt idx="30">
                  <c:v>7</c:v>
                </c:pt>
                <c:pt idx="31">
                  <c:v>7.2</c:v>
                </c:pt>
                <c:pt idx="32">
                  <c:v>7.4</c:v>
                </c:pt>
                <c:pt idx="33">
                  <c:v>7.6</c:v>
                </c:pt>
                <c:pt idx="34">
                  <c:v>7.8</c:v>
                </c:pt>
                <c:pt idx="35">
                  <c:v>8</c:v>
                </c:pt>
                <c:pt idx="36">
                  <c:v>8.1999999999999993</c:v>
                </c:pt>
                <c:pt idx="37">
                  <c:v>8.4</c:v>
                </c:pt>
                <c:pt idx="38">
                  <c:v>8.6</c:v>
                </c:pt>
                <c:pt idx="39">
                  <c:v>8.8000000000000007</c:v>
                </c:pt>
                <c:pt idx="40">
                  <c:v>9</c:v>
                </c:pt>
              </c:numCache>
            </c:numRef>
          </c:xVal>
          <c:yVal>
            <c:numRef>
              <c:f>Market!$N$3:$N$43</c:f>
              <c:numCache>
                <c:formatCode>#,##0</c:formatCode>
                <c:ptCount val="41"/>
                <c:pt idx="0">
                  <c:v>56723.558937499998</c:v>
                </c:pt>
                <c:pt idx="1">
                  <c:v>58023.921376392682</c:v>
                </c:pt>
                <c:pt idx="2">
                  <c:v>59354.094047650135</c:v>
                </c:pt>
                <c:pt idx="3">
                  <c:v>60714.760337632215</c:v>
                </c:pt>
                <c:pt idx="4">
                  <c:v>62106.619299028127</c:v>
                </c:pt>
                <c:pt idx="5">
                  <c:v>63530.386010000002</c:v>
                </c:pt>
                <c:pt idx="6">
                  <c:v>64986.791941559815</c:v>
                </c:pt>
                <c:pt idx="7">
                  <c:v>66476.585333368159</c:v>
                </c:pt>
                <c:pt idx="8">
                  <c:v>68000.531578148089</c:v>
                </c:pt>
                <c:pt idx="9">
                  <c:v>69559.413614911507</c:v>
                </c:pt>
                <c:pt idx="10">
                  <c:v>71154.032331200011</c:v>
                </c:pt>
                <c:pt idx="11">
                  <c:v>72785.206974546993</c:v>
                </c:pt>
                <c:pt idx="12">
                  <c:v>74453.775573372332</c:v>
                </c:pt>
                <c:pt idx="13">
                  <c:v>76160.595367525864</c:v>
                </c:pt>
                <c:pt idx="14">
                  <c:v>77906.543248700895</c:v>
                </c:pt>
                <c:pt idx="15">
                  <c:v>79692.516210944013</c:v>
                </c:pt>
                <c:pt idx="16">
                  <c:v>81519.431811492643</c:v>
                </c:pt>
                <c:pt idx="17">
                  <c:v>83388.22864217704</c:v>
                </c:pt>
                <c:pt idx="18">
                  <c:v>85299.866811628977</c:v>
                </c:pt>
                <c:pt idx="19">
                  <c:v>87255.32843854501</c:v>
                </c:pt>
                <c:pt idx="20">
                  <c:v>89255.618156257304</c:v>
                </c:pt>
                <c:pt idx="21">
                  <c:v>91301.763628871777</c:v>
                </c:pt>
                <c:pt idx="22">
                  <c:v>93394.816079238284</c:v>
                </c:pt>
                <c:pt idx="23">
                  <c:v>95535.85082902445</c:v>
                </c:pt>
                <c:pt idx="24">
                  <c:v>97725.967851170411</c:v>
                </c:pt>
                <c:pt idx="25">
                  <c:v>99966.292335008184</c:v>
                </c:pt>
                <c:pt idx="26">
                  <c:v>102257.97526433639</c:v>
                </c:pt>
                <c:pt idx="27">
                  <c:v>104602.19400874688</c:v>
                </c:pt>
                <c:pt idx="28">
                  <c:v>107000.15292850741</c:v>
                </c:pt>
                <c:pt idx="29">
                  <c:v>109453.08399331088</c:v>
                </c:pt>
                <c:pt idx="30">
                  <c:v>111962.24741520917</c:v>
                </c:pt>
                <c:pt idx="31">
                  <c:v>114528.93229605678</c:v>
                </c:pt>
                <c:pt idx="32">
                  <c:v>117154.45728979651</c:v>
                </c:pt>
                <c:pt idx="33">
                  <c:v>119840.17127992831</c:v>
                </c:pt>
                <c:pt idx="34">
                  <c:v>122587.4540725082</c:v>
                </c:pt>
                <c:pt idx="35">
                  <c:v>125397.71710503427</c:v>
                </c:pt>
                <c:pt idx="36">
                  <c:v>128272.40417158358</c:v>
                </c:pt>
                <c:pt idx="37">
                  <c:v>131212.99216457212</c:v>
                </c:pt>
                <c:pt idx="38">
                  <c:v>134220.99183351971</c:v>
                </c:pt>
                <c:pt idx="39">
                  <c:v>137297.9485612092</c:v>
                </c:pt>
                <c:pt idx="40">
                  <c:v>140445.44315763839</c:v>
                </c:pt>
              </c:numCache>
            </c:numRef>
          </c:yVal>
          <c:smooth val="1"/>
          <c:extLst>
            <c:ext xmlns:c16="http://schemas.microsoft.com/office/drawing/2014/chart" uri="{C3380CC4-5D6E-409C-BE32-E72D297353CC}">
              <c16:uniqueId val="{00000001-757D-4DCB-B767-8EA0BEEA2D7C}"/>
            </c:ext>
          </c:extLst>
        </c:ser>
        <c:ser>
          <c:idx val="2"/>
          <c:order val="2"/>
          <c:tx>
            <c:v>fit curve</c:v>
          </c:tx>
          <c:spPr>
            <a:ln w="15875" cap="rnd">
              <a:solidFill>
                <a:schemeClr val="accent1"/>
              </a:solidFill>
              <a:round/>
            </a:ln>
            <a:effectLst/>
          </c:spPr>
          <c:marker>
            <c:symbol val="none"/>
          </c:marker>
          <c:xVal>
            <c:numRef>
              <c:f>Market!$M$3:$M$43</c:f>
              <c:numCache>
                <c:formatCode>0.0</c:formatCode>
                <c:ptCount val="41"/>
                <c:pt idx="0">
                  <c:v>1</c:v>
                </c:pt>
                <c:pt idx="1">
                  <c:v>1.2</c:v>
                </c:pt>
                <c:pt idx="2">
                  <c:v>1.4</c:v>
                </c:pt>
                <c:pt idx="3">
                  <c:v>1.6</c:v>
                </c:pt>
                <c:pt idx="4">
                  <c:v>1.8</c:v>
                </c:pt>
                <c:pt idx="5">
                  <c:v>2</c:v>
                </c:pt>
                <c:pt idx="6">
                  <c:v>2.2000000000000002</c:v>
                </c:pt>
                <c:pt idx="7">
                  <c:v>2.4</c:v>
                </c:pt>
                <c:pt idx="8">
                  <c:v>2.6</c:v>
                </c:pt>
                <c:pt idx="9">
                  <c:v>2.8</c:v>
                </c:pt>
                <c:pt idx="10">
                  <c:v>3</c:v>
                </c:pt>
                <c:pt idx="11">
                  <c:v>3.2</c:v>
                </c:pt>
                <c:pt idx="12">
                  <c:v>3.4</c:v>
                </c:pt>
                <c:pt idx="13">
                  <c:v>3.6</c:v>
                </c:pt>
                <c:pt idx="14">
                  <c:v>3.8</c:v>
                </c:pt>
                <c:pt idx="15">
                  <c:v>4</c:v>
                </c:pt>
                <c:pt idx="16">
                  <c:v>4.2</c:v>
                </c:pt>
                <c:pt idx="17">
                  <c:v>4.4000000000000004</c:v>
                </c:pt>
                <c:pt idx="18">
                  <c:v>4.5999999999999996</c:v>
                </c:pt>
                <c:pt idx="19">
                  <c:v>4.8</c:v>
                </c:pt>
                <c:pt idx="20">
                  <c:v>5</c:v>
                </c:pt>
                <c:pt idx="21">
                  <c:v>5.2</c:v>
                </c:pt>
                <c:pt idx="22">
                  <c:v>5.4</c:v>
                </c:pt>
                <c:pt idx="23">
                  <c:v>5.6</c:v>
                </c:pt>
                <c:pt idx="24">
                  <c:v>5.8</c:v>
                </c:pt>
                <c:pt idx="25">
                  <c:v>6</c:v>
                </c:pt>
                <c:pt idx="26">
                  <c:v>6.2</c:v>
                </c:pt>
                <c:pt idx="27">
                  <c:v>6.4</c:v>
                </c:pt>
                <c:pt idx="28">
                  <c:v>6.6</c:v>
                </c:pt>
                <c:pt idx="29">
                  <c:v>6.8</c:v>
                </c:pt>
                <c:pt idx="30">
                  <c:v>7</c:v>
                </c:pt>
                <c:pt idx="31">
                  <c:v>7.2</c:v>
                </c:pt>
                <c:pt idx="32">
                  <c:v>7.4</c:v>
                </c:pt>
                <c:pt idx="33">
                  <c:v>7.6</c:v>
                </c:pt>
                <c:pt idx="34">
                  <c:v>7.8</c:v>
                </c:pt>
                <c:pt idx="35">
                  <c:v>8</c:v>
                </c:pt>
                <c:pt idx="36">
                  <c:v>8.1999999999999993</c:v>
                </c:pt>
                <c:pt idx="37">
                  <c:v>8.4</c:v>
                </c:pt>
                <c:pt idx="38">
                  <c:v>8.6</c:v>
                </c:pt>
                <c:pt idx="39">
                  <c:v>8.8000000000000007</c:v>
                </c:pt>
                <c:pt idx="40">
                  <c:v>9</c:v>
                </c:pt>
              </c:numCache>
            </c:numRef>
          </c:xVal>
          <c:yVal>
            <c:numRef>
              <c:f>Market!$O$3:$O$43</c:f>
              <c:numCache>
                <c:formatCode>#,##0</c:formatCode>
                <c:ptCount val="41"/>
                <c:pt idx="0">
                  <c:v>56724</c:v>
                </c:pt>
                <c:pt idx="1">
                  <c:v>58253.399030323017</c:v>
                </c:pt>
                <c:pt idx="2">
                  <c:v>59824.033893696484</c:v>
                </c:pt>
                <c:pt idx="3">
                  <c:v>61437.016395407059</c:v>
                </c:pt>
                <c:pt idx="4">
                  <c:v>63093.488317363815</c:v>
                </c:pt>
                <c:pt idx="5">
                  <c:v>64794.622226331332</c:v>
                </c:pt>
                <c:pt idx="6">
                  <c:v>66541.622303954529</c:v>
                </c:pt>
                <c:pt idx="7">
                  <c:v>68335.725199162698</c:v>
                </c:pt>
                <c:pt idx="8">
                  <c:v>70178.200903556251</c:v>
                </c:pt>
                <c:pt idx="9">
                  <c:v>72070.353650395555</c:v>
                </c:pt>
                <c:pt idx="10">
                  <c:v>74013.522837828612</c:v>
                </c:pt>
                <c:pt idx="11">
                  <c:v>76009.083977010727</c:v>
                </c:pt>
                <c:pt idx="12">
                  <c:v>78058.44966578763</c:v>
                </c:pt>
                <c:pt idx="13">
                  <c:v>80163.070588631119</c:v>
                </c:pt>
                <c:pt idx="14">
                  <c:v>82324.436543535005</c:v>
                </c:pt>
                <c:pt idx="15">
                  <c:v>84544.07749659846</c:v>
                </c:pt>
                <c:pt idx="16">
                  <c:v>86823.564665043086</c:v>
                </c:pt>
                <c:pt idx="17">
                  <c:v>89164.511629430388</c:v>
                </c:pt>
                <c:pt idx="18">
                  <c:v>91568.575475867096</c:v>
                </c:pt>
                <c:pt idx="19">
                  <c:v>94037.457969006718</c:v>
                </c:pt>
                <c:pt idx="20">
                  <c:v>96572.906756677563</c:v>
                </c:pt>
                <c:pt idx="21">
                  <c:v>99176.716606990274</c:v>
                </c:pt>
                <c:pt idx="22">
                  <c:v>101850.7306788003</c:v>
                </c:pt>
                <c:pt idx="23">
                  <c:v>104596.84182642472</c:v>
                </c:pt>
                <c:pt idx="24">
                  <c:v>107416.99393953707</c:v>
                </c:pt>
                <c:pt idx="25">
                  <c:v>110313.18331918839</c:v>
                </c:pt>
                <c:pt idx="26">
                  <c:v>113287.46009092899</c:v>
                </c:pt>
                <c:pt idx="27">
                  <c:v>116341.92965603061</c:v>
                </c:pt>
                <c:pt idx="28">
                  <c:v>119478.75418183699</c:v>
                </c:pt>
                <c:pt idx="29">
                  <c:v>122700.1541322972</c:v>
                </c:pt>
                <c:pt idx="30">
                  <c:v>126008.40983976531</c:v>
                </c:pt>
                <c:pt idx="31">
                  <c:v>129405.86311917937</c:v>
                </c:pt>
                <c:pt idx="32">
                  <c:v>132894.91892576189</c:v>
                </c:pt>
                <c:pt idx="33">
                  <c:v>136478.04705741545</c:v>
                </c:pt>
                <c:pt idx="34">
                  <c:v>140157.78390301857</c:v>
                </c:pt>
                <c:pt idx="35">
                  <c:v>143936.7342378592</c:v>
                </c:pt>
                <c:pt idx="36">
                  <c:v>147817.57306747706</c:v>
                </c:pt>
                <c:pt idx="37">
                  <c:v>151803.04752121979</c:v>
                </c:pt>
                <c:pt idx="38">
                  <c:v>155895.97879685328</c:v>
                </c:pt>
                <c:pt idx="39">
                  <c:v>160099.26415760294</c:v>
                </c:pt>
                <c:pt idx="40">
                  <c:v>164415.87898303958</c:v>
                </c:pt>
              </c:numCache>
            </c:numRef>
          </c:yVal>
          <c:smooth val="1"/>
          <c:extLst>
            <c:ext xmlns:c16="http://schemas.microsoft.com/office/drawing/2014/chart" uri="{C3380CC4-5D6E-409C-BE32-E72D297353CC}">
              <c16:uniqueId val="{00000002-757D-4DCB-B767-8EA0BEEA2D7C}"/>
            </c:ext>
          </c:extLst>
        </c:ser>
        <c:dLbls>
          <c:showLegendKey val="0"/>
          <c:showVal val="0"/>
          <c:showCatName val="0"/>
          <c:showSerName val="0"/>
          <c:showPercent val="0"/>
          <c:showBubbleSize val="0"/>
        </c:dLbls>
        <c:axId val="1197377167"/>
        <c:axId val="1197377583"/>
      </c:scatterChart>
      <c:valAx>
        <c:axId val="1197377167"/>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7377583"/>
        <c:crosses val="autoZero"/>
        <c:crossBetween val="midCat"/>
      </c:valAx>
      <c:valAx>
        <c:axId val="1197377583"/>
        <c:scaling>
          <c:orientation val="minMax"/>
          <c:min val="40000"/>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737716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userShapes r:id="rId4"/>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market</c:v>
          </c:tx>
          <c:spPr>
            <a:ln w="25400" cap="rnd">
              <a:noFill/>
              <a:round/>
            </a:ln>
            <a:effectLst/>
          </c:spPr>
          <c:marker>
            <c:symbol val="circle"/>
            <c:size val="5"/>
            <c:spPr>
              <a:solidFill>
                <a:schemeClr val="tx1"/>
              </a:solidFill>
              <a:ln w="9525">
                <a:noFill/>
              </a:ln>
              <a:effectLst/>
            </c:spPr>
          </c:marker>
          <c:xVal>
            <c:numRef>
              <c:f>(Market!$B$46,Market!$B$47,Market!$B$48,Market!$B$49)</c:f>
              <c:numCache>
                <c:formatCode>General</c:formatCode>
                <c:ptCount val="4"/>
                <c:pt idx="0">
                  <c:v>4</c:v>
                </c:pt>
                <c:pt idx="1">
                  <c:v>6</c:v>
                </c:pt>
                <c:pt idx="2">
                  <c:v>7</c:v>
                </c:pt>
                <c:pt idx="3">
                  <c:v>8</c:v>
                </c:pt>
              </c:numCache>
            </c:numRef>
          </c:xVal>
          <c:yVal>
            <c:numRef>
              <c:f>(Market!$D$46,Market!$D$47,Market!$D$48,Market!$D$49)</c:f>
              <c:numCache>
                <c:formatCode>#,##0</c:formatCode>
                <c:ptCount val="4"/>
                <c:pt idx="0">
                  <c:v>85111</c:v>
                </c:pt>
                <c:pt idx="1">
                  <c:v>105915</c:v>
                </c:pt>
                <c:pt idx="2" formatCode="General">
                  <c:v>124798</c:v>
                </c:pt>
                <c:pt idx="3" formatCode="General">
                  <c:v>147110</c:v>
                </c:pt>
              </c:numCache>
            </c:numRef>
          </c:yVal>
          <c:smooth val="0"/>
          <c:extLst>
            <c:ext xmlns:c16="http://schemas.microsoft.com/office/drawing/2014/chart" uri="{C3380CC4-5D6E-409C-BE32-E72D297353CC}">
              <c16:uniqueId val="{00000000-757D-4DCB-B767-8EA0BEEA2D7C}"/>
            </c:ext>
          </c:extLst>
        </c:ser>
        <c:dLbls>
          <c:showLegendKey val="0"/>
          <c:showVal val="0"/>
          <c:showCatName val="0"/>
          <c:showSerName val="0"/>
          <c:showPercent val="0"/>
          <c:showBubbleSize val="0"/>
        </c:dLbls>
        <c:axId val="1197377167"/>
        <c:axId val="1197377583"/>
      </c:scatterChart>
      <c:scatterChart>
        <c:scatterStyle val="smoothMarker"/>
        <c:varyColors val="0"/>
        <c:ser>
          <c:idx val="1"/>
          <c:order val="1"/>
          <c:tx>
            <c:v>pay band</c:v>
          </c:tx>
          <c:spPr>
            <a:ln w="15875" cap="rnd">
              <a:solidFill>
                <a:schemeClr val="tx1"/>
              </a:solidFill>
              <a:round/>
            </a:ln>
            <a:effectLst/>
          </c:spPr>
          <c:marker>
            <c:symbol val="none"/>
          </c:marker>
          <c:xVal>
            <c:numRef>
              <c:f>Market!$M$3:$M$43</c:f>
              <c:numCache>
                <c:formatCode>0.0</c:formatCode>
                <c:ptCount val="41"/>
                <c:pt idx="0">
                  <c:v>1</c:v>
                </c:pt>
                <c:pt idx="1">
                  <c:v>1.2</c:v>
                </c:pt>
                <c:pt idx="2">
                  <c:v>1.4</c:v>
                </c:pt>
                <c:pt idx="3">
                  <c:v>1.6</c:v>
                </c:pt>
                <c:pt idx="4">
                  <c:v>1.8</c:v>
                </c:pt>
                <c:pt idx="5">
                  <c:v>2</c:v>
                </c:pt>
                <c:pt idx="6">
                  <c:v>2.2000000000000002</c:v>
                </c:pt>
                <c:pt idx="7">
                  <c:v>2.4</c:v>
                </c:pt>
                <c:pt idx="8">
                  <c:v>2.6</c:v>
                </c:pt>
                <c:pt idx="9">
                  <c:v>2.8</c:v>
                </c:pt>
                <c:pt idx="10">
                  <c:v>3</c:v>
                </c:pt>
                <c:pt idx="11">
                  <c:v>3.2</c:v>
                </c:pt>
                <c:pt idx="12">
                  <c:v>3.4</c:v>
                </c:pt>
                <c:pt idx="13">
                  <c:v>3.6</c:v>
                </c:pt>
                <c:pt idx="14">
                  <c:v>3.8</c:v>
                </c:pt>
                <c:pt idx="15">
                  <c:v>4</c:v>
                </c:pt>
                <c:pt idx="16">
                  <c:v>4.2</c:v>
                </c:pt>
                <c:pt idx="17">
                  <c:v>4.4000000000000004</c:v>
                </c:pt>
                <c:pt idx="18">
                  <c:v>4.5999999999999996</c:v>
                </c:pt>
                <c:pt idx="19">
                  <c:v>4.8</c:v>
                </c:pt>
                <c:pt idx="20">
                  <c:v>5</c:v>
                </c:pt>
                <c:pt idx="21">
                  <c:v>5.2</c:v>
                </c:pt>
                <c:pt idx="22">
                  <c:v>5.4</c:v>
                </c:pt>
                <c:pt idx="23">
                  <c:v>5.6</c:v>
                </c:pt>
                <c:pt idx="24">
                  <c:v>5.8</c:v>
                </c:pt>
                <c:pt idx="25">
                  <c:v>6</c:v>
                </c:pt>
                <c:pt idx="26">
                  <c:v>6.2</c:v>
                </c:pt>
                <c:pt idx="27">
                  <c:v>6.4</c:v>
                </c:pt>
                <c:pt idx="28">
                  <c:v>6.6</c:v>
                </c:pt>
                <c:pt idx="29">
                  <c:v>6.8</c:v>
                </c:pt>
                <c:pt idx="30">
                  <c:v>7</c:v>
                </c:pt>
                <c:pt idx="31">
                  <c:v>7.2</c:v>
                </c:pt>
                <c:pt idx="32">
                  <c:v>7.4</c:v>
                </c:pt>
                <c:pt idx="33">
                  <c:v>7.6</c:v>
                </c:pt>
                <c:pt idx="34">
                  <c:v>7.8</c:v>
                </c:pt>
                <c:pt idx="35">
                  <c:v>8</c:v>
                </c:pt>
                <c:pt idx="36">
                  <c:v>8.1999999999999993</c:v>
                </c:pt>
                <c:pt idx="37">
                  <c:v>8.4</c:v>
                </c:pt>
                <c:pt idx="38">
                  <c:v>8.6</c:v>
                </c:pt>
                <c:pt idx="39">
                  <c:v>8.8000000000000007</c:v>
                </c:pt>
                <c:pt idx="40">
                  <c:v>9</c:v>
                </c:pt>
              </c:numCache>
            </c:numRef>
          </c:xVal>
          <c:yVal>
            <c:numRef>
              <c:f>Market!$N$3:$N$43</c:f>
              <c:numCache>
                <c:formatCode>#,##0</c:formatCode>
                <c:ptCount val="41"/>
                <c:pt idx="0">
                  <c:v>56723.558937499998</c:v>
                </c:pt>
                <c:pt idx="1">
                  <c:v>58023.921376392682</c:v>
                </c:pt>
                <c:pt idx="2">
                  <c:v>59354.094047650135</c:v>
                </c:pt>
                <c:pt idx="3">
                  <c:v>60714.760337632215</c:v>
                </c:pt>
                <c:pt idx="4">
                  <c:v>62106.619299028127</c:v>
                </c:pt>
                <c:pt idx="5">
                  <c:v>63530.386010000002</c:v>
                </c:pt>
                <c:pt idx="6">
                  <c:v>64986.791941559815</c:v>
                </c:pt>
                <c:pt idx="7">
                  <c:v>66476.585333368159</c:v>
                </c:pt>
                <c:pt idx="8">
                  <c:v>68000.531578148089</c:v>
                </c:pt>
                <c:pt idx="9">
                  <c:v>69559.413614911507</c:v>
                </c:pt>
                <c:pt idx="10">
                  <c:v>71154.032331200011</c:v>
                </c:pt>
                <c:pt idx="11">
                  <c:v>72785.206974546993</c:v>
                </c:pt>
                <c:pt idx="12">
                  <c:v>74453.775573372332</c:v>
                </c:pt>
                <c:pt idx="13">
                  <c:v>76160.595367525864</c:v>
                </c:pt>
                <c:pt idx="14">
                  <c:v>77906.543248700895</c:v>
                </c:pt>
                <c:pt idx="15">
                  <c:v>79692.516210944013</c:v>
                </c:pt>
                <c:pt idx="16">
                  <c:v>81519.431811492643</c:v>
                </c:pt>
                <c:pt idx="17">
                  <c:v>83388.22864217704</c:v>
                </c:pt>
                <c:pt idx="18">
                  <c:v>85299.866811628977</c:v>
                </c:pt>
                <c:pt idx="19">
                  <c:v>87255.32843854501</c:v>
                </c:pt>
                <c:pt idx="20">
                  <c:v>89255.618156257304</c:v>
                </c:pt>
                <c:pt idx="21">
                  <c:v>91301.763628871777</c:v>
                </c:pt>
                <c:pt idx="22">
                  <c:v>93394.816079238284</c:v>
                </c:pt>
                <c:pt idx="23">
                  <c:v>95535.85082902445</c:v>
                </c:pt>
                <c:pt idx="24">
                  <c:v>97725.967851170411</c:v>
                </c:pt>
                <c:pt idx="25">
                  <c:v>99966.292335008184</c:v>
                </c:pt>
                <c:pt idx="26">
                  <c:v>102257.97526433639</c:v>
                </c:pt>
                <c:pt idx="27">
                  <c:v>104602.19400874688</c:v>
                </c:pt>
                <c:pt idx="28">
                  <c:v>107000.15292850741</c:v>
                </c:pt>
                <c:pt idx="29">
                  <c:v>109453.08399331088</c:v>
                </c:pt>
                <c:pt idx="30">
                  <c:v>111962.24741520917</c:v>
                </c:pt>
                <c:pt idx="31">
                  <c:v>114528.93229605678</c:v>
                </c:pt>
                <c:pt idx="32">
                  <c:v>117154.45728979651</c:v>
                </c:pt>
                <c:pt idx="33">
                  <c:v>119840.17127992831</c:v>
                </c:pt>
                <c:pt idx="34">
                  <c:v>122587.4540725082</c:v>
                </c:pt>
                <c:pt idx="35">
                  <c:v>125397.71710503427</c:v>
                </c:pt>
                <c:pt idx="36">
                  <c:v>128272.40417158358</c:v>
                </c:pt>
                <c:pt idx="37">
                  <c:v>131212.99216457212</c:v>
                </c:pt>
                <c:pt idx="38">
                  <c:v>134220.99183351971</c:v>
                </c:pt>
                <c:pt idx="39">
                  <c:v>137297.9485612092</c:v>
                </c:pt>
                <c:pt idx="40">
                  <c:v>140445.44315763839</c:v>
                </c:pt>
              </c:numCache>
            </c:numRef>
          </c:yVal>
          <c:smooth val="1"/>
          <c:extLst>
            <c:ext xmlns:c16="http://schemas.microsoft.com/office/drawing/2014/chart" uri="{C3380CC4-5D6E-409C-BE32-E72D297353CC}">
              <c16:uniqueId val="{00000001-757D-4DCB-B767-8EA0BEEA2D7C}"/>
            </c:ext>
          </c:extLst>
        </c:ser>
        <c:ser>
          <c:idx val="2"/>
          <c:order val="2"/>
          <c:tx>
            <c:v>fit curve</c:v>
          </c:tx>
          <c:spPr>
            <a:ln w="15875" cap="rnd">
              <a:solidFill>
                <a:schemeClr val="accent1"/>
              </a:solidFill>
              <a:round/>
            </a:ln>
            <a:effectLst/>
          </c:spPr>
          <c:marker>
            <c:symbol val="none"/>
          </c:marker>
          <c:xVal>
            <c:numRef>
              <c:f>Market!$M$3:$M$43</c:f>
              <c:numCache>
                <c:formatCode>0.0</c:formatCode>
                <c:ptCount val="41"/>
                <c:pt idx="0">
                  <c:v>1</c:v>
                </c:pt>
                <c:pt idx="1">
                  <c:v>1.2</c:v>
                </c:pt>
                <c:pt idx="2">
                  <c:v>1.4</c:v>
                </c:pt>
                <c:pt idx="3">
                  <c:v>1.6</c:v>
                </c:pt>
                <c:pt idx="4">
                  <c:v>1.8</c:v>
                </c:pt>
                <c:pt idx="5">
                  <c:v>2</c:v>
                </c:pt>
                <c:pt idx="6">
                  <c:v>2.2000000000000002</c:v>
                </c:pt>
                <c:pt idx="7">
                  <c:v>2.4</c:v>
                </c:pt>
                <c:pt idx="8">
                  <c:v>2.6</c:v>
                </c:pt>
                <c:pt idx="9">
                  <c:v>2.8</c:v>
                </c:pt>
                <c:pt idx="10">
                  <c:v>3</c:v>
                </c:pt>
                <c:pt idx="11">
                  <c:v>3.2</c:v>
                </c:pt>
                <c:pt idx="12">
                  <c:v>3.4</c:v>
                </c:pt>
                <c:pt idx="13">
                  <c:v>3.6</c:v>
                </c:pt>
                <c:pt idx="14">
                  <c:v>3.8</c:v>
                </c:pt>
                <c:pt idx="15">
                  <c:v>4</c:v>
                </c:pt>
                <c:pt idx="16">
                  <c:v>4.2</c:v>
                </c:pt>
                <c:pt idx="17">
                  <c:v>4.4000000000000004</c:v>
                </c:pt>
                <c:pt idx="18">
                  <c:v>4.5999999999999996</c:v>
                </c:pt>
                <c:pt idx="19">
                  <c:v>4.8</c:v>
                </c:pt>
                <c:pt idx="20">
                  <c:v>5</c:v>
                </c:pt>
                <c:pt idx="21">
                  <c:v>5.2</c:v>
                </c:pt>
                <c:pt idx="22">
                  <c:v>5.4</c:v>
                </c:pt>
                <c:pt idx="23">
                  <c:v>5.6</c:v>
                </c:pt>
                <c:pt idx="24">
                  <c:v>5.8</c:v>
                </c:pt>
                <c:pt idx="25">
                  <c:v>6</c:v>
                </c:pt>
                <c:pt idx="26">
                  <c:v>6.2</c:v>
                </c:pt>
                <c:pt idx="27">
                  <c:v>6.4</c:v>
                </c:pt>
                <c:pt idx="28">
                  <c:v>6.6</c:v>
                </c:pt>
                <c:pt idx="29">
                  <c:v>6.8</c:v>
                </c:pt>
                <c:pt idx="30">
                  <c:v>7</c:v>
                </c:pt>
                <c:pt idx="31">
                  <c:v>7.2</c:v>
                </c:pt>
                <c:pt idx="32">
                  <c:v>7.4</c:v>
                </c:pt>
                <c:pt idx="33">
                  <c:v>7.6</c:v>
                </c:pt>
                <c:pt idx="34">
                  <c:v>7.8</c:v>
                </c:pt>
                <c:pt idx="35">
                  <c:v>8</c:v>
                </c:pt>
                <c:pt idx="36">
                  <c:v>8.1999999999999993</c:v>
                </c:pt>
                <c:pt idx="37">
                  <c:v>8.4</c:v>
                </c:pt>
                <c:pt idx="38">
                  <c:v>8.6</c:v>
                </c:pt>
                <c:pt idx="39">
                  <c:v>8.8000000000000007</c:v>
                </c:pt>
                <c:pt idx="40">
                  <c:v>9</c:v>
                </c:pt>
              </c:numCache>
            </c:numRef>
          </c:xVal>
          <c:yVal>
            <c:numRef>
              <c:f>Market!$O$3:$O$43</c:f>
              <c:numCache>
                <c:formatCode>#,##0</c:formatCode>
                <c:ptCount val="41"/>
                <c:pt idx="0">
                  <c:v>56724</c:v>
                </c:pt>
                <c:pt idx="1">
                  <c:v>58253.399030323017</c:v>
                </c:pt>
                <c:pt idx="2">
                  <c:v>59824.033893696484</c:v>
                </c:pt>
                <c:pt idx="3">
                  <c:v>61437.016395407059</c:v>
                </c:pt>
                <c:pt idx="4">
                  <c:v>63093.488317363815</c:v>
                </c:pt>
                <c:pt idx="5">
                  <c:v>64794.622226331332</c:v>
                </c:pt>
                <c:pt idx="6">
                  <c:v>66541.622303954529</c:v>
                </c:pt>
                <c:pt idx="7">
                  <c:v>68335.725199162698</c:v>
                </c:pt>
                <c:pt idx="8">
                  <c:v>70178.200903556251</c:v>
                </c:pt>
                <c:pt idx="9">
                  <c:v>72070.353650395555</c:v>
                </c:pt>
                <c:pt idx="10">
                  <c:v>74013.522837828612</c:v>
                </c:pt>
                <c:pt idx="11">
                  <c:v>76009.083977010727</c:v>
                </c:pt>
                <c:pt idx="12">
                  <c:v>78058.44966578763</c:v>
                </c:pt>
                <c:pt idx="13">
                  <c:v>80163.070588631119</c:v>
                </c:pt>
                <c:pt idx="14">
                  <c:v>82324.436543535005</c:v>
                </c:pt>
                <c:pt idx="15">
                  <c:v>84544.07749659846</c:v>
                </c:pt>
                <c:pt idx="16">
                  <c:v>86823.564665043086</c:v>
                </c:pt>
                <c:pt idx="17">
                  <c:v>89164.511629430388</c:v>
                </c:pt>
                <c:pt idx="18">
                  <c:v>91568.575475867096</c:v>
                </c:pt>
                <c:pt idx="19">
                  <c:v>94037.457969006718</c:v>
                </c:pt>
                <c:pt idx="20">
                  <c:v>96572.906756677563</c:v>
                </c:pt>
                <c:pt idx="21">
                  <c:v>99176.716606990274</c:v>
                </c:pt>
                <c:pt idx="22">
                  <c:v>101850.7306788003</c:v>
                </c:pt>
                <c:pt idx="23">
                  <c:v>104596.84182642472</c:v>
                </c:pt>
                <c:pt idx="24">
                  <c:v>107416.99393953707</c:v>
                </c:pt>
                <c:pt idx="25">
                  <c:v>110313.18331918839</c:v>
                </c:pt>
                <c:pt idx="26">
                  <c:v>113287.46009092899</c:v>
                </c:pt>
                <c:pt idx="27">
                  <c:v>116341.92965603061</c:v>
                </c:pt>
                <c:pt idx="28">
                  <c:v>119478.75418183699</c:v>
                </c:pt>
                <c:pt idx="29">
                  <c:v>122700.1541322972</c:v>
                </c:pt>
                <c:pt idx="30">
                  <c:v>126008.40983976531</c:v>
                </c:pt>
                <c:pt idx="31">
                  <c:v>129405.86311917937</c:v>
                </c:pt>
                <c:pt idx="32">
                  <c:v>132894.91892576189</c:v>
                </c:pt>
                <c:pt idx="33">
                  <c:v>136478.04705741545</c:v>
                </c:pt>
                <c:pt idx="34">
                  <c:v>140157.78390301857</c:v>
                </c:pt>
                <c:pt idx="35">
                  <c:v>143936.7342378592</c:v>
                </c:pt>
                <c:pt idx="36">
                  <c:v>147817.57306747706</c:v>
                </c:pt>
                <c:pt idx="37">
                  <c:v>151803.04752121979</c:v>
                </c:pt>
                <c:pt idx="38">
                  <c:v>155895.97879685328</c:v>
                </c:pt>
                <c:pt idx="39">
                  <c:v>160099.26415760294</c:v>
                </c:pt>
                <c:pt idx="40">
                  <c:v>164415.87898303958</c:v>
                </c:pt>
              </c:numCache>
            </c:numRef>
          </c:yVal>
          <c:smooth val="1"/>
          <c:extLst>
            <c:ext xmlns:c16="http://schemas.microsoft.com/office/drawing/2014/chart" uri="{C3380CC4-5D6E-409C-BE32-E72D297353CC}">
              <c16:uniqueId val="{00000002-757D-4DCB-B767-8EA0BEEA2D7C}"/>
            </c:ext>
          </c:extLst>
        </c:ser>
        <c:dLbls>
          <c:showLegendKey val="0"/>
          <c:showVal val="0"/>
          <c:showCatName val="0"/>
          <c:showSerName val="0"/>
          <c:showPercent val="0"/>
          <c:showBubbleSize val="0"/>
        </c:dLbls>
        <c:axId val="1197377167"/>
        <c:axId val="1197377583"/>
      </c:scatterChart>
      <c:valAx>
        <c:axId val="1197377167"/>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7377583"/>
        <c:crosses val="autoZero"/>
        <c:crossBetween val="midCat"/>
      </c:valAx>
      <c:valAx>
        <c:axId val="1197377583"/>
        <c:scaling>
          <c:orientation val="minMax"/>
          <c:min val="40000"/>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737716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cumulative</c:v>
          </c:tx>
          <c:spPr>
            <a:ln w="19050" cap="rnd">
              <a:solidFill>
                <a:schemeClr val="accent1"/>
              </a:solidFill>
              <a:round/>
            </a:ln>
            <a:effectLst/>
          </c:spPr>
          <c:marker>
            <c:symbol val="none"/>
          </c:marker>
          <c:xVal>
            <c:numRef>
              <c:f>Normal!$L$18:$L$48</c:f>
              <c:numCache>
                <c:formatCode>0.0</c:formatCode>
                <c:ptCount val="31"/>
                <c:pt idx="0">
                  <c:v>-3</c:v>
                </c:pt>
                <c:pt idx="1">
                  <c:v>-2.8</c:v>
                </c:pt>
                <c:pt idx="2">
                  <c:v>-2.6</c:v>
                </c:pt>
                <c:pt idx="3">
                  <c:v>-2.4</c:v>
                </c:pt>
                <c:pt idx="4">
                  <c:v>-2.2000000000000002</c:v>
                </c:pt>
                <c:pt idx="5">
                  <c:v>-2</c:v>
                </c:pt>
                <c:pt idx="6">
                  <c:v>-1.8</c:v>
                </c:pt>
                <c:pt idx="7">
                  <c:v>-1.6</c:v>
                </c:pt>
                <c:pt idx="8">
                  <c:v>-1.4</c:v>
                </c:pt>
                <c:pt idx="9">
                  <c:v>-1.2</c:v>
                </c:pt>
                <c:pt idx="10">
                  <c:v>-1</c:v>
                </c:pt>
                <c:pt idx="11">
                  <c:v>-0.8</c:v>
                </c:pt>
                <c:pt idx="12">
                  <c:v>-0.6</c:v>
                </c:pt>
                <c:pt idx="13">
                  <c:v>-0.4</c:v>
                </c:pt>
                <c:pt idx="14">
                  <c:v>-0.2</c:v>
                </c:pt>
                <c:pt idx="15">
                  <c:v>0</c:v>
                </c:pt>
                <c:pt idx="16">
                  <c:v>0.2</c:v>
                </c:pt>
                <c:pt idx="17">
                  <c:v>0.4</c:v>
                </c:pt>
                <c:pt idx="18">
                  <c:v>0.6</c:v>
                </c:pt>
                <c:pt idx="19">
                  <c:v>0.8</c:v>
                </c:pt>
                <c:pt idx="20">
                  <c:v>1</c:v>
                </c:pt>
                <c:pt idx="21">
                  <c:v>1.2</c:v>
                </c:pt>
                <c:pt idx="22">
                  <c:v>1.4</c:v>
                </c:pt>
                <c:pt idx="23">
                  <c:v>1.6</c:v>
                </c:pt>
                <c:pt idx="24">
                  <c:v>1.80000000000001</c:v>
                </c:pt>
                <c:pt idx="25">
                  <c:v>2.0000000000000102</c:v>
                </c:pt>
                <c:pt idx="26">
                  <c:v>2.2000000000000099</c:v>
                </c:pt>
                <c:pt idx="27">
                  <c:v>2.4000000000000101</c:v>
                </c:pt>
                <c:pt idx="28">
                  <c:v>2.6000000000000099</c:v>
                </c:pt>
                <c:pt idx="29">
                  <c:v>2.80000000000001</c:v>
                </c:pt>
                <c:pt idx="30">
                  <c:v>3.0000000000000102</c:v>
                </c:pt>
              </c:numCache>
            </c:numRef>
          </c:xVal>
          <c:yVal>
            <c:numRef>
              <c:f>Normal!$M$18:$M$48</c:f>
              <c:numCache>
                <c:formatCode>0.0000</c:formatCode>
                <c:ptCount val="31"/>
                <c:pt idx="0">
                  <c:v>1.3498980316300933E-3</c:v>
                </c:pt>
                <c:pt idx="1">
                  <c:v>2.5551303304279312E-3</c:v>
                </c:pt>
                <c:pt idx="2">
                  <c:v>4.6611880237187476E-3</c:v>
                </c:pt>
                <c:pt idx="3">
                  <c:v>8.1975359245961311E-3</c:v>
                </c:pt>
                <c:pt idx="4">
                  <c:v>1.3903447513498597E-2</c:v>
                </c:pt>
                <c:pt idx="5">
                  <c:v>2.2750131948179191E-2</c:v>
                </c:pt>
                <c:pt idx="6">
                  <c:v>3.5930319112925789E-2</c:v>
                </c:pt>
                <c:pt idx="7">
                  <c:v>5.4799291699557967E-2</c:v>
                </c:pt>
                <c:pt idx="8">
                  <c:v>8.0756659233771053E-2</c:v>
                </c:pt>
                <c:pt idx="9">
                  <c:v>0.11506967022170828</c:v>
                </c:pt>
                <c:pt idx="10">
                  <c:v>0.15865525393145699</c:v>
                </c:pt>
                <c:pt idx="11">
                  <c:v>0.21185539858339661</c:v>
                </c:pt>
                <c:pt idx="12">
                  <c:v>0.27425311775007355</c:v>
                </c:pt>
                <c:pt idx="13">
                  <c:v>0.34457825838967576</c:v>
                </c:pt>
                <c:pt idx="14">
                  <c:v>0.42074029056089696</c:v>
                </c:pt>
                <c:pt idx="15">
                  <c:v>0.5</c:v>
                </c:pt>
                <c:pt idx="16">
                  <c:v>0.57925970943910299</c:v>
                </c:pt>
                <c:pt idx="17">
                  <c:v>0.65542174161032429</c:v>
                </c:pt>
                <c:pt idx="18">
                  <c:v>0.72574688224992645</c:v>
                </c:pt>
                <c:pt idx="19">
                  <c:v>0.78814460141660336</c:v>
                </c:pt>
                <c:pt idx="20">
                  <c:v>0.84134474606854304</c:v>
                </c:pt>
                <c:pt idx="21">
                  <c:v>0.88493032977829178</c:v>
                </c:pt>
                <c:pt idx="22">
                  <c:v>0.91924334076622893</c:v>
                </c:pt>
                <c:pt idx="23">
                  <c:v>0.94520070830044201</c:v>
                </c:pt>
                <c:pt idx="24">
                  <c:v>0.96406968088707501</c:v>
                </c:pt>
                <c:pt idx="25">
                  <c:v>0.97724986805182135</c:v>
                </c:pt>
                <c:pt idx="26">
                  <c:v>0.98609655248650174</c:v>
                </c:pt>
                <c:pt idx="27">
                  <c:v>0.99180246407540407</c:v>
                </c:pt>
                <c:pt idx="28">
                  <c:v>0.99533881197628138</c:v>
                </c:pt>
                <c:pt idx="29">
                  <c:v>0.99744486966957213</c:v>
                </c:pt>
                <c:pt idx="30">
                  <c:v>0.9986501019683699</c:v>
                </c:pt>
              </c:numCache>
            </c:numRef>
          </c:yVal>
          <c:smooth val="1"/>
          <c:extLst>
            <c:ext xmlns:c16="http://schemas.microsoft.com/office/drawing/2014/chart" uri="{C3380CC4-5D6E-409C-BE32-E72D297353CC}">
              <c16:uniqueId val="{00000000-D93D-4894-8BAF-115A01BCE393}"/>
            </c:ext>
          </c:extLst>
        </c:ser>
        <c:dLbls>
          <c:showLegendKey val="0"/>
          <c:showVal val="0"/>
          <c:showCatName val="0"/>
          <c:showSerName val="0"/>
          <c:showPercent val="0"/>
          <c:showBubbleSize val="0"/>
        </c:dLbls>
        <c:axId val="1602058384"/>
        <c:axId val="1602758464"/>
      </c:scatterChart>
      <c:valAx>
        <c:axId val="1602058384"/>
        <c:scaling>
          <c:orientation val="minMax"/>
          <c:max val="3"/>
          <c:min val="-3"/>
        </c:scaling>
        <c:delete val="0"/>
        <c:axPos val="b"/>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2758464"/>
        <c:crosses val="autoZero"/>
        <c:crossBetween val="midCat"/>
      </c:valAx>
      <c:valAx>
        <c:axId val="1602758464"/>
        <c:scaling>
          <c:orientation val="minMax"/>
          <c:max val="1"/>
          <c:min val="0"/>
        </c:scaling>
        <c:delete val="0"/>
        <c:axPos val="l"/>
        <c:numFmt formatCode="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2058384"/>
        <c:crossesAt val="-3"/>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75371828521436E-2"/>
          <c:y val="0.1328969816272966"/>
          <c:w val="0.88073862642169731"/>
          <c:h val="0.8416746864975212"/>
        </c:manualLayout>
      </c:layout>
      <c:scatterChart>
        <c:scatterStyle val="smoothMarker"/>
        <c:varyColors val="0"/>
        <c:ser>
          <c:idx val="0"/>
          <c:order val="0"/>
          <c:spPr>
            <a:ln w="19050" cap="rnd">
              <a:solidFill>
                <a:schemeClr val="accent1"/>
              </a:solidFill>
              <a:round/>
            </a:ln>
            <a:effectLst/>
          </c:spPr>
          <c:marker>
            <c:symbol val="none"/>
          </c:marker>
          <c:xVal>
            <c:numRef>
              <c:f>Targets!$P$4:$P$51</c:f>
              <c:numCache>
                <c:formatCode>0.00</c:formatCode>
                <c:ptCount val="48"/>
                <c:pt idx="0">
                  <c:v>-2</c:v>
                </c:pt>
                <c:pt idx="1">
                  <c:v>-1.9148936170212767</c:v>
                </c:pt>
                <c:pt idx="2">
                  <c:v>-1.8297872340425534</c:v>
                </c:pt>
                <c:pt idx="3">
                  <c:v>-1.7446808510638301</c:v>
                </c:pt>
                <c:pt idx="4">
                  <c:v>-1.6595744680851068</c:v>
                </c:pt>
                <c:pt idx="5">
                  <c:v>-1.5744680851063835</c:v>
                </c:pt>
                <c:pt idx="6">
                  <c:v>-1.4893617021276602</c:v>
                </c:pt>
                <c:pt idx="7">
                  <c:v>-1.4042553191489369</c:v>
                </c:pt>
                <c:pt idx="8">
                  <c:v>-1.3191489361702136</c:v>
                </c:pt>
                <c:pt idx="9">
                  <c:v>-1.2340425531914903</c:v>
                </c:pt>
                <c:pt idx="10">
                  <c:v>-1.1489361702127669</c:v>
                </c:pt>
                <c:pt idx="11">
                  <c:v>-1.0638297872340436</c:v>
                </c:pt>
                <c:pt idx="12">
                  <c:v>-0.97872340425532023</c:v>
                </c:pt>
                <c:pt idx="13">
                  <c:v>-0.89361702127659681</c:v>
                </c:pt>
                <c:pt idx="14">
                  <c:v>-0.8085106382978734</c:v>
                </c:pt>
                <c:pt idx="15">
                  <c:v>-0.72340425531914998</c:v>
                </c:pt>
                <c:pt idx="16">
                  <c:v>-0.63829787234042656</c:v>
                </c:pt>
                <c:pt idx="17">
                  <c:v>-0.55319148936170315</c:v>
                </c:pt>
                <c:pt idx="18">
                  <c:v>-0.46808510638297973</c:v>
                </c:pt>
                <c:pt idx="19">
                  <c:v>-0.38297872340425632</c:v>
                </c:pt>
                <c:pt idx="20">
                  <c:v>-0.2978723404255329</c:v>
                </c:pt>
                <c:pt idx="21">
                  <c:v>-0.21276595744680948</c:v>
                </c:pt>
                <c:pt idx="22">
                  <c:v>-0.12765957446808607</c:v>
                </c:pt>
                <c:pt idx="23">
                  <c:v>-4.2553191489362666E-2</c:v>
                </c:pt>
                <c:pt idx="24">
                  <c:v>4.2553191489360737E-2</c:v>
                </c:pt>
                <c:pt idx="25">
                  <c:v>0.12765957446808412</c:v>
                </c:pt>
                <c:pt idx="26">
                  <c:v>0.21276595744680754</c:v>
                </c:pt>
                <c:pt idx="27">
                  <c:v>0.29787234042553096</c:v>
                </c:pt>
                <c:pt idx="28">
                  <c:v>0.38297872340425437</c:v>
                </c:pt>
                <c:pt idx="29">
                  <c:v>0.46808510638297779</c:v>
                </c:pt>
                <c:pt idx="30">
                  <c:v>0.55319148936170115</c:v>
                </c:pt>
                <c:pt idx="31">
                  <c:v>0.63829787234042457</c:v>
                </c:pt>
                <c:pt idx="32">
                  <c:v>0.72340425531914798</c:v>
                </c:pt>
                <c:pt idx="33">
                  <c:v>0.8085106382978714</c:v>
                </c:pt>
                <c:pt idx="34">
                  <c:v>0.89361702127659481</c:v>
                </c:pt>
                <c:pt idx="35">
                  <c:v>0.97872340425531823</c:v>
                </c:pt>
                <c:pt idx="36">
                  <c:v>1.0638297872340416</c:v>
                </c:pt>
                <c:pt idx="37">
                  <c:v>1.148936170212765</c:v>
                </c:pt>
                <c:pt idx="38">
                  <c:v>1.2340425531914883</c:v>
                </c:pt>
                <c:pt idx="39">
                  <c:v>1.3191489361702116</c:v>
                </c:pt>
                <c:pt idx="40">
                  <c:v>1.4042553191489349</c:v>
                </c:pt>
                <c:pt idx="41">
                  <c:v>1.4893617021276582</c:v>
                </c:pt>
                <c:pt idx="42">
                  <c:v>1.5744680851063815</c:v>
                </c:pt>
                <c:pt idx="43">
                  <c:v>1.6595744680851048</c:v>
                </c:pt>
                <c:pt idx="44">
                  <c:v>1.7446808510638281</c:v>
                </c:pt>
                <c:pt idx="45">
                  <c:v>1.8297872340425514</c:v>
                </c:pt>
                <c:pt idx="46">
                  <c:v>1.9148936170212747</c:v>
                </c:pt>
                <c:pt idx="47">
                  <c:v>1.999999999999998</c:v>
                </c:pt>
              </c:numCache>
            </c:numRef>
          </c:xVal>
          <c:yVal>
            <c:numRef>
              <c:f>Targets!$Q$4:$Q$51</c:f>
              <c:numCache>
                <c:formatCode>0.00000</c:formatCode>
                <c:ptCount val="48"/>
                <c:pt idx="0">
                  <c:v>2.2750131948179191E-2</c:v>
                </c:pt>
                <c:pt idx="1">
                  <c:v>2.7753036005571507E-2</c:v>
                </c:pt>
                <c:pt idx="2">
                  <c:v>3.3640880232241731E-2</c:v>
                </c:pt>
                <c:pt idx="3">
                  <c:v>4.0520219175899402E-2</c:v>
                </c:pt>
                <c:pt idx="4">
                  <c:v>4.8500044096512658E-2</c:v>
                </c:pt>
                <c:pt idx="5">
                  <c:v>5.7689637105972476E-2</c:v>
                </c:pt>
                <c:pt idx="6">
                  <c:v>6.8196073897489357E-2</c:v>
                </c:pt>
                <c:pt idx="7">
                  <c:v>8.0121417091542482E-2</c:v>
                </c:pt>
                <c:pt idx="8">
                  <c:v>9.3559662887588449E-2</c:v>
                </c:pt>
                <c:pt idx="9">
                  <c:v>0.10859352403215847</c:v>
                </c:pt>
                <c:pt idx="10">
                  <c:v>0.12529115079978939</c:v>
                </c:pt>
                <c:pt idx="11">
                  <c:v>0.14370290737216729</c:v>
                </c:pt>
                <c:pt idx="12">
                  <c:v>0.1638583323597127</c:v>
                </c:pt>
                <c:pt idx="13">
                  <c:v>0.18576341803825577</c:v>
                </c:pt>
                <c:pt idx="14">
                  <c:v>0.2093983422103228</c:v>
                </c:pt>
                <c:pt idx="15">
                  <c:v>0.23471577882277747</c:v>
                </c:pt>
                <c:pt idx="16">
                  <c:v>0.26163989837625279</c:v>
                </c:pt>
                <c:pt idx="17">
                  <c:v>0.2900661470170291</c:v>
                </c:pt>
                <c:pt idx="18">
                  <c:v>0.3198618647735299</c:v>
                </c:pt>
                <c:pt idx="19">
                  <c:v>0.35086776992891466</c:v>
                </c:pt>
                <c:pt idx="20">
                  <c:v>0.382900299668467</c:v>
                </c:pt>
                <c:pt idx="21">
                  <c:v>0.41575475888838681</c:v>
                </c:pt>
                <c:pt idx="22">
                  <c:v>0.44920919157888761</c:v>
                </c:pt>
                <c:pt idx="23">
                  <c:v>0.48302885472177876</c:v>
                </c:pt>
                <c:pt idx="24">
                  <c:v>0.51697114527822041</c:v>
                </c:pt>
                <c:pt idx="25">
                  <c:v>0.55079080842111161</c:v>
                </c:pt>
                <c:pt idx="26">
                  <c:v>0.58424524111161247</c:v>
                </c:pt>
                <c:pt idx="27">
                  <c:v>0.61709970033153227</c:v>
                </c:pt>
                <c:pt idx="28">
                  <c:v>0.64913223007108467</c:v>
                </c:pt>
                <c:pt idx="29">
                  <c:v>0.68013813522646949</c:v>
                </c:pt>
                <c:pt idx="30">
                  <c:v>0.70993385298297018</c:v>
                </c:pt>
                <c:pt idx="31">
                  <c:v>0.73836010162374655</c:v>
                </c:pt>
                <c:pt idx="32">
                  <c:v>0.76528422117722195</c:v>
                </c:pt>
                <c:pt idx="33">
                  <c:v>0.79060165778967662</c:v>
                </c:pt>
                <c:pt idx="34">
                  <c:v>0.81423658196174364</c:v>
                </c:pt>
                <c:pt idx="35">
                  <c:v>0.83614166764028686</c:v>
                </c:pt>
                <c:pt idx="36">
                  <c:v>0.85629709262783216</c:v>
                </c:pt>
                <c:pt idx="37">
                  <c:v>0.87470884920021019</c:v>
                </c:pt>
                <c:pt idx="38">
                  <c:v>0.89140647596784117</c:v>
                </c:pt>
                <c:pt idx="39">
                  <c:v>0.90644033711241123</c:v>
                </c:pt>
                <c:pt idx="40">
                  <c:v>0.91987858290845725</c:v>
                </c:pt>
                <c:pt idx="41">
                  <c:v>0.93180392610251039</c:v>
                </c:pt>
                <c:pt idx="42">
                  <c:v>0.94231036289402725</c:v>
                </c:pt>
                <c:pt idx="43">
                  <c:v>0.95149995590348713</c:v>
                </c:pt>
                <c:pt idx="44">
                  <c:v>0.95947978082410046</c:v>
                </c:pt>
                <c:pt idx="45">
                  <c:v>0.96635911976775812</c:v>
                </c:pt>
                <c:pt idx="46">
                  <c:v>0.97224696399442834</c:v>
                </c:pt>
                <c:pt idx="47">
                  <c:v>0.97724986805182068</c:v>
                </c:pt>
              </c:numCache>
            </c:numRef>
          </c:yVal>
          <c:smooth val="1"/>
          <c:extLst>
            <c:ext xmlns:c16="http://schemas.microsoft.com/office/drawing/2014/chart" uri="{C3380CC4-5D6E-409C-BE32-E72D297353CC}">
              <c16:uniqueId val="{00000000-3190-411C-946B-F3AAE557D1DE}"/>
            </c:ext>
          </c:extLst>
        </c:ser>
        <c:dLbls>
          <c:showLegendKey val="0"/>
          <c:showVal val="0"/>
          <c:showCatName val="0"/>
          <c:showSerName val="0"/>
          <c:showPercent val="0"/>
          <c:showBubbleSize val="0"/>
        </c:dLbls>
        <c:axId val="894690239"/>
        <c:axId val="894692735"/>
      </c:scatterChart>
      <c:valAx>
        <c:axId val="894690239"/>
        <c:scaling>
          <c:orientation val="minMax"/>
          <c:max val="2"/>
          <c:min val="-2"/>
        </c:scaling>
        <c:delete val="0"/>
        <c:axPos val="b"/>
        <c:numFmt formatCode="0.0" sourceLinked="0"/>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4692735"/>
        <c:crosses val="autoZero"/>
        <c:crossBetween val="midCat"/>
      </c:valAx>
      <c:valAx>
        <c:axId val="894692735"/>
        <c:scaling>
          <c:orientation val="minMax"/>
          <c:max val="1"/>
        </c:scaling>
        <c:delete val="0"/>
        <c:axPos val="l"/>
        <c:numFmt formatCode="0.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46902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1"/>
          <c:tx>
            <c:v>points</c:v>
          </c:tx>
          <c:spPr>
            <a:ln w="25400" cap="rnd">
              <a:noFill/>
              <a:round/>
            </a:ln>
            <a:effectLst/>
          </c:spPr>
          <c:marker>
            <c:symbol val="circle"/>
            <c:size val="5"/>
            <c:spPr>
              <a:solidFill>
                <a:schemeClr val="accent2"/>
              </a:solidFill>
              <a:ln w="9525">
                <a:solidFill>
                  <a:schemeClr val="accent2"/>
                </a:solidFill>
              </a:ln>
              <a:effectLst/>
            </c:spPr>
          </c:marker>
          <c:xVal>
            <c:numRef>
              <c:f>Targets!$R$24:$R$32</c:f>
              <c:numCache>
                <c:formatCode>0.0</c:formatCode>
                <c:ptCount val="9"/>
                <c:pt idx="0">
                  <c:v>-2</c:v>
                </c:pt>
                <c:pt idx="1">
                  <c:v>-1.5000000000000002</c:v>
                </c:pt>
                <c:pt idx="2">
                  <c:v>-1.0000000000000004</c:v>
                </c:pt>
                <c:pt idx="3">
                  <c:v>-0.50000000000000067</c:v>
                </c:pt>
                <c:pt idx="4">
                  <c:v>-8.8817841970012523E-16</c:v>
                </c:pt>
                <c:pt idx="5">
                  <c:v>0.49999999999999889</c:v>
                </c:pt>
                <c:pt idx="6">
                  <c:v>0.99999999999999867</c:v>
                </c:pt>
                <c:pt idx="7">
                  <c:v>1.4999999999999984</c:v>
                </c:pt>
                <c:pt idx="8">
                  <c:v>1.9999999999999982</c:v>
                </c:pt>
              </c:numCache>
            </c:numRef>
          </c:xVal>
          <c:yVal>
            <c:numRef>
              <c:f>Targets!$S$24:$S$32</c:f>
              <c:numCache>
                <c:formatCode>0.00000</c:formatCode>
                <c:ptCount val="9"/>
                <c:pt idx="0">
                  <c:v>2.2750131948179191E-2</c:v>
                </c:pt>
                <c:pt idx="1">
                  <c:v>6.6807201268858057E-2</c:v>
                </c:pt>
                <c:pt idx="2">
                  <c:v>0.15865525393145691</c:v>
                </c:pt>
                <c:pt idx="3">
                  <c:v>0.30853753872598666</c:v>
                </c:pt>
                <c:pt idx="4">
                  <c:v>0.49999999999999967</c:v>
                </c:pt>
                <c:pt idx="5">
                  <c:v>0.69146246127401267</c:v>
                </c:pt>
                <c:pt idx="6">
                  <c:v>0.8413447460685427</c:v>
                </c:pt>
                <c:pt idx="7">
                  <c:v>0.9331927987311418</c:v>
                </c:pt>
                <c:pt idx="8">
                  <c:v>0.97724986805182068</c:v>
                </c:pt>
              </c:numCache>
            </c:numRef>
          </c:yVal>
          <c:smooth val="0"/>
          <c:extLst>
            <c:ext xmlns:c16="http://schemas.microsoft.com/office/drawing/2014/chart" uri="{C3380CC4-5D6E-409C-BE32-E72D297353CC}">
              <c16:uniqueId val="{00000000-214D-47BA-84E3-2F7B9A11D6FC}"/>
            </c:ext>
          </c:extLst>
        </c:ser>
        <c:dLbls>
          <c:showLegendKey val="0"/>
          <c:showVal val="0"/>
          <c:showCatName val="0"/>
          <c:showSerName val="0"/>
          <c:showPercent val="0"/>
          <c:showBubbleSize val="0"/>
        </c:dLbls>
        <c:axId val="894690239"/>
        <c:axId val="894692735"/>
      </c:scatterChart>
      <c:scatterChart>
        <c:scatterStyle val="smoothMarker"/>
        <c:varyColors val="0"/>
        <c:ser>
          <c:idx val="0"/>
          <c:order val="0"/>
          <c:tx>
            <c:v>curve</c:v>
          </c:tx>
          <c:spPr>
            <a:ln w="19050" cap="rnd">
              <a:solidFill>
                <a:schemeClr val="accent1"/>
              </a:solidFill>
              <a:round/>
            </a:ln>
            <a:effectLst/>
          </c:spPr>
          <c:marker>
            <c:symbol val="none"/>
          </c:marker>
          <c:xVal>
            <c:numRef>
              <c:f>Targets!$P$4:$P$51</c:f>
              <c:numCache>
                <c:formatCode>0.00</c:formatCode>
                <c:ptCount val="48"/>
                <c:pt idx="0">
                  <c:v>-2</c:v>
                </c:pt>
                <c:pt idx="1">
                  <c:v>-1.9148936170212767</c:v>
                </c:pt>
                <c:pt idx="2">
                  <c:v>-1.8297872340425534</c:v>
                </c:pt>
                <c:pt idx="3">
                  <c:v>-1.7446808510638301</c:v>
                </c:pt>
                <c:pt idx="4">
                  <c:v>-1.6595744680851068</c:v>
                </c:pt>
                <c:pt idx="5">
                  <c:v>-1.5744680851063835</c:v>
                </c:pt>
                <c:pt idx="6">
                  <c:v>-1.4893617021276602</c:v>
                </c:pt>
                <c:pt idx="7">
                  <c:v>-1.4042553191489369</c:v>
                </c:pt>
                <c:pt idx="8">
                  <c:v>-1.3191489361702136</c:v>
                </c:pt>
                <c:pt idx="9">
                  <c:v>-1.2340425531914903</c:v>
                </c:pt>
                <c:pt idx="10">
                  <c:v>-1.1489361702127669</c:v>
                </c:pt>
                <c:pt idx="11">
                  <c:v>-1.0638297872340436</c:v>
                </c:pt>
                <c:pt idx="12">
                  <c:v>-0.97872340425532023</c:v>
                </c:pt>
                <c:pt idx="13">
                  <c:v>-0.89361702127659681</c:v>
                </c:pt>
                <c:pt idx="14">
                  <c:v>-0.8085106382978734</c:v>
                </c:pt>
                <c:pt idx="15">
                  <c:v>-0.72340425531914998</c:v>
                </c:pt>
                <c:pt idx="16">
                  <c:v>-0.63829787234042656</c:v>
                </c:pt>
                <c:pt idx="17">
                  <c:v>-0.55319148936170315</c:v>
                </c:pt>
                <c:pt idx="18">
                  <c:v>-0.46808510638297973</c:v>
                </c:pt>
                <c:pt idx="19">
                  <c:v>-0.38297872340425632</c:v>
                </c:pt>
                <c:pt idx="20">
                  <c:v>-0.2978723404255329</c:v>
                </c:pt>
                <c:pt idx="21">
                  <c:v>-0.21276595744680948</c:v>
                </c:pt>
                <c:pt idx="22">
                  <c:v>-0.12765957446808607</c:v>
                </c:pt>
                <c:pt idx="23">
                  <c:v>-4.2553191489362666E-2</c:v>
                </c:pt>
                <c:pt idx="24">
                  <c:v>4.2553191489360737E-2</c:v>
                </c:pt>
                <c:pt idx="25">
                  <c:v>0.12765957446808412</c:v>
                </c:pt>
                <c:pt idx="26">
                  <c:v>0.21276595744680754</c:v>
                </c:pt>
                <c:pt idx="27">
                  <c:v>0.29787234042553096</c:v>
                </c:pt>
                <c:pt idx="28">
                  <c:v>0.38297872340425437</c:v>
                </c:pt>
                <c:pt idx="29">
                  <c:v>0.46808510638297779</c:v>
                </c:pt>
                <c:pt idx="30">
                  <c:v>0.55319148936170115</c:v>
                </c:pt>
                <c:pt idx="31">
                  <c:v>0.63829787234042457</c:v>
                </c:pt>
                <c:pt idx="32">
                  <c:v>0.72340425531914798</c:v>
                </c:pt>
                <c:pt idx="33">
                  <c:v>0.8085106382978714</c:v>
                </c:pt>
                <c:pt idx="34">
                  <c:v>0.89361702127659481</c:v>
                </c:pt>
                <c:pt idx="35">
                  <c:v>0.97872340425531823</c:v>
                </c:pt>
                <c:pt idx="36">
                  <c:v>1.0638297872340416</c:v>
                </c:pt>
                <c:pt idx="37">
                  <c:v>1.148936170212765</c:v>
                </c:pt>
                <c:pt idx="38">
                  <c:v>1.2340425531914883</c:v>
                </c:pt>
                <c:pt idx="39">
                  <c:v>1.3191489361702116</c:v>
                </c:pt>
                <c:pt idx="40">
                  <c:v>1.4042553191489349</c:v>
                </c:pt>
                <c:pt idx="41">
                  <c:v>1.4893617021276582</c:v>
                </c:pt>
                <c:pt idx="42">
                  <c:v>1.5744680851063815</c:v>
                </c:pt>
                <c:pt idx="43">
                  <c:v>1.6595744680851048</c:v>
                </c:pt>
                <c:pt idx="44">
                  <c:v>1.7446808510638281</c:v>
                </c:pt>
                <c:pt idx="45">
                  <c:v>1.8297872340425514</c:v>
                </c:pt>
                <c:pt idx="46">
                  <c:v>1.9148936170212747</c:v>
                </c:pt>
                <c:pt idx="47">
                  <c:v>1.999999999999998</c:v>
                </c:pt>
              </c:numCache>
            </c:numRef>
          </c:xVal>
          <c:yVal>
            <c:numRef>
              <c:f>Targets!$Q$4:$Q$51</c:f>
              <c:numCache>
                <c:formatCode>0.00000</c:formatCode>
                <c:ptCount val="48"/>
                <c:pt idx="0">
                  <c:v>2.2750131948179191E-2</c:v>
                </c:pt>
                <c:pt idx="1">
                  <c:v>2.7753036005571507E-2</c:v>
                </c:pt>
                <c:pt idx="2">
                  <c:v>3.3640880232241731E-2</c:v>
                </c:pt>
                <c:pt idx="3">
                  <c:v>4.0520219175899402E-2</c:v>
                </c:pt>
                <c:pt idx="4">
                  <c:v>4.8500044096512658E-2</c:v>
                </c:pt>
                <c:pt idx="5">
                  <c:v>5.7689637105972476E-2</c:v>
                </c:pt>
                <c:pt idx="6">
                  <c:v>6.8196073897489357E-2</c:v>
                </c:pt>
                <c:pt idx="7">
                  <c:v>8.0121417091542482E-2</c:v>
                </c:pt>
                <c:pt idx="8">
                  <c:v>9.3559662887588449E-2</c:v>
                </c:pt>
                <c:pt idx="9">
                  <c:v>0.10859352403215847</c:v>
                </c:pt>
                <c:pt idx="10">
                  <c:v>0.12529115079978939</c:v>
                </c:pt>
                <c:pt idx="11">
                  <c:v>0.14370290737216729</c:v>
                </c:pt>
                <c:pt idx="12">
                  <c:v>0.1638583323597127</c:v>
                </c:pt>
                <c:pt idx="13">
                  <c:v>0.18576341803825577</c:v>
                </c:pt>
                <c:pt idx="14">
                  <c:v>0.2093983422103228</c:v>
                </c:pt>
                <c:pt idx="15">
                  <c:v>0.23471577882277747</c:v>
                </c:pt>
                <c:pt idx="16">
                  <c:v>0.26163989837625279</c:v>
                </c:pt>
                <c:pt idx="17">
                  <c:v>0.2900661470170291</c:v>
                </c:pt>
                <c:pt idx="18">
                  <c:v>0.3198618647735299</c:v>
                </c:pt>
                <c:pt idx="19">
                  <c:v>0.35086776992891466</c:v>
                </c:pt>
                <c:pt idx="20">
                  <c:v>0.382900299668467</c:v>
                </c:pt>
                <c:pt idx="21">
                  <c:v>0.41575475888838681</c:v>
                </c:pt>
                <c:pt idx="22">
                  <c:v>0.44920919157888761</c:v>
                </c:pt>
                <c:pt idx="23">
                  <c:v>0.48302885472177876</c:v>
                </c:pt>
                <c:pt idx="24">
                  <c:v>0.51697114527822041</c:v>
                </c:pt>
                <c:pt idx="25">
                  <c:v>0.55079080842111161</c:v>
                </c:pt>
                <c:pt idx="26">
                  <c:v>0.58424524111161247</c:v>
                </c:pt>
                <c:pt idx="27">
                  <c:v>0.61709970033153227</c:v>
                </c:pt>
                <c:pt idx="28">
                  <c:v>0.64913223007108467</c:v>
                </c:pt>
                <c:pt idx="29">
                  <c:v>0.68013813522646949</c:v>
                </c:pt>
                <c:pt idx="30">
                  <c:v>0.70993385298297018</c:v>
                </c:pt>
                <c:pt idx="31">
                  <c:v>0.73836010162374655</c:v>
                </c:pt>
                <c:pt idx="32">
                  <c:v>0.76528422117722195</c:v>
                </c:pt>
                <c:pt idx="33">
                  <c:v>0.79060165778967662</c:v>
                </c:pt>
                <c:pt idx="34">
                  <c:v>0.81423658196174364</c:v>
                </c:pt>
                <c:pt idx="35">
                  <c:v>0.83614166764028686</c:v>
                </c:pt>
                <c:pt idx="36">
                  <c:v>0.85629709262783216</c:v>
                </c:pt>
                <c:pt idx="37">
                  <c:v>0.87470884920021019</c:v>
                </c:pt>
                <c:pt idx="38">
                  <c:v>0.89140647596784117</c:v>
                </c:pt>
                <c:pt idx="39">
                  <c:v>0.90644033711241123</c:v>
                </c:pt>
                <c:pt idx="40">
                  <c:v>0.91987858290845725</c:v>
                </c:pt>
                <c:pt idx="41">
                  <c:v>0.93180392610251039</c:v>
                </c:pt>
                <c:pt idx="42">
                  <c:v>0.94231036289402725</c:v>
                </c:pt>
                <c:pt idx="43">
                  <c:v>0.95149995590348713</c:v>
                </c:pt>
                <c:pt idx="44">
                  <c:v>0.95947978082410046</c:v>
                </c:pt>
                <c:pt idx="45">
                  <c:v>0.96635911976775812</c:v>
                </c:pt>
                <c:pt idx="46">
                  <c:v>0.97224696399442834</c:v>
                </c:pt>
                <c:pt idx="47">
                  <c:v>0.97724986805182068</c:v>
                </c:pt>
              </c:numCache>
            </c:numRef>
          </c:yVal>
          <c:smooth val="1"/>
          <c:extLst>
            <c:ext xmlns:c16="http://schemas.microsoft.com/office/drawing/2014/chart" uri="{C3380CC4-5D6E-409C-BE32-E72D297353CC}">
              <c16:uniqueId val="{00000001-214D-47BA-84E3-2F7B9A11D6FC}"/>
            </c:ext>
          </c:extLst>
        </c:ser>
        <c:dLbls>
          <c:showLegendKey val="0"/>
          <c:showVal val="0"/>
          <c:showCatName val="0"/>
          <c:showSerName val="0"/>
          <c:showPercent val="0"/>
          <c:showBubbleSize val="0"/>
        </c:dLbls>
        <c:axId val="894690239"/>
        <c:axId val="894692735"/>
      </c:scatterChart>
      <c:valAx>
        <c:axId val="894690239"/>
        <c:scaling>
          <c:orientation val="minMax"/>
          <c:max val="2"/>
          <c:min val="-2"/>
        </c:scaling>
        <c:delete val="0"/>
        <c:axPos val="b"/>
        <c:numFmt formatCode="0.0"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4692735"/>
        <c:crosses val="autoZero"/>
        <c:crossBetween val="midCat"/>
      </c:valAx>
      <c:valAx>
        <c:axId val="894692735"/>
        <c:scaling>
          <c:orientation val="minMax"/>
          <c:max val="1"/>
        </c:scaling>
        <c:delete val="0"/>
        <c:axPos val="l"/>
        <c:numFmt formatCode="0.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46902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1"/>
          <c:tx>
            <c:v>points</c:v>
          </c:tx>
          <c:spPr>
            <a:ln w="25400" cap="rnd">
              <a:noFill/>
              <a:round/>
            </a:ln>
            <a:effectLst/>
          </c:spPr>
          <c:marker>
            <c:symbol val="circle"/>
            <c:size val="5"/>
            <c:spPr>
              <a:solidFill>
                <a:schemeClr val="accent2"/>
              </a:solidFill>
              <a:ln w="9525">
                <a:solidFill>
                  <a:schemeClr val="accent2"/>
                </a:solidFill>
              </a:ln>
              <a:effectLst/>
            </c:spPr>
          </c:marker>
          <c:xVal>
            <c:numRef>
              <c:f>Targets!$R$43:$R$51</c:f>
              <c:numCache>
                <c:formatCode>0.00</c:formatCode>
                <c:ptCount val="9"/>
                <c:pt idx="0">
                  <c:v>-2.0000000000000004</c:v>
                </c:pt>
                <c:pt idx="1">
                  <c:v>-1.0710983769732092</c:v>
                </c:pt>
                <c:pt idx="2">
                  <c:v>-0.63911191087127284</c:v>
                </c:pt>
                <c:pt idx="3">
                  <c:v>-0.30367557775062398</c:v>
                </c:pt>
                <c:pt idx="4">
                  <c:v>-2.7829164246717671E-16</c:v>
                </c:pt>
                <c:pt idx="5">
                  <c:v>0.30367557775062348</c:v>
                </c:pt>
                <c:pt idx="6">
                  <c:v>0.6391119108712725</c:v>
                </c:pt>
                <c:pt idx="7">
                  <c:v>1.0710983769732079</c:v>
                </c:pt>
                <c:pt idx="8">
                  <c:v>1.9999999999999958</c:v>
                </c:pt>
              </c:numCache>
            </c:numRef>
          </c:xVal>
          <c:yVal>
            <c:numRef>
              <c:f>Targets!$S$43:$S$51</c:f>
              <c:numCache>
                <c:formatCode>0.00000</c:formatCode>
                <c:ptCount val="9"/>
                <c:pt idx="0">
                  <c:v>2.2750131948179191E-2</c:v>
                </c:pt>
                <c:pt idx="1">
                  <c:v>0.14206259896113438</c:v>
                </c:pt>
                <c:pt idx="2">
                  <c:v>0.26137506597408955</c:v>
                </c:pt>
                <c:pt idx="3">
                  <c:v>0.38068753298704472</c:v>
                </c:pt>
                <c:pt idx="4">
                  <c:v>0.49999999999999989</c:v>
                </c:pt>
                <c:pt idx="5">
                  <c:v>0.61931246701295506</c:v>
                </c:pt>
                <c:pt idx="6">
                  <c:v>0.73862493402591023</c:v>
                </c:pt>
                <c:pt idx="7">
                  <c:v>0.8579374010388654</c:v>
                </c:pt>
                <c:pt idx="8">
                  <c:v>0.97724986805182057</c:v>
                </c:pt>
              </c:numCache>
            </c:numRef>
          </c:yVal>
          <c:smooth val="0"/>
          <c:extLst>
            <c:ext xmlns:c16="http://schemas.microsoft.com/office/drawing/2014/chart" uri="{C3380CC4-5D6E-409C-BE32-E72D297353CC}">
              <c16:uniqueId val="{00000000-76FD-4F75-B7E9-A01DB43BD255}"/>
            </c:ext>
          </c:extLst>
        </c:ser>
        <c:dLbls>
          <c:showLegendKey val="0"/>
          <c:showVal val="0"/>
          <c:showCatName val="0"/>
          <c:showSerName val="0"/>
          <c:showPercent val="0"/>
          <c:showBubbleSize val="0"/>
        </c:dLbls>
        <c:axId val="894690239"/>
        <c:axId val="894692735"/>
      </c:scatterChart>
      <c:scatterChart>
        <c:scatterStyle val="smoothMarker"/>
        <c:varyColors val="0"/>
        <c:ser>
          <c:idx val="0"/>
          <c:order val="0"/>
          <c:tx>
            <c:v>curve</c:v>
          </c:tx>
          <c:spPr>
            <a:ln w="19050" cap="rnd">
              <a:solidFill>
                <a:schemeClr val="accent1"/>
              </a:solidFill>
              <a:round/>
            </a:ln>
            <a:effectLst/>
          </c:spPr>
          <c:marker>
            <c:symbol val="none"/>
          </c:marker>
          <c:xVal>
            <c:numRef>
              <c:f>Targets!$P$4:$P$51</c:f>
              <c:numCache>
                <c:formatCode>0.00</c:formatCode>
                <c:ptCount val="48"/>
                <c:pt idx="0">
                  <c:v>-2</c:v>
                </c:pt>
                <c:pt idx="1">
                  <c:v>-1.9148936170212767</c:v>
                </c:pt>
                <c:pt idx="2">
                  <c:v>-1.8297872340425534</c:v>
                </c:pt>
                <c:pt idx="3">
                  <c:v>-1.7446808510638301</c:v>
                </c:pt>
                <c:pt idx="4">
                  <c:v>-1.6595744680851068</c:v>
                </c:pt>
                <c:pt idx="5">
                  <c:v>-1.5744680851063835</c:v>
                </c:pt>
                <c:pt idx="6">
                  <c:v>-1.4893617021276602</c:v>
                </c:pt>
                <c:pt idx="7">
                  <c:v>-1.4042553191489369</c:v>
                </c:pt>
                <c:pt idx="8">
                  <c:v>-1.3191489361702136</c:v>
                </c:pt>
                <c:pt idx="9">
                  <c:v>-1.2340425531914903</c:v>
                </c:pt>
                <c:pt idx="10">
                  <c:v>-1.1489361702127669</c:v>
                </c:pt>
                <c:pt idx="11">
                  <c:v>-1.0638297872340436</c:v>
                </c:pt>
                <c:pt idx="12">
                  <c:v>-0.97872340425532023</c:v>
                </c:pt>
                <c:pt idx="13">
                  <c:v>-0.89361702127659681</c:v>
                </c:pt>
                <c:pt idx="14">
                  <c:v>-0.8085106382978734</c:v>
                </c:pt>
                <c:pt idx="15">
                  <c:v>-0.72340425531914998</c:v>
                </c:pt>
                <c:pt idx="16">
                  <c:v>-0.63829787234042656</c:v>
                </c:pt>
                <c:pt idx="17">
                  <c:v>-0.55319148936170315</c:v>
                </c:pt>
                <c:pt idx="18">
                  <c:v>-0.46808510638297973</c:v>
                </c:pt>
                <c:pt idx="19">
                  <c:v>-0.38297872340425632</c:v>
                </c:pt>
                <c:pt idx="20">
                  <c:v>-0.2978723404255329</c:v>
                </c:pt>
                <c:pt idx="21">
                  <c:v>-0.21276595744680948</c:v>
                </c:pt>
                <c:pt idx="22">
                  <c:v>-0.12765957446808607</c:v>
                </c:pt>
                <c:pt idx="23">
                  <c:v>-4.2553191489362666E-2</c:v>
                </c:pt>
                <c:pt idx="24">
                  <c:v>4.2553191489360737E-2</c:v>
                </c:pt>
                <c:pt idx="25">
                  <c:v>0.12765957446808412</c:v>
                </c:pt>
                <c:pt idx="26">
                  <c:v>0.21276595744680754</c:v>
                </c:pt>
                <c:pt idx="27">
                  <c:v>0.29787234042553096</c:v>
                </c:pt>
                <c:pt idx="28">
                  <c:v>0.38297872340425437</c:v>
                </c:pt>
                <c:pt idx="29">
                  <c:v>0.46808510638297779</c:v>
                </c:pt>
                <c:pt idx="30">
                  <c:v>0.55319148936170115</c:v>
                </c:pt>
                <c:pt idx="31">
                  <c:v>0.63829787234042457</c:v>
                </c:pt>
                <c:pt idx="32">
                  <c:v>0.72340425531914798</c:v>
                </c:pt>
                <c:pt idx="33">
                  <c:v>0.8085106382978714</c:v>
                </c:pt>
                <c:pt idx="34">
                  <c:v>0.89361702127659481</c:v>
                </c:pt>
                <c:pt idx="35">
                  <c:v>0.97872340425531823</c:v>
                </c:pt>
                <c:pt idx="36">
                  <c:v>1.0638297872340416</c:v>
                </c:pt>
                <c:pt idx="37">
                  <c:v>1.148936170212765</c:v>
                </c:pt>
                <c:pt idx="38">
                  <c:v>1.2340425531914883</c:v>
                </c:pt>
                <c:pt idx="39">
                  <c:v>1.3191489361702116</c:v>
                </c:pt>
                <c:pt idx="40">
                  <c:v>1.4042553191489349</c:v>
                </c:pt>
                <c:pt idx="41">
                  <c:v>1.4893617021276582</c:v>
                </c:pt>
                <c:pt idx="42">
                  <c:v>1.5744680851063815</c:v>
                </c:pt>
                <c:pt idx="43">
                  <c:v>1.6595744680851048</c:v>
                </c:pt>
                <c:pt idx="44">
                  <c:v>1.7446808510638281</c:v>
                </c:pt>
                <c:pt idx="45">
                  <c:v>1.8297872340425514</c:v>
                </c:pt>
                <c:pt idx="46">
                  <c:v>1.9148936170212747</c:v>
                </c:pt>
                <c:pt idx="47">
                  <c:v>1.999999999999998</c:v>
                </c:pt>
              </c:numCache>
            </c:numRef>
          </c:xVal>
          <c:yVal>
            <c:numRef>
              <c:f>Targets!$Q$4:$Q$51</c:f>
              <c:numCache>
                <c:formatCode>0.00000</c:formatCode>
                <c:ptCount val="48"/>
                <c:pt idx="0">
                  <c:v>2.2750131948179191E-2</c:v>
                </c:pt>
                <c:pt idx="1">
                  <c:v>2.7753036005571507E-2</c:v>
                </c:pt>
                <c:pt idx="2">
                  <c:v>3.3640880232241731E-2</c:v>
                </c:pt>
                <c:pt idx="3">
                  <c:v>4.0520219175899402E-2</c:v>
                </c:pt>
                <c:pt idx="4">
                  <c:v>4.8500044096512658E-2</c:v>
                </c:pt>
                <c:pt idx="5">
                  <c:v>5.7689637105972476E-2</c:v>
                </c:pt>
                <c:pt idx="6">
                  <c:v>6.8196073897489357E-2</c:v>
                </c:pt>
                <c:pt idx="7">
                  <c:v>8.0121417091542482E-2</c:v>
                </c:pt>
                <c:pt idx="8">
                  <c:v>9.3559662887588449E-2</c:v>
                </c:pt>
                <c:pt idx="9">
                  <c:v>0.10859352403215847</c:v>
                </c:pt>
                <c:pt idx="10">
                  <c:v>0.12529115079978939</c:v>
                </c:pt>
                <c:pt idx="11">
                  <c:v>0.14370290737216729</c:v>
                </c:pt>
                <c:pt idx="12">
                  <c:v>0.1638583323597127</c:v>
                </c:pt>
                <c:pt idx="13">
                  <c:v>0.18576341803825577</c:v>
                </c:pt>
                <c:pt idx="14">
                  <c:v>0.2093983422103228</c:v>
                </c:pt>
                <c:pt idx="15">
                  <c:v>0.23471577882277747</c:v>
                </c:pt>
                <c:pt idx="16">
                  <c:v>0.26163989837625279</c:v>
                </c:pt>
                <c:pt idx="17">
                  <c:v>0.2900661470170291</c:v>
                </c:pt>
                <c:pt idx="18">
                  <c:v>0.3198618647735299</c:v>
                </c:pt>
                <c:pt idx="19">
                  <c:v>0.35086776992891466</c:v>
                </c:pt>
                <c:pt idx="20">
                  <c:v>0.382900299668467</c:v>
                </c:pt>
                <c:pt idx="21">
                  <c:v>0.41575475888838681</c:v>
                </c:pt>
                <c:pt idx="22">
                  <c:v>0.44920919157888761</c:v>
                </c:pt>
                <c:pt idx="23">
                  <c:v>0.48302885472177876</c:v>
                </c:pt>
                <c:pt idx="24">
                  <c:v>0.51697114527822041</c:v>
                </c:pt>
                <c:pt idx="25">
                  <c:v>0.55079080842111161</c:v>
                </c:pt>
                <c:pt idx="26">
                  <c:v>0.58424524111161247</c:v>
                </c:pt>
                <c:pt idx="27">
                  <c:v>0.61709970033153227</c:v>
                </c:pt>
                <c:pt idx="28">
                  <c:v>0.64913223007108467</c:v>
                </c:pt>
                <c:pt idx="29">
                  <c:v>0.68013813522646949</c:v>
                </c:pt>
                <c:pt idx="30">
                  <c:v>0.70993385298297018</c:v>
                </c:pt>
                <c:pt idx="31">
                  <c:v>0.73836010162374655</c:v>
                </c:pt>
                <c:pt idx="32">
                  <c:v>0.76528422117722195</c:v>
                </c:pt>
                <c:pt idx="33">
                  <c:v>0.79060165778967662</c:v>
                </c:pt>
                <c:pt idx="34">
                  <c:v>0.81423658196174364</c:v>
                </c:pt>
                <c:pt idx="35">
                  <c:v>0.83614166764028686</c:v>
                </c:pt>
                <c:pt idx="36">
                  <c:v>0.85629709262783216</c:v>
                </c:pt>
                <c:pt idx="37">
                  <c:v>0.87470884920021019</c:v>
                </c:pt>
                <c:pt idx="38">
                  <c:v>0.89140647596784117</c:v>
                </c:pt>
                <c:pt idx="39">
                  <c:v>0.90644033711241123</c:v>
                </c:pt>
                <c:pt idx="40">
                  <c:v>0.91987858290845725</c:v>
                </c:pt>
                <c:pt idx="41">
                  <c:v>0.93180392610251039</c:v>
                </c:pt>
                <c:pt idx="42">
                  <c:v>0.94231036289402725</c:v>
                </c:pt>
                <c:pt idx="43">
                  <c:v>0.95149995590348713</c:v>
                </c:pt>
                <c:pt idx="44">
                  <c:v>0.95947978082410046</c:v>
                </c:pt>
                <c:pt idx="45">
                  <c:v>0.96635911976775812</c:v>
                </c:pt>
                <c:pt idx="46">
                  <c:v>0.97224696399442834</c:v>
                </c:pt>
                <c:pt idx="47">
                  <c:v>0.97724986805182068</c:v>
                </c:pt>
              </c:numCache>
            </c:numRef>
          </c:yVal>
          <c:smooth val="1"/>
          <c:extLst>
            <c:ext xmlns:c16="http://schemas.microsoft.com/office/drawing/2014/chart" uri="{C3380CC4-5D6E-409C-BE32-E72D297353CC}">
              <c16:uniqueId val="{00000001-76FD-4F75-B7E9-A01DB43BD255}"/>
            </c:ext>
          </c:extLst>
        </c:ser>
        <c:dLbls>
          <c:showLegendKey val="0"/>
          <c:showVal val="0"/>
          <c:showCatName val="0"/>
          <c:showSerName val="0"/>
          <c:showPercent val="0"/>
          <c:showBubbleSize val="0"/>
        </c:dLbls>
        <c:axId val="894690239"/>
        <c:axId val="894692735"/>
      </c:scatterChart>
      <c:valAx>
        <c:axId val="894690239"/>
        <c:scaling>
          <c:orientation val="minMax"/>
          <c:max val="2"/>
          <c:min val="-2"/>
        </c:scaling>
        <c:delete val="0"/>
        <c:axPos val="b"/>
        <c:numFmt formatCode="0.0" sourceLinked="0"/>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4692735"/>
        <c:crosses val="autoZero"/>
        <c:crossBetween val="midCat"/>
      </c:valAx>
      <c:valAx>
        <c:axId val="894692735"/>
        <c:scaling>
          <c:orientation val="minMax"/>
          <c:max val="1"/>
        </c:scaling>
        <c:delete val="0"/>
        <c:axPos val="l"/>
        <c:numFmt formatCode="0.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46902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longevity</c:v>
          </c:tx>
          <c:spPr>
            <a:ln w="19050" cap="rnd">
              <a:solidFill>
                <a:schemeClr val="accent1"/>
              </a:solidFill>
              <a:round/>
            </a:ln>
            <a:effectLst/>
          </c:spPr>
          <c:marker>
            <c:symbol val="none"/>
          </c:marker>
          <c:xVal>
            <c:numRef>
              <c:f>Longevity!$C$6:$C$366</c:f>
              <c:numCache>
                <c:formatCode>0.00000</c:formatCode>
                <c:ptCount val="361"/>
                <c:pt idx="0">
                  <c:v>0</c:v>
                </c:pt>
                <c:pt idx="1">
                  <c:v>8.3333333333333329E-2</c:v>
                </c:pt>
                <c:pt idx="2">
                  <c:v>0.16666666666666666</c:v>
                </c:pt>
                <c:pt idx="3">
                  <c:v>0.25</c:v>
                </c:pt>
                <c:pt idx="4">
                  <c:v>0.33333333333333331</c:v>
                </c:pt>
                <c:pt idx="5">
                  <c:v>0.41666666666666669</c:v>
                </c:pt>
                <c:pt idx="6">
                  <c:v>0.5</c:v>
                </c:pt>
                <c:pt idx="7">
                  <c:v>0.58333333333333337</c:v>
                </c:pt>
                <c:pt idx="8">
                  <c:v>0.66666666666666663</c:v>
                </c:pt>
                <c:pt idx="9">
                  <c:v>0.75</c:v>
                </c:pt>
                <c:pt idx="10">
                  <c:v>0.83333333333333337</c:v>
                </c:pt>
                <c:pt idx="11">
                  <c:v>0.91666666666666663</c:v>
                </c:pt>
                <c:pt idx="12">
                  <c:v>1</c:v>
                </c:pt>
                <c:pt idx="13">
                  <c:v>1.0833333333333333</c:v>
                </c:pt>
                <c:pt idx="14">
                  <c:v>1.1666666666666667</c:v>
                </c:pt>
                <c:pt idx="15">
                  <c:v>1.25</c:v>
                </c:pt>
                <c:pt idx="16">
                  <c:v>1.3333333333333333</c:v>
                </c:pt>
                <c:pt idx="17">
                  <c:v>1.4166666666666667</c:v>
                </c:pt>
                <c:pt idx="18">
                  <c:v>1.5</c:v>
                </c:pt>
                <c:pt idx="19">
                  <c:v>1.5833333333333333</c:v>
                </c:pt>
                <c:pt idx="20">
                  <c:v>1.6666666666666667</c:v>
                </c:pt>
                <c:pt idx="21">
                  <c:v>1.75</c:v>
                </c:pt>
                <c:pt idx="22">
                  <c:v>1.8333333333333333</c:v>
                </c:pt>
                <c:pt idx="23">
                  <c:v>1.9166666666666667</c:v>
                </c:pt>
                <c:pt idx="24">
                  <c:v>2</c:v>
                </c:pt>
                <c:pt idx="25">
                  <c:v>2.0833333333333335</c:v>
                </c:pt>
                <c:pt idx="26">
                  <c:v>2.1666666666666665</c:v>
                </c:pt>
                <c:pt idx="27">
                  <c:v>2.25</c:v>
                </c:pt>
                <c:pt idx="28">
                  <c:v>2.3333333333333335</c:v>
                </c:pt>
                <c:pt idx="29">
                  <c:v>2.4166666666666665</c:v>
                </c:pt>
                <c:pt idx="30">
                  <c:v>2.5</c:v>
                </c:pt>
                <c:pt idx="31">
                  <c:v>2.5833333333333335</c:v>
                </c:pt>
                <c:pt idx="32">
                  <c:v>2.6666666666666665</c:v>
                </c:pt>
                <c:pt idx="33">
                  <c:v>2.75</c:v>
                </c:pt>
                <c:pt idx="34">
                  <c:v>2.8333333333333335</c:v>
                </c:pt>
                <c:pt idx="35">
                  <c:v>2.9166666666666665</c:v>
                </c:pt>
                <c:pt idx="36">
                  <c:v>3</c:v>
                </c:pt>
                <c:pt idx="37">
                  <c:v>3.0833333333333335</c:v>
                </c:pt>
                <c:pt idx="38">
                  <c:v>3.1666666666666665</c:v>
                </c:pt>
                <c:pt idx="39">
                  <c:v>3.25</c:v>
                </c:pt>
                <c:pt idx="40">
                  <c:v>3.3333333333333335</c:v>
                </c:pt>
                <c:pt idx="41">
                  <c:v>3.4166666666666665</c:v>
                </c:pt>
                <c:pt idx="42">
                  <c:v>3.5</c:v>
                </c:pt>
                <c:pt idx="43">
                  <c:v>3.5833333333333335</c:v>
                </c:pt>
                <c:pt idx="44">
                  <c:v>3.6666666666666665</c:v>
                </c:pt>
                <c:pt idx="45">
                  <c:v>3.75</c:v>
                </c:pt>
                <c:pt idx="46">
                  <c:v>3.8333333333333335</c:v>
                </c:pt>
                <c:pt idx="47">
                  <c:v>3.9166666666666665</c:v>
                </c:pt>
                <c:pt idx="48">
                  <c:v>4</c:v>
                </c:pt>
                <c:pt idx="49">
                  <c:v>4.083333333333333</c:v>
                </c:pt>
                <c:pt idx="50">
                  <c:v>4.166666666666667</c:v>
                </c:pt>
                <c:pt idx="51">
                  <c:v>4.25</c:v>
                </c:pt>
                <c:pt idx="52">
                  <c:v>4.333333333333333</c:v>
                </c:pt>
                <c:pt idx="53">
                  <c:v>4.416666666666667</c:v>
                </c:pt>
                <c:pt idx="54">
                  <c:v>4.5</c:v>
                </c:pt>
                <c:pt idx="55">
                  <c:v>4.583333333333333</c:v>
                </c:pt>
                <c:pt idx="56">
                  <c:v>4.666666666666667</c:v>
                </c:pt>
                <c:pt idx="57">
                  <c:v>4.75</c:v>
                </c:pt>
                <c:pt idx="58">
                  <c:v>4.833333333333333</c:v>
                </c:pt>
                <c:pt idx="59">
                  <c:v>4.916666666666667</c:v>
                </c:pt>
                <c:pt idx="60">
                  <c:v>5</c:v>
                </c:pt>
                <c:pt idx="61">
                  <c:v>5.083333333333333</c:v>
                </c:pt>
                <c:pt idx="62">
                  <c:v>5.166666666666667</c:v>
                </c:pt>
                <c:pt idx="63">
                  <c:v>5.25</c:v>
                </c:pt>
                <c:pt idx="64">
                  <c:v>5.333333333333333</c:v>
                </c:pt>
                <c:pt idx="65">
                  <c:v>5.416666666666667</c:v>
                </c:pt>
                <c:pt idx="66">
                  <c:v>5.5</c:v>
                </c:pt>
                <c:pt idx="67">
                  <c:v>5.583333333333333</c:v>
                </c:pt>
                <c:pt idx="68">
                  <c:v>5.666666666666667</c:v>
                </c:pt>
                <c:pt idx="69">
                  <c:v>5.75</c:v>
                </c:pt>
                <c:pt idx="70">
                  <c:v>5.833333333333333</c:v>
                </c:pt>
                <c:pt idx="71">
                  <c:v>5.916666666666667</c:v>
                </c:pt>
                <c:pt idx="72">
                  <c:v>6</c:v>
                </c:pt>
                <c:pt idx="73">
                  <c:v>6.083333333333333</c:v>
                </c:pt>
                <c:pt idx="74">
                  <c:v>6.166666666666667</c:v>
                </c:pt>
                <c:pt idx="75">
                  <c:v>6.25</c:v>
                </c:pt>
                <c:pt idx="76">
                  <c:v>6.333333333333333</c:v>
                </c:pt>
                <c:pt idx="77">
                  <c:v>6.416666666666667</c:v>
                </c:pt>
                <c:pt idx="78">
                  <c:v>6.5</c:v>
                </c:pt>
                <c:pt idx="79">
                  <c:v>6.583333333333333</c:v>
                </c:pt>
                <c:pt idx="80">
                  <c:v>6.666666666666667</c:v>
                </c:pt>
                <c:pt idx="81">
                  <c:v>6.75</c:v>
                </c:pt>
                <c:pt idx="82">
                  <c:v>6.833333333333333</c:v>
                </c:pt>
                <c:pt idx="83">
                  <c:v>6.916666666666667</c:v>
                </c:pt>
                <c:pt idx="84">
                  <c:v>7</c:v>
                </c:pt>
                <c:pt idx="85">
                  <c:v>7.083333333333333</c:v>
                </c:pt>
                <c:pt idx="86">
                  <c:v>7.166666666666667</c:v>
                </c:pt>
                <c:pt idx="87">
                  <c:v>7.25</c:v>
                </c:pt>
                <c:pt idx="88">
                  <c:v>7.333333333333333</c:v>
                </c:pt>
                <c:pt idx="89">
                  <c:v>7.416666666666667</c:v>
                </c:pt>
                <c:pt idx="90">
                  <c:v>7.5</c:v>
                </c:pt>
                <c:pt idx="91">
                  <c:v>7.583333333333333</c:v>
                </c:pt>
                <c:pt idx="92">
                  <c:v>7.666666666666667</c:v>
                </c:pt>
                <c:pt idx="93">
                  <c:v>7.75</c:v>
                </c:pt>
                <c:pt idx="94">
                  <c:v>7.833333333333333</c:v>
                </c:pt>
                <c:pt idx="95">
                  <c:v>7.916666666666667</c:v>
                </c:pt>
                <c:pt idx="96">
                  <c:v>8</c:v>
                </c:pt>
                <c:pt idx="97">
                  <c:v>8.0833333333333339</c:v>
                </c:pt>
                <c:pt idx="98">
                  <c:v>8.1666666666666661</c:v>
                </c:pt>
                <c:pt idx="99">
                  <c:v>8.25</c:v>
                </c:pt>
                <c:pt idx="100">
                  <c:v>8.3333333333333339</c:v>
                </c:pt>
                <c:pt idx="101">
                  <c:v>8.4166666666666661</c:v>
                </c:pt>
                <c:pt idx="102">
                  <c:v>8.5</c:v>
                </c:pt>
                <c:pt idx="103">
                  <c:v>8.5833333333333339</c:v>
                </c:pt>
                <c:pt idx="104">
                  <c:v>8.6666666666666661</c:v>
                </c:pt>
                <c:pt idx="105">
                  <c:v>8.75</c:v>
                </c:pt>
                <c:pt idx="106">
                  <c:v>8.8333333333333339</c:v>
                </c:pt>
                <c:pt idx="107">
                  <c:v>8.9166666666666661</c:v>
                </c:pt>
                <c:pt idx="108">
                  <c:v>9</c:v>
                </c:pt>
                <c:pt idx="109">
                  <c:v>9.0833333333333339</c:v>
                </c:pt>
                <c:pt idx="110">
                  <c:v>9.1666666666666661</c:v>
                </c:pt>
                <c:pt idx="111">
                  <c:v>9.25</c:v>
                </c:pt>
                <c:pt idx="112">
                  <c:v>9.3333333333333339</c:v>
                </c:pt>
                <c:pt idx="113">
                  <c:v>9.4166666666666661</c:v>
                </c:pt>
                <c:pt idx="114">
                  <c:v>9.5</c:v>
                </c:pt>
                <c:pt idx="115">
                  <c:v>9.5833333333333339</c:v>
                </c:pt>
                <c:pt idx="116">
                  <c:v>9.6666666666666661</c:v>
                </c:pt>
                <c:pt idx="117">
                  <c:v>9.75</c:v>
                </c:pt>
                <c:pt idx="118">
                  <c:v>9.8333333333333339</c:v>
                </c:pt>
                <c:pt idx="119">
                  <c:v>9.9166666666666661</c:v>
                </c:pt>
                <c:pt idx="120">
                  <c:v>10</c:v>
                </c:pt>
                <c:pt idx="121">
                  <c:v>10.083333333333334</c:v>
                </c:pt>
                <c:pt idx="122">
                  <c:v>10.166666666666666</c:v>
                </c:pt>
                <c:pt idx="123">
                  <c:v>10.25</c:v>
                </c:pt>
                <c:pt idx="124">
                  <c:v>10.333333333333334</c:v>
                </c:pt>
                <c:pt idx="125">
                  <c:v>10.416666666666666</c:v>
                </c:pt>
                <c:pt idx="126">
                  <c:v>10.5</c:v>
                </c:pt>
                <c:pt idx="127">
                  <c:v>10.583333333333334</c:v>
                </c:pt>
                <c:pt idx="128">
                  <c:v>10.666666666666666</c:v>
                </c:pt>
                <c:pt idx="129">
                  <c:v>10.75</c:v>
                </c:pt>
                <c:pt idx="130">
                  <c:v>10.833333333333334</c:v>
                </c:pt>
                <c:pt idx="131">
                  <c:v>10.916666666666666</c:v>
                </c:pt>
                <c:pt idx="132">
                  <c:v>11</c:v>
                </c:pt>
                <c:pt idx="133">
                  <c:v>11.083333333333334</c:v>
                </c:pt>
                <c:pt idx="134">
                  <c:v>11.166666666666666</c:v>
                </c:pt>
                <c:pt idx="135">
                  <c:v>11.25</c:v>
                </c:pt>
                <c:pt idx="136">
                  <c:v>11.333333333333334</c:v>
                </c:pt>
                <c:pt idx="137">
                  <c:v>11.416666666666666</c:v>
                </c:pt>
                <c:pt idx="138">
                  <c:v>11.5</c:v>
                </c:pt>
                <c:pt idx="139">
                  <c:v>11.583333333333334</c:v>
                </c:pt>
                <c:pt idx="140">
                  <c:v>11.666666666666666</c:v>
                </c:pt>
                <c:pt idx="141">
                  <c:v>11.75</c:v>
                </c:pt>
                <c:pt idx="142">
                  <c:v>11.833333333333334</c:v>
                </c:pt>
                <c:pt idx="143">
                  <c:v>11.916666666666666</c:v>
                </c:pt>
                <c:pt idx="144">
                  <c:v>12</c:v>
                </c:pt>
                <c:pt idx="145">
                  <c:v>12.083333333333334</c:v>
                </c:pt>
                <c:pt idx="146">
                  <c:v>12.166666666666666</c:v>
                </c:pt>
                <c:pt idx="147">
                  <c:v>12.25</c:v>
                </c:pt>
                <c:pt idx="148">
                  <c:v>12.333333333333334</c:v>
                </c:pt>
                <c:pt idx="149">
                  <c:v>12.416666666666666</c:v>
                </c:pt>
                <c:pt idx="150">
                  <c:v>12.5</c:v>
                </c:pt>
                <c:pt idx="151">
                  <c:v>12.583333333333334</c:v>
                </c:pt>
                <c:pt idx="152">
                  <c:v>12.666666666666666</c:v>
                </c:pt>
                <c:pt idx="153">
                  <c:v>12.75</c:v>
                </c:pt>
                <c:pt idx="154">
                  <c:v>12.833333333333334</c:v>
                </c:pt>
                <c:pt idx="155">
                  <c:v>12.916666666666666</c:v>
                </c:pt>
                <c:pt idx="156">
                  <c:v>13</c:v>
                </c:pt>
                <c:pt idx="157">
                  <c:v>13.083333333333334</c:v>
                </c:pt>
                <c:pt idx="158">
                  <c:v>13.166666666666666</c:v>
                </c:pt>
                <c:pt idx="159">
                  <c:v>13.25</c:v>
                </c:pt>
                <c:pt idx="160">
                  <c:v>13.333333333333334</c:v>
                </c:pt>
                <c:pt idx="161">
                  <c:v>13.416666666666666</c:v>
                </c:pt>
                <c:pt idx="162">
                  <c:v>13.5</c:v>
                </c:pt>
                <c:pt idx="163">
                  <c:v>13.583333333333334</c:v>
                </c:pt>
                <c:pt idx="164">
                  <c:v>13.666666666666666</c:v>
                </c:pt>
                <c:pt idx="165">
                  <c:v>13.75</c:v>
                </c:pt>
                <c:pt idx="166">
                  <c:v>13.833333333333334</c:v>
                </c:pt>
                <c:pt idx="167">
                  <c:v>13.916666666666666</c:v>
                </c:pt>
                <c:pt idx="168">
                  <c:v>14</c:v>
                </c:pt>
                <c:pt idx="169">
                  <c:v>14.083333333333334</c:v>
                </c:pt>
                <c:pt idx="170">
                  <c:v>14.166666666666666</c:v>
                </c:pt>
                <c:pt idx="171">
                  <c:v>14.25</c:v>
                </c:pt>
                <c:pt idx="172">
                  <c:v>14.333333333333334</c:v>
                </c:pt>
                <c:pt idx="173">
                  <c:v>14.416666666666666</c:v>
                </c:pt>
                <c:pt idx="174">
                  <c:v>14.5</c:v>
                </c:pt>
                <c:pt idx="175">
                  <c:v>14.583333333333334</c:v>
                </c:pt>
                <c:pt idx="176">
                  <c:v>14.666666666666666</c:v>
                </c:pt>
                <c:pt idx="177">
                  <c:v>14.75</c:v>
                </c:pt>
                <c:pt idx="178">
                  <c:v>14.833333333333334</c:v>
                </c:pt>
                <c:pt idx="179">
                  <c:v>14.916666666666666</c:v>
                </c:pt>
                <c:pt idx="180">
                  <c:v>15</c:v>
                </c:pt>
                <c:pt idx="181">
                  <c:v>15.083333333333334</c:v>
                </c:pt>
                <c:pt idx="182">
                  <c:v>15.166666666666666</c:v>
                </c:pt>
                <c:pt idx="183">
                  <c:v>15.25</c:v>
                </c:pt>
                <c:pt idx="184">
                  <c:v>15.333333333333334</c:v>
                </c:pt>
                <c:pt idx="185">
                  <c:v>15.416666666666666</c:v>
                </c:pt>
                <c:pt idx="186">
                  <c:v>15.5</c:v>
                </c:pt>
                <c:pt idx="187">
                  <c:v>15.583333333333334</c:v>
                </c:pt>
                <c:pt idx="188">
                  <c:v>15.666666666666666</c:v>
                </c:pt>
                <c:pt idx="189">
                  <c:v>15.75</c:v>
                </c:pt>
                <c:pt idx="190">
                  <c:v>15.833333333333334</c:v>
                </c:pt>
                <c:pt idx="191">
                  <c:v>15.916666666666666</c:v>
                </c:pt>
                <c:pt idx="192">
                  <c:v>16</c:v>
                </c:pt>
                <c:pt idx="193">
                  <c:v>16.083333333333332</c:v>
                </c:pt>
                <c:pt idx="194">
                  <c:v>16.166666666666668</c:v>
                </c:pt>
                <c:pt idx="195">
                  <c:v>16.25</c:v>
                </c:pt>
                <c:pt idx="196">
                  <c:v>16.333333333333332</c:v>
                </c:pt>
                <c:pt idx="197">
                  <c:v>16.416666666666668</c:v>
                </c:pt>
                <c:pt idx="198">
                  <c:v>16.5</c:v>
                </c:pt>
                <c:pt idx="199">
                  <c:v>16.583333333333332</c:v>
                </c:pt>
                <c:pt idx="200">
                  <c:v>16.666666666666668</c:v>
                </c:pt>
                <c:pt idx="201">
                  <c:v>16.75</c:v>
                </c:pt>
                <c:pt idx="202">
                  <c:v>16.833333333333332</c:v>
                </c:pt>
                <c:pt idx="203">
                  <c:v>16.916666666666668</c:v>
                </c:pt>
                <c:pt idx="204">
                  <c:v>17</c:v>
                </c:pt>
                <c:pt idx="205">
                  <c:v>17.083333333333332</c:v>
                </c:pt>
                <c:pt idx="206">
                  <c:v>17.166666666666668</c:v>
                </c:pt>
                <c:pt idx="207">
                  <c:v>17.25</c:v>
                </c:pt>
                <c:pt idx="208">
                  <c:v>17.333333333333332</c:v>
                </c:pt>
                <c:pt idx="209">
                  <c:v>17.416666666666668</c:v>
                </c:pt>
                <c:pt idx="210">
                  <c:v>17.5</c:v>
                </c:pt>
                <c:pt idx="211">
                  <c:v>17.583333333333332</c:v>
                </c:pt>
                <c:pt idx="212">
                  <c:v>17.666666666666668</c:v>
                </c:pt>
                <c:pt idx="213">
                  <c:v>17.75</c:v>
                </c:pt>
                <c:pt idx="214">
                  <c:v>17.833333333333332</c:v>
                </c:pt>
                <c:pt idx="215">
                  <c:v>17.916666666666668</c:v>
                </c:pt>
                <c:pt idx="216">
                  <c:v>18</c:v>
                </c:pt>
                <c:pt idx="217">
                  <c:v>18.083333333333332</c:v>
                </c:pt>
                <c:pt idx="218">
                  <c:v>18.166666666666668</c:v>
                </c:pt>
                <c:pt idx="219">
                  <c:v>18.25</c:v>
                </c:pt>
                <c:pt idx="220">
                  <c:v>18.333333333333332</c:v>
                </c:pt>
                <c:pt idx="221">
                  <c:v>18.416666666666668</c:v>
                </c:pt>
                <c:pt idx="222">
                  <c:v>18.5</c:v>
                </c:pt>
                <c:pt idx="223">
                  <c:v>18.583333333333332</c:v>
                </c:pt>
                <c:pt idx="224">
                  <c:v>18.666666666666668</c:v>
                </c:pt>
                <c:pt idx="225">
                  <c:v>18.75</c:v>
                </c:pt>
                <c:pt idx="226">
                  <c:v>18.833333333333332</c:v>
                </c:pt>
                <c:pt idx="227">
                  <c:v>18.916666666666668</c:v>
                </c:pt>
                <c:pt idx="228">
                  <c:v>19</c:v>
                </c:pt>
                <c:pt idx="229">
                  <c:v>19.083333333333332</c:v>
                </c:pt>
                <c:pt idx="230">
                  <c:v>19.166666666666668</c:v>
                </c:pt>
                <c:pt idx="231">
                  <c:v>19.25</c:v>
                </c:pt>
                <c:pt idx="232">
                  <c:v>19.333333333333332</c:v>
                </c:pt>
                <c:pt idx="233">
                  <c:v>19.416666666666668</c:v>
                </c:pt>
                <c:pt idx="234">
                  <c:v>19.5</c:v>
                </c:pt>
                <c:pt idx="235">
                  <c:v>19.583333333333332</c:v>
                </c:pt>
                <c:pt idx="236">
                  <c:v>19.666666666666668</c:v>
                </c:pt>
                <c:pt idx="237">
                  <c:v>19.75</c:v>
                </c:pt>
                <c:pt idx="238">
                  <c:v>19.833333333333332</c:v>
                </c:pt>
                <c:pt idx="239">
                  <c:v>19.916666666666668</c:v>
                </c:pt>
                <c:pt idx="240">
                  <c:v>20</c:v>
                </c:pt>
                <c:pt idx="241">
                  <c:v>20.083333333333332</c:v>
                </c:pt>
                <c:pt idx="242">
                  <c:v>20.166666666666668</c:v>
                </c:pt>
                <c:pt idx="243">
                  <c:v>20.25</c:v>
                </c:pt>
                <c:pt idx="244">
                  <c:v>20.333333333333332</c:v>
                </c:pt>
                <c:pt idx="245">
                  <c:v>20.416666666666668</c:v>
                </c:pt>
                <c:pt idx="246">
                  <c:v>20.5</c:v>
                </c:pt>
                <c:pt idx="247">
                  <c:v>20.583333333333332</c:v>
                </c:pt>
                <c:pt idx="248">
                  <c:v>20.666666666666668</c:v>
                </c:pt>
                <c:pt idx="249">
                  <c:v>20.75</c:v>
                </c:pt>
                <c:pt idx="250">
                  <c:v>20.833333333333332</c:v>
                </c:pt>
                <c:pt idx="251">
                  <c:v>20.916666666666668</c:v>
                </c:pt>
                <c:pt idx="252">
                  <c:v>21</c:v>
                </c:pt>
                <c:pt idx="253">
                  <c:v>21.083333333333332</c:v>
                </c:pt>
                <c:pt idx="254">
                  <c:v>21.166666666666668</c:v>
                </c:pt>
                <c:pt idx="255">
                  <c:v>21.25</c:v>
                </c:pt>
                <c:pt idx="256">
                  <c:v>21.333333333333332</c:v>
                </c:pt>
                <c:pt idx="257">
                  <c:v>21.416666666666668</c:v>
                </c:pt>
                <c:pt idx="258">
                  <c:v>21.5</c:v>
                </c:pt>
                <c:pt idx="259">
                  <c:v>21.583333333333332</c:v>
                </c:pt>
                <c:pt idx="260">
                  <c:v>21.666666666666668</c:v>
                </c:pt>
                <c:pt idx="261">
                  <c:v>21.75</c:v>
                </c:pt>
                <c:pt idx="262">
                  <c:v>21.833333333333332</c:v>
                </c:pt>
                <c:pt idx="263">
                  <c:v>21.916666666666668</c:v>
                </c:pt>
                <c:pt idx="264">
                  <c:v>22</c:v>
                </c:pt>
                <c:pt idx="265">
                  <c:v>22.083333333333332</c:v>
                </c:pt>
                <c:pt idx="266">
                  <c:v>22.166666666666668</c:v>
                </c:pt>
                <c:pt idx="267">
                  <c:v>22.25</c:v>
                </c:pt>
                <c:pt idx="268">
                  <c:v>22.333333333333332</c:v>
                </c:pt>
                <c:pt idx="269">
                  <c:v>22.416666666666668</c:v>
                </c:pt>
                <c:pt idx="270">
                  <c:v>22.5</c:v>
                </c:pt>
                <c:pt idx="271">
                  <c:v>22.583333333333332</c:v>
                </c:pt>
                <c:pt idx="272">
                  <c:v>22.666666666666668</c:v>
                </c:pt>
                <c:pt idx="273">
                  <c:v>22.75</c:v>
                </c:pt>
                <c:pt idx="274">
                  <c:v>22.833333333333332</c:v>
                </c:pt>
                <c:pt idx="275">
                  <c:v>22.916666666666668</c:v>
                </c:pt>
                <c:pt idx="276">
                  <c:v>23</c:v>
                </c:pt>
                <c:pt idx="277">
                  <c:v>23.083333333333332</c:v>
                </c:pt>
                <c:pt idx="278">
                  <c:v>23.166666666666668</c:v>
                </c:pt>
                <c:pt idx="279">
                  <c:v>23.25</c:v>
                </c:pt>
                <c:pt idx="280">
                  <c:v>23.333333333333332</c:v>
                </c:pt>
                <c:pt idx="281">
                  <c:v>23.416666666666668</c:v>
                </c:pt>
                <c:pt idx="282">
                  <c:v>23.5</c:v>
                </c:pt>
                <c:pt idx="283">
                  <c:v>23.583333333333332</c:v>
                </c:pt>
                <c:pt idx="284">
                  <c:v>23.666666666666668</c:v>
                </c:pt>
                <c:pt idx="285">
                  <c:v>23.75</c:v>
                </c:pt>
                <c:pt idx="286">
                  <c:v>23.833333333333332</c:v>
                </c:pt>
                <c:pt idx="287">
                  <c:v>23.916666666666668</c:v>
                </c:pt>
                <c:pt idx="288">
                  <c:v>24</c:v>
                </c:pt>
                <c:pt idx="289">
                  <c:v>24.083333333333332</c:v>
                </c:pt>
                <c:pt idx="290">
                  <c:v>24.166666666666668</c:v>
                </c:pt>
                <c:pt idx="291">
                  <c:v>24.25</c:v>
                </c:pt>
                <c:pt idx="292">
                  <c:v>24.333333333333332</c:v>
                </c:pt>
                <c:pt idx="293">
                  <c:v>24.416666666666668</c:v>
                </c:pt>
                <c:pt idx="294">
                  <c:v>24.5</c:v>
                </c:pt>
                <c:pt idx="295">
                  <c:v>24.583333333333332</c:v>
                </c:pt>
                <c:pt idx="296">
                  <c:v>24.666666666666668</c:v>
                </c:pt>
                <c:pt idx="297">
                  <c:v>24.75</c:v>
                </c:pt>
                <c:pt idx="298">
                  <c:v>24.833333333333332</c:v>
                </c:pt>
                <c:pt idx="299">
                  <c:v>24.916666666666668</c:v>
                </c:pt>
                <c:pt idx="300">
                  <c:v>25</c:v>
                </c:pt>
                <c:pt idx="301">
                  <c:v>25.083333333333332</c:v>
                </c:pt>
                <c:pt idx="302">
                  <c:v>25.166666666666668</c:v>
                </c:pt>
                <c:pt idx="303">
                  <c:v>25.25</c:v>
                </c:pt>
                <c:pt idx="304">
                  <c:v>25.333333333333332</c:v>
                </c:pt>
                <c:pt idx="305">
                  <c:v>25.416666666666668</c:v>
                </c:pt>
                <c:pt idx="306">
                  <c:v>25.5</c:v>
                </c:pt>
                <c:pt idx="307">
                  <c:v>25.583333333333332</c:v>
                </c:pt>
                <c:pt idx="308">
                  <c:v>25.666666666666668</c:v>
                </c:pt>
                <c:pt idx="309">
                  <c:v>25.75</c:v>
                </c:pt>
                <c:pt idx="310">
                  <c:v>25.833333333333332</c:v>
                </c:pt>
                <c:pt idx="311">
                  <c:v>25.916666666666668</c:v>
                </c:pt>
                <c:pt idx="312">
                  <c:v>26</c:v>
                </c:pt>
                <c:pt idx="313">
                  <c:v>26.083333333333332</c:v>
                </c:pt>
                <c:pt idx="314">
                  <c:v>26.166666666666668</c:v>
                </c:pt>
                <c:pt idx="315">
                  <c:v>26.25</c:v>
                </c:pt>
                <c:pt idx="316">
                  <c:v>26.333333333333332</c:v>
                </c:pt>
                <c:pt idx="317">
                  <c:v>26.416666666666668</c:v>
                </c:pt>
                <c:pt idx="318">
                  <c:v>26.5</c:v>
                </c:pt>
                <c:pt idx="319">
                  <c:v>26.583333333333332</c:v>
                </c:pt>
                <c:pt idx="320">
                  <c:v>26.666666666666668</c:v>
                </c:pt>
                <c:pt idx="321">
                  <c:v>26.75</c:v>
                </c:pt>
                <c:pt idx="322">
                  <c:v>26.833333333333332</c:v>
                </c:pt>
                <c:pt idx="323">
                  <c:v>26.916666666666668</c:v>
                </c:pt>
                <c:pt idx="324">
                  <c:v>27</c:v>
                </c:pt>
                <c:pt idx="325">
                  <c:v>27.083333333333332</c:v>
                </c:pt>
                <c:pt idx="326">
                  <c:v>27.166666666666668</c:v>
                </c:pt>
                <c:pt idx="327">
                  <c:v>27.25</c:v>
                </c:pt>
                <c:pt idx="328">
                  <c:v>27.333333333333332</c:v>
                </c:pt>
                <c:pt idx="329">
                  <c:v>27.416666666666668</c:v>
                </c:pt>
                <c:pt idx="330">
                  <c:v>27.5</c:v>
                </c:pt>
                <c:pt idx="331">
                  <c:v>27.583333333333332</c:v>
                </c:pt>
                <c:pt idx="332">
                  <c:v>27.666666666666668</c:v>
                </c:pt>
                <c:pt idx="333">
                  <c:v>27.75</c:v>
                </c:pt>
                <c:pt idx="334">
                  <c:v>27.833333333333332</c:v>
                </c:pt>
                <c:pt idx="335">
                  <c:v>27.916666666666668</c:v>
                </c:pt>
                <c:pt idx="336">
                  <c:v>28</c:v>
                </c:pt>
                <c:pt idx="337">
                  <c:v>28.083333333333332</c:v>
                </c:pt>
                <c:pt idx="338">
                  <c:v>28.166666666666668</c:v>
                </c:pt>
                <c:pt idx="339">
                  <c:v>28.25</c:v>
                </c:pt>
                <c:pt idx="340">
                  <c:v>28.333333333333332</c:v>
                </c:pt>
                <c:pt idx="341">
                  <c:v>28.416666666666668</c:v>
                </c:pt>
                <c:pt idx="342">
                  <c:v>28.5</c:v>
                </c:pt>
                <c:pt idx="343">
                  <c:v>28.583333333333332</c:v>
                </c:pt>
                <c:pt idx="344">
                  <c:v>28.666666666666668</c:v>
                </c:pt>
                <c:pt idx="345">
                  <c:v>28.75</c:v>
                </c:pt>
                <c:pt idx="346">
                  <c:v>28.833333333333332</c:v>
                </c:pt>
                <c:pt idx="347">
                  <c:v>28.916666666666668</c:v>
                </c:pt>
                <c:pt idx="348">
                  <c:v>29</c:v>
                </c:pt>
                <c:pt idx="349">
                  <c:v>29.083333333333332</c:v>
                </c:pt>
                <c:pt idx="350">
                  <c:v>29.166666666666668</c:v>
                </c:pt>
                <c:pt idx="351">
                  <c:v>29.25</c:v>
                </c:pt>
                <c:pt idx="352">
                  <c:v>29.333333333333332</c:v>
                </c:pt>
                <c:pt idx="353">
                  <c:v>29.416666666666668</c:v>
                </c:pt>
                <c:pt idx="354">
                  <c:v>29.5</c:v>
                </c:pt>
                <c:pt idx="355">
                  <c:v>29.583333333333332</c:v>
                </c:pt>
                <c:pt idx="356">
                  <c:v>29.666666666666668</c:v>
                </c:pt>
                <c:pt idx="357">
                  <c:v>29.75</c:v>
                </c:pt>
                <c:pt idx="358">
                  <c:v>29.833333333333332</c:v>
                </c:pt>
                <c:pt idx="359">
                  <c:v>29.916666666666668</c:v>
                </c:pt>
                <c:pt idx="360">
                  <c:v>30</c:v>
                </c:pt>
              </c:numCache>
            </c:numRef>
          </c:xVal>
          <c:yVal>
            <c:numRef>
              <c:f>Longevity!$D$6:$D$366</c:f>
              <c:numCache>
                <c:formatCode>0.00000</c:formatCode>
                <c:ptCount val="361"/>
                <c:pt idx="0">
                  <c:v>0</c:v>
                </c:pt>
                <c:pt idx="1">
                  <c:v>7.6923076923076927E-2</c:v>
                </c:pt>
                <c:pt idx="2">
                  <c:v>0.14285714285714285</c:v>
                </c:pt>
                <c:pt idx="3">
                  <c:v>0.2</c:v>
                </c:pt>
                <c:pt idx="4">
                  <c:v>0.25</c:v>
                </c:pt>
                <c:pt idx="5">
                  <c:v>0.29411764705882354</c:v>
                </c:pt>
                <c:pt idx="6">
                  <c:v>0.33333333333333331</c:v>
                </c:pt>
                <c:pt idx="7">
                  <c:v>0.36842105263157893</c:v>
                </c:pt>
                <c:pt idx="8">
                  <c:v>0.4</c:v>
                </c:pt>
                <c:pt idx="9">
                  <c:v>0.42857142857142855</c:v>
                </c:pt>
                <c:pt idx="10">
                  <c:v>0.45454545454545453</c:v>
                </c:pt>
                <c:pt idx="11">
                  <c:v>0.47826086956521741</c:v>
                </c:pt>
                <c:pt idx="12">
                  <c:v>0.5</c:v>
                </c:pt>
                <c:pt idx="13">
                  <c:v>0.52</c:v>
                </c:pt>
                <c:pt idx="14">
                  <c:v>0.53846153846153844</c:v>
                </c:pt>
                <c:pt idx="15">
                  <c:v>0.55555555555555558</c:v>
                </c:pt>
                <c:pt idx="16">
                  <c:v>0.5714285714285714</c:v>
                </c:pt>
                <c:pt idx="17">
                  <c:v>0.58620689655172409</c:v>
                </c:pt>
                <c:pt idx="18">
                  <c:v>0.6</c:v>
                </c:pt>
                <c:pt idx="19">
                  <c:v>0.61290322580645162</c:v>
                </c:pt>
                <c:pt idx="20">
                  <c:v>0.625</c:v>
                </c:pt>
                <c:pt idx="21">
                  <c:v>0.63636363636363635</c:v>
                </c:pt>
                <c:pt idx="22">
                  <c:v>0.6470588235294118</c:v>
                </c:pt>
                <c:pt idx="23">
                  <c:v>0.65714285714285714</c:v>
                </c:pt>
                <c:pt idx="24">
                  <c:v>0.66666666666666663</c:v>
                </c:pt>
                <c:pt idx="25">
                  <c:v>0.67567567567567566</c:v>
                </c:pt>
                <c:pt idx="26">
                  <c:v>0.68421052631578949</c:v>
                </c:pt>
                <c:pt idx="27">
                  <c:v>0.69230769230769229</c:v>
                </c:pt>
                <c:pt idx="28">
                  <c:v>0.7</c:v>
                </c:pt>
                <c:pt idx="29">
                  <c:v>0.70731707317073167</c:v>
                </c:pt>
                <c:pt idx="30">
                  <c:v>0.7142857142857143</c:v>
                </c:pt>
                <c:pt idx="31">
                  <c:v>0.72093023255813948</c:v>
                </c:pt>
                <c:pt idx="32">
                  <c:v>0.72727272727272729</c:v>
                </c:pt>
                <c:pt idx="33">
                  <c:v>0.73333333333333328</c:v>
                </c:pt>
                <c:pt idx="34">
                  <c:v>0.73913043478260865</c:v>
                </c:pt>
                <c:pt idx="35">
                  <c:v>0.74468085106382975</c:v>
                </c:pt>
                <c:pt idx="36">
                  <c:v>0.75</c:v>
                </c:pt>
                <c:pt idx="37">
                  <c:v>0.75510204081632648</c:v>
                </c:pt>
                <c:pt idx="38">
                  <c:v>0.76</c:v>
                </c:pt>
                <c:pt idx="39">
                  <c:v>0.76470588235294112</c:v>
                </c:pt>
                <c:pt idx="40">
                  <c:v>0.76923076923076927</c:v>
                </c:pt>
                <c:pt idx="41">
                  <c:v>0.77358490566037741</c:v>
                </c:pt>
                <c:pt idx="42">
                  <c:v>0.77777777777777779</c:v>
                </c:pt>
                <c:pt idx="43">
                  <c:v>0.78181818181818186</c:v>
                </c:pt>
                <c:pt idx="44">
                  <c:v>0.7857142857142857</c:v>
                </c:pt>
                <c:pt idx="45">
                  <c:v>0.78947368421052633</c:v>
                </c:pt>
                <c:pt idx="46">
                  <c:v>0.7931034482758621</c:v>
                </c:pt>
                <c:pt idx="47">
                  <c:v>0.79661016949152541</c:v>
                </c:pt>
                <c:pt idx="48">
                  <c:v>0.8</c:v>
                </c:pt>
                <c:pt idx="49">
                  <c:v>0.80327868852459017</c:v>
                </c:pt>
                <c:pt idx="50">
                  <c:v>0.80645161290322576</c:v>
                </c:pt>
                <c:pt idx="51">
                  <c:v>0.80952380952380953</c:v>
                </c:pt>
                <c:pt idx="52">
                  <c:v>0.8125</c:v>
                </c:pt>
                <c:pt idx="53">
                  <c:v>0.81538461538461537</c:v>
                </c:pt>
                <c:pt idx="54">
                  <c:v>0.81818181818181823</c:v>
                </c:pt>
                <c:pt idx="55">
                  <c:v>0.82089552238805974</c:v>
                </c:pt>
                <c:pt idx="56">
                  <c:v>0.82352941176470584</c:v>
                </c:pt>
                <c:pt idx="57">
                  <c:v>0.82608695652173914</c:v>
                </c:pt>
                <c:pt idx="58">
                  <c:v>0.82857142857142863</c:v>
                </c:pt>
                <c:pt idx="59">
                  <c:v>0.83098591549295775</c:v>
                </c:pt>
                <c:pt idx="60">
                  <c:v>0.83333333333333337</c:v>
                </c:pt>
                <c:pt idx="61">
                  <c:v>0.83561643835616439</c:v>
                </c:pt>
                <c:pt idx="62">
                  <c:v>0.83783783783783783</c:v>
                </c:pt>
                <c:pt idx="63">
                  <c:v>0.84</c:v>
                </c:pt>
                <c:pt idx="64">
                  <c:v>0.84210526315789469</c:v>
                </c:pt>
                <c:pt idx="65">
                  <c:v>0.8441558441558441</c:v>
                </c:pt>
                <c:pt idx="66">
                  <c:v>0.84615384615384615</c:v>
                </c:pt>
                <c:pt idx="67">
                  <c:v>0.84810126582278478</c:v>
                </c:pt>
                <c:pt idx="68">
                  <c:v>0.85</c:v>
                </c:pt>
                <c:pt idx="69">
                  <c:v>0.85185185185185186</c:v>
                </c:pt>
                <c:pt idx="70">
                  <c:v>0.85365853658536583</c:v>
                </c:pt>
                <c:pt idx="71">
                  <c:v>0.85542168674698793</c:v>
                </c:pt>
                <c:pt idx="72">
                  <c:v>0.8571428571428571</c:v>
                </c:pt>
                <c:pt idx="73">
                  <c:v>0.85882352941176465</c:v>
                </c:pt>
                <c:pt idx="74">
                  <c:v>0.86046511627906974</c:v>
                </c:pt>
                <c:pt idx="75">
                  <c:v>0.86206896551724133</c:v>
                </c:pt>
                <c:pt idx="76">
                  <c:v>0.86363636363636365</c:v>
                </c:pt>
                <c:pt idx="77">
                  <c:v>0.8651685393258427</c:v>
                </c:pt>
                <c:pt idx="78">
                  <c:v>0.8666666666666667</c:v>
                </c:pt>
                <c:pt idx="79">
                  <c:v>0.86813186813186816</c:v>
                </c:pt>
                <c:pt idx="80">
                  <c:v>0.86956521739130432</c:v>
                </c:pt>
                <c:pt idx="81">
                  <c:v>0.87096774193548387</c:v>
                </c:pt>
                <c:pt idx="82">
                  <c:v>0.87234042553191493</c:v>
                </c:pt>
                <c:pt idx="83">
                  <c:v>0.87368421052631584</c:v>
                </c:pt>
                <c:pt idx="84">
                  <c:v>0.875</c:v>
                </c:pt>
                <c:pt idx="85">
                  <c:v>0.87628865979381443</c:v>
                </c:pt>
                <c:pt idx="86">
                  <c:v>0.87755102040816324</c:v>
                </c:pt>
                <c:pt idx="87">
                  <c:v>0.87878787878787878</c:v>
                </c:pt>
                <c:pt idx="88">
                  <c:v>0.88</c:v>
                </c:pt>
                <c:pt idx="89">
                  <c:v>0.88118811881188119</c:v>
                </c:pt>
                <c:pt idx="90">
                  <c:v>0.88235294117647056</c:v>
                </c:pt>
                <c:pt idx="91">
                  <c:v>0.88349514563106801</c:v>
                </c:pt>
                <c:pt idx="92">
                  <c:v>0.88461538461538458</c:v>
                </c:pt>
                <c:pt idx="93">
                  <c:v>0.88571428571428568</c:v>
                </c:pt>
                <c:pt idx="94">
                  <c:v>0.8867924528301887</c:v>
                </c:pt>
                <c:pt idx="95">
                  <c:v>0.88785046728971961</c:v>
                </c:pt>
                <c:pt idx="96">
                  <c:v>0.88888888888888884</c:v>
                </c:pt>
                <c:pt idx="97">
                  <c:v>0.88990825688073394</c:v>
                </c:pt>
                <c:pt idx="98">
                  <c:v>0.89090909090909087</c:v>
                </c:pt>
                <c:pt idx="99">
                  <c:v>0.89189189189189189</c:v>
                </c:pt>
                <c:pt idx="100">
                  <c:v>0.8928571428571429</c:v>
                </c:pt>
                <c:pt idx="101">
                  <c:v>0.89380530973451322</c:v>
                </c:pt>
                <c:pt idx="102">
                  <c:v>0.89473684210526316</c:v>
                </c:pt>
                <c:pt idx="103">
                  <c:v>0.89565217391304353</c:v>
                </c:pt>
                <c:pt idx="104">
                  <c:v>0.89655172413793105</c:v>
                </c:pt>
                <c:pt idx="105">
                  <c:v>0.89743589743589747</c:v>
                </c:pt>
                <c:pt idx="106">
                  <c:v>0.89830508474576276</c:v>
                </c:pt>
                <c:pt idx="107">
                  <c:v>0.89915966386554624</c:v>
                </c:pt>
                <c:pt idx="108">
                  <c:v>0.9</c:v>
                </c:pt>
                <c:pt idx="109">
                  <c:v>0.90082644628099173</c:v>
                </c:pt>
                <c:pt idx="110">
                  <c:v>0.90163934426229508</c:v>
                </c:pt>
                <c:pt idx="111">
                  <c:v>0.90243902439024393</c:v>
                </c:pt>
                <c:pt idx="112">
                  <c:v>0.90322580645161288</c:v>
                </c:pt>
                <c:pt idx="113">
                  <c:v>0.90400000000000003</c:v>
                </c:pt>
                <c:pt idx="114">
                  <c:v>0.90476190476190477</c:v>
                </c:pt>
                <c:pt idx="115">
                  <c:v>0.90551181102362199</c:v>
                </c:pt>
                <c:pt idx="116">
                  <c:v>0.90625</c:v>
                </c:pt>
                <c:pt idx="117">
                  <c:v>0.90697674418604646</c:v>
                </c:pt>
                <c:pt idx="118">
                  <c:v>0.90769230769230769</c:v>
                </c:pt>
                <c:pt idx="119">
                  <c:v>0.90839694656488545</c:v>
                </c:pt>
                <c:pt idx="120">
                  <c:v>0.90909090909090906</c:v>
                </c:pt>
                <c:pt idx="121">
                  <c:v>0.90977443609022557</c:v>
                </c:pt>
                <c:pt idx="122">
                  <c:v>0.91044776119402981</c:v>
                </c:pt>
                <c:pt idx="123">
                  <c:v>0.91111111111111109</c:v>
                </c:pt>
                <c:pt idx="124">
                  <c:v>0.91176470588235292</c:v>
                </c:pt>
                <c:pt idx="125">
                  <c:v>0.91240875912408759</c:v>
                </c:pt>
                <c:pt idx="126">
                  <c:v>0.91304347826086951</c:v>
                </c:pt>
                <c:pt idx="127">
                  <c:v>0.91366906474820142</c:v>
                </c:pt>
                <c:pt idx="128">
                  <c:v>0.91428571428571426</c:v>
                </c:pt>
                <c:pt idx="129">
                  <c:v>0.91489361702127658</c:v>
                </c:pt>
                <c:pt idx="130">
                  <c:v>0.91549295774647887</c:v>
                </c:pt>
                <c:pt idx="131">
                  <c:v>0.91608391608391604</c:v>
                </c:pt>
                <c:pt idx="132">
                  <c:v>0.91666666666666663</c:v>
                </c:pt>
                <c:pt idx="133">
                  <c:v>0.91724137931034477</c:v>
                </c:pt>
                <c:pt idx="134">
                  <c:v>0.9178082191780822</c:v>
                </c:pt>
                <c:pt idx="135">
                  <c:v>0.91836734693877553</c:v>
                </c:pt>
                <c:pt idx="136">
                  <c:v>0.91891891891891897</c:v>
                </c:pt>
                <c:pt idx="137">
                  <c:v>0.91946308724832215</c:v>
                </c:pt>
                <c:pt idx="138">
                  <c:v>0.92</c:v>
                </c:pt>
                <c:pt idx="139">
                  <c:v>0.92052980132450335</c:v>
                </c:pt>
                <c:pt idx="140">
                  <c:v>0.92105263157894735</c:v>
                </c:pt>
                <c:pt idx="141">
                  <c:v>0.92156862745098034</c:v>
                </c:pt>
                <c:pt idx="142">
                  <c:v>0.92207792207792205</c:v>
                </c:pt>
                <c:pt idx="143">
                  <c:v>0.92258064516129035</c:v>
                </c:pt>
                <c:pt idx="144">
                  <c:v>0.92307692307692313</c:v>
                </c:pt>
                <c:pt idx="145">
                  <c:v>0.92356687898089174</c:v>
                </c:pt>
                <c:pt idx="146">
                  <c:v>0.92405063291139244</c:v>
                </c:pt>
                <c:pt idx="147">
                  <c:v>0.92452830188679247</c:v>
                </c:pt>
                <c:pt idx="148">
                  <c:v>0.92500000000000004</c:v>
                </c:pt>
                <c:pt idx="149">
                  <c:v>0.92546583850931674</c:v>
                </c:pt>
                <c:pt idx="150">
                  <c:v>0.92592592592592593</c:v>
                </c:pt>
                <c:pt idx="151">
                  <c:v>0.92638036809815949</c:v>
                </c:pt>
                <c:pt idx="152">
                  <c:v>0.92682926829268297</c:v>
                </c:pt>
                <c:pt idx="153">
                  <c:v>0.92727272727272725</c:v>
                </c:pt>
                <c:pt idx="154">
                  <c:v>0.92771084337349397</c:v>
                </c:pt>
                <c:pt idx="155">
                  <c:v>0.92814371257485029</c:v>
                </c:pt>
                <c:pt idx="156">
                  <c:v>0.9285714285714286</c:v>
                </c:pt>
                <c:pt idx="157">
                  <c:v>0.92899408284023666</c:v>
                </c:pt>
                <c:pt idx="158">
                  <c:v>0.92941176470588238</c:v>
                </c:pt>
                <c:pt idx="159">
                  <c:v>0.92982456140350878</c:v>
                </c:pt>
                <c:pt idx="160">
                  <c:v>0.93023255813953487</c:v>
                </c:pt>
                <c:pt idx="161">
                  <c:v>0.93063583815028905</c:v>
                </c:pt>
                <c:pt idx="162">
                  <c:v>0.93103448275862066</c:v>
                </c:pt>
                <c:pt idx="163">
                  <c:v>0.93142857142857138</c:v>
                </c:pt>
                <c:pt idx="164">
                  <c:v>0.93181818181818177</c:v>
                </c:pt>
                <c:pt idx="165">
                  <c:v>0.93220338983050843</c:v>
                </c:pt>
                <c:pt idx="166">
                  <c:v>0.93258426966292129</c:v>
                </c:pt>
                <c:pt idx="167">
                  <c:v>0.93296089385474856</c:v>
                </c:pt>
                <c:pt idx="168">
                  <c:v>0.93333333333333335</c:v>
                </c:pt>
                <c:pt idx="169">
                  <c:v>0.93370165745856348</c:v>
                </c:pt>
                <c:pt idx="170">
                  <c:v>0.93406593406593408</c:v>
                </c:pt>
                <c:pt idx="171">
                  <c:v>0.93442622950819676</c:v>
                </c:pt>
                <c:pt idx="172">
                  <c:v>0.93478260869565222</c:v>
                </c:pt>
                <c:pt idx="173">
                  <c:v>0.93513513513513513</c:v>
                </c:pt>
                <c:pt idx="174">
                  <c:v>0.93548387096774188</c:v>
                </c:pt>
                <c:pt idx="175">
                  <c:v>0.93582887700534756</c:v>
                </c:pt>
                <c:pt idx="176">
                  <c:v>0.93617021276595747</c:v>
                </c:pt>
                <c:pt idx="177">
                  <c:v>0.93650793650793651</c:v>
                </c:pt>
                <c:pt idx="178">
                  <c:v>0.93684210526315792</c:v>
                </c:pt>
                <c:pt idx="179">
                  <c:v>0.93717277486910999</c:v>
                </c:pt>
                <c:pt idx="180">
                  <c:v>0.9375</c:v>
                </c:pt>
                <c:pt idx="181">
                  <c:v>0.93782383419689119</c:v>
                </c:pt>
                <c:pt idx="182">
                  <c:v>0.93814432989690721</c:v>
                </c:pt>
                <c:pt idx="183">
                  <c:v>0.93846153846153846</c:v>
                </c:pt>
                <c:pt idx="184">
                  <c:v>0.93877551020408168</c:v>
                </c:pt>
                <c:pt idx="185">
                  <c:v>0.93908629441624369</c:v>
                </c:pt>
                <c:pt idx="186">
                  <c:v>0.93939393939393945</c:v>
                </c:pt>
                <c:pt idx="187">
                  <c:v>0.93969849246231152</c:v>
                </c:pt>
                <c:pt idx="188">
                  <c:v>0.94</c:v>
                </c:pt>
                <c:pt idx="189">
                  <c:v>0.94029850746268662</c:v>
                </c:pt>
                <c:pt idx="190">
                  <c:v>0.94059405940594054</c:v>
                </c:pt>
                <c:pt idx="191">
                  <c:v>0.94088669950738912</c:v>
                </c:pt>
                <c:pt idx="192">
                  <c:v>0.94117647058823528</c:v>
                </c:pt>
                <c:pt idx="193">
                  <c:v>0.94146341463414629</c:v>
                </c:pt>
                <c:pt idx="194">
                  <c:v>0.94174757281553401</c:v>
                </c:pt>
                <c:pt idx="195">
                  <c:v>0.94202898550724634</c:v>
                </c:pt>
                <c:pt idx="196">
                  <c:v>0.94230769230769229</c:v>
                </c:pt>
                <c:pt idx="197">
                  <c:v>0.9425837320574163</c:v>
                </c:pt>
                <c:pt idx="198">
                  <c:v>0.94285714285714284</c:v>
                </c:pt>
                <c:pt idx="199">
                  <c:v>0.94312796208530802</c:v>
                </c:pt>
                <c:pt idx="200">
                  <c:v>0.94339622641509435</c:v>
                </c:pt>
                <c:pt idx="201">
                  <c:v>0.94366197183098588</c:v>
                </c:pt>
                <c:pt idx="202">
                  <c:v>0.94392523364485981</c:v>
                </c:pt>
                <c:pt idx="203">
                  <c:v>0.94418604651162785</c:v>
                </c:pt>
                <c:pt idx="204">
                  <c:v>0.94444444444444442</c:v>
                </c:pt>
                <c:pt idx="205">
                  <c:v>0.9447004608294931</c:v>
                </c:pt>
                <c:pt idx="206">
                  <c:v>0.94495412844036697</c:v>
                </c:pt>
                <c:pt idx="207">
                  <c:v>0.9452054794520548</c:v>
                </c:pt>
                <c:pt idx="208">
                  <c:v>0.94545454545454544</c:v>
                </c:pt>
                <c:pt idx="209">
                  <c:v>0.94570135746606332</c:v>
                </c:pt>
                <c:pt idx="210">
                  <c:v>0.94594594594594594</c:v>
                </c:pt>
                <c:pt idx="211">
                  <c:v>0.94618834080717484</c:v>
                </c:pt>
                <c:pt idx="212">
                  <c:v>0.9464285714285714</c:v>
                </c:pt>
                <c:pt idx="213">
                  <c:v>0.94666666666666666</c:v>
                </c:pt>
                <c:pt idx="214">
                  <c:v>0.94690265486725667</c:v>
                </c:pt>
                <c:pt idx="215">
                  <c:v>0.94713656387665202</c:v>
                </c:pt>
                <c:pt idx="216">
                  <c:v>0.94736842105263153</c:v>
                </c:pt>
                <c:pt idx="217">
                  <c:v>0.94759825327510916</c:v>
                </c:pt>
                <c:pt idx="218">
                  <c:v>0.94782608695652171</c:v>
                </c:pt>
                <c:pt idx="219">
                  <c:v>0.94805194805194803</c:v>
                </c:pt>
                <c:pt idx="220">
                  <c:v>0.94827586206896552</c:v>
                </c:pt>
                <c:pt idx="221">
                  <c:v>0.94849785407725318</c:v>
                </c:pt>
                <c:pt idx="222">
                  <c:v>0.94871794871794868</c:v>
                </c:pt>
                <c:pt idx="223">
                  <c:v>0.94893617021276599</c:v>
                </c:pt>
                <c:pt idx="224">
                  <c:v>0.94915254237288138</c:v>
                </c:pt>
                <c:pt idx="225">
                  <c:v>0.94936708860759489</c:v>
                </c:pt>
                <c:pt idx="226">
                  <c:v>0.94957983193277307</c:v>
                </c:pt>
                <c:pt idx="227">
                  <c:v>0.94979079497907948</c:v>
                </c:pt>
                <c:pt idx="228">
                  <c:v>0.95</c:v>
                </c:pt>
                <c:pt idx="229">
                  <c:v>0.950207468879668</c:v>
                </c:pt>
                <c:pt idx="230">
                  <c:v>0.95041322314049592</c:v>
                </c:pt>
                <c:pt idx="231">
                  <c:v>0.95061728395061729</c:v>
                </c:pt>
                <c:pt idx="232">
                  <c:v>0.95081967213114749</c:v>
                </c:pt>
                <c:pt idx="233">
                  <c:v>0.95102040816326527</c:v>
                </c:pt>
                <c:pt idx="234">
                  <c:v>0.95121951219512191</c:v>
                </c:pt>
                <c:pt idx="235">
                  <c:v>0.95141700404858298</c:v>
                </c:pt>
                <c:pt idx="236">
                  <c:v>0.95161290322580649</c:v>
                </c:pt>
                <c:pt idx="237">
                  <c:v>0.95180722891566261</c:v>
                </c:pt>
                <c:pt idx="238">
                  <c:v>0.95199999999999996</c:v>
                </c:pt>
                <c:pt idx="239">
                  <c:v>0.952191235059761</c:v>
                </c:pt>
                <c:pt idx="240">
                  <c:v>0.95238095238095233</c:v>
                </c:pt>
                <c:pt idx="241">
                  <c:v>0.95256916996047436</c:v>
                </c:pt>
                <c:pt idx="242">
                  <c:v>0.952755905511811</c:v>
                </c:pt>
                <c:pt idx="243">
                  <c:v>0.95294117647058818</c:v>
                </c:pt>
                <c:pt idx="244">
                  <c:v>0.953125</c:v>
                </c:pt>
                <c:pt idx="245">
                  <c:v>0.953307392996109</c:v>
                </c:pt>
                <c:pt idx="246">
                  <c:v>0.95348837209302328</c:v>
                </c:pt>
                <c:pt idx="247">
                  <c:v>0.95366795366795365</c:v>
                </c:pt>
                <c:pt idx="248">
                  <c:v>0.9538461538461539</c:v>
                </c:pt>
                <c:pt idx="249">
                  <c:v>0.95402298850574707</c:v>
                </c:pt>
                <c:pt idx="250">
                  <c:v>0.95419847328244278</c:v>
                </c:pt>
                <c:pt idx="251">
                  <c:v>0.95437262357414454</c:v>
                </c:pt>
                <c:pt idx="252">
                  <c:v>0.95454545454545459</c:v>
                </c:pt>
                <c:pt idx="253">
                  <c:v>0.95471698113207548</c:v>
                </c:pt>
                <c:pt idx="254">
                  <c:v>0.95488721804511278</c:v>
                </c:pt>
                <c:pt idx="255">
                  <c:v>0.9550561797752809</c:v>
                </c:pt>
                <c:pt idx="256">
                  <c:v>0.95522388059701491</c:v>
                </c:pt>
                <c:pt idx="257">
                  <c:v>0.95539033457249067</c:v>
                </c:pt>
                <c:pt idx="258">
                  <c:v>0.9555555555555556</c:v>
                </c:pt>
                <c:pt idx="259">
                  <c:v>0.955719557195572</c:v>
                </c:pt>
                <c:pt idx="260">
                  <c:v>0.95588235294117652</c:v>
                </c:pt>
                <c:pt idx="261">
                  <c:v>0.95604395604395609</c:v>
                </c:pt>
                <c:pt idx="262">
                  <c:v>0.95620437956204385</c:v>
                </c:pt>
                <c:pt idx="263">
                  <c:v>0.95636363636363642</c:v>
                </c:pt>
                <c:pt idx="264">
                  <c:v>0.95652173913043481</c:v>
                </c:pt>
                <c:pt idx="265">
                  <c:v>0.95667870036101088</c:v>
                </c:pt>
                <c:pt idx="266">
                  <c:v>0.95683453237410077</c:v>
                </c:pt>
                <c:pt idx="267">
                  <c:v>0.956989247311828</c:v>
                </c:pt>
                <c:pt idx="268">
                  <c:v>0.95714285714285718</c:v>
                </c:pt>
                <c:pt idx="269">
                  <c:v>0.95729537366548045</c:v>
                </c:pt>
                <c:pt idx="270">
                  <c:v>0.95744680851063835</c:v>
                </c:pt>
                <c:pt idx="271">
                  <c:v>0.95759717314487636</c:v>
                </c:pt>
                <c:pt idx="272">
                  <c:v>0.95774647887323938</c:v>
                </c:pt>
                <c:pt idx="273">
                  <c:v>0.95789473684210524</c:v>
                </c:pt>
                <c:pt idx="274">
                  <c:v>0.95804195804195802</c:v>
                </c:pt>
                <c:pt idx="275">
                  <c:v>0.95818815331010454</c:v>
                </c:pt>
                <c:pt idx="276">
                  <c:v>0.95833333333333337</c:v>
                </c:pt>
                <c:pt idx="277">
                  <c:v>0.95847750865051906</c:v>
                </c:pt>
                <c:pt idx="278">
                  <c:v>0.95862068965517244</c:v>
                </c:pt>
                <c:pt idx="279">
                  <c:v>0.95876288659793818</c:v>
                </c:pt>
                <c:pt idx="280">
                  <c:v>0.95890410958904104</c:v>
                </c:pt>
                <c:pt idx="281">
                  <c:v>0.95904436860068254</c:v>
                </c:pt>
                <c:pt idx="282">
                  <c:v>0.95918367346938771</c:v>
                </c:pt>
                <c:pt idx="283">
                  <c:v>0.95932203389830506</c:v>
                </c:pt>
                <c:pt idx="284">
                  <c:v>0.95945945945945943</c:v>
                </c:pt>
                <c:pt idx="285">
                  <c:v>0.95959595959595956</c:v>
                </c:pt>
                <c:pt idx="286">
                  <c:v>0.95973154362416102</c:v>
                </c:pt>
                <c:pt idx="287">
                  <c:v>0.95986622073578598</c:v>
                </c:pt>
                <c:pt idx="288">
                  <c:v>0.96</c:v>
                </c:pt>
                <c:pt idx="289">
                  <c:v>0.96013289036544847</c:v>
                </c:pt>
                <c:pt idx="290">
                  <c:v>0.96026490066225167</c:v>
                </c:pt>
                <c:pt idx="291">
                  <c:v>0.96039603960396036</c:v>
                </c:pt>
                <c:pt idx="292">
                  <c:v>0.96052631578947367</c:v>
                </c:pt>
                <c:pt idx="293">
                  <c:v>0.96065573770491808</c:v>
                </c:pt>
                <c:pt idx="294">
                  <c:v>0.96078431372549022</c:v>
                </c:pt>
                <c:pt idx="295">
                  <c:v>0.96091205211726383</c:v>
                </c:pt>
                <c:pt idx="296">
                  <c:v>0.96103896103896103</c:v>
                </c:pt>
                <c:pt idx="297">
                  <c:v>0.96116504854368934</c:v>
                </c:pt>
                <c:pt idx="298">
                  <c:v>0.96129032258064517</c:v>
                </c:pt>
                <c:pt idx="299">
                  <c:v>0.96141479099678462</c:v>
                </c:pt>
                <c:pt idx="300">
                  <c:v>0.96153846153846156</c:v>
                </c:pt>
                <c:pt idx="301">
                  <c:v>0.96166134185303509</c:v>
                </c:pt>
                <c:pt idx="302">
                  <c:v>0.96178343949044587</c:v>
                </c:pt>
                <c:pt idx="303">
                  <c:v>0.96190476190476193</c:v>
                </c:pt>
                <c:pt idx="304">
                  <c:v>0.96202531645569622</c:v>
                </c:pt>
                <c:pt idx="305">
                  <c:v>0.96214511041009465</c:v>
                </c:pt>
                <c:pt idx="306">
                  <c:v>0.96226415094339623</c:v>
                </c:pt>
                <c:pt idx="307">
                  <c:v>0.96238244514106586</c:v>
                </c:pt>
                <c:pt idx="308">
                  <c:v>0.96250000000000002</c:v>
                </c:pt>
                <c:pt idx="309">
                  <c:v>0.96261682242990654</c:v>
                </c:pt>
                <c:pt idx="310">
                  <c:v>0.96273291925465843</c:v>
                </c:pt>
                <c:pt idx="311">
                  <c:v>0.96284829721362231</c:v>
                </c:pt>
                <c:pt idx="312">
                  <c:v>0.96296296296296291</c:v>
                </c:pt>
                <c:pt idx="313">
                  <c:v>0.96307692307692305</c:v>
                </c:pt>
                <c:pt idx="314">
                  <c:v>0.96319018404907975</c:v>
                </c:pt>
                <c:pt idx="315">
                  <c:v>0.96330275229357798</c:v>
                </c:pt>
                <c:pt idx="316">
                  <c:v>0.96341463414634143</c:v>
                </c:pt>
                <c:pt idx="317">
                  <c:v>0.96352583586626139</c:v>
                </c:pt>
                <c:pt idx="318">
                  <c:v>0.96363636363636362</c:v>
                </c:pt>
                <c:pt idx="319">
                  <c:v>0.96374622356495465</c:v>
                </c:pt>
                <c:pt idx="320">
                  <c:v>0.96385542168674698</c:v>
                </c:pt>
                <c:pt idx="321">
                  <c:v>0.963963963963964</c:v>
                </c:pt>
                <c:pt idx="322">
                  <c:v>0.9640718562874252</c:v>
                </c:pt>
                <c:pt idx="323">
                  <c:v>0.9641791044776119</c:v>
                </c:pt>
                <c:pt idx="324">
                  <c:v>0.9642857142857143</c:v>
                </c:pt>
                <c:pt idx="325">
                  <c:v>0.96439169139465875</c:v>
                </c:pt>
                <c:pt idx="326">
                  <c:v>0.96449704142011838</c:v>
                </c:pt>
                <c:pt idx="327">
                  <c:v>0.96460176991150437</c:v>
                </c:pt>
                <c:pt idx="328">
                  <c:v>0.96470588235294119</c:v>
                </c:pt>
                <c:pt idx="329">
                  <c:v>0.96480938416422291</c:v>
                </c:pt>
                <c:pt idx="330">
                  <c:v>0.96491228070175439</c:v>
                </c:pt>
                <c:pt idx="331">
                  <c:v>0.96501457725947526</c:v>
                </c:pt>
                <c:pt idx="332">
                  <c:v>0.96511627906976749</c:v>
                </c:pt>
                <c:pt idx="333">
                  <c:v>0.9652173913043478</c:v>
                </c:pt>
                <c:pt idx="334">
                  <c:v>0.96531791907514453</c:v>
                </c:pt>
                <c:pt idx="335">
                  <c:v>0.96541786743515845</c:v>
                </c:pt>
                <c:pt idx="336">
                  <c:v>0.96551724137931039</c:v>
                </c:pt>
                <c:pt idx="337">
                  <c:v>0.96561604584527216</c:v>
                </c:pt>
                <c:pt idx="338">
                  <c:v>0.96571428571428575</c:v>
                </c:pt>
                <c:pt idx="339">
                  <c:v>0.96581196581196582</c:v>
                </c:pt>
                <c:pt idx="340">
                  <c:v>0.96590909090909094</c:v>
                </c:pt>
                <c:pt idx="341">
                  <c:v>0.96600566572237956</c:v>
                </c:pt>
                <c:pt idx="342">
                  <c:v>0.96610169491525422</c:v>
                </c:pt>
                <c:pt idx="343">
                  <c:v>0.96619718309859159</c:v>
                </c:pt>
                <c:pt idx="344">
                  <c:v>0.9662921348314607</c:v>
                </c:pt>
                <c:pt idx="345">
                  <c:v>0.96638655462184875</c:v>
                </c:pt>
                <c:pt idx="346">
                  <c:v>0.96648044692737434</c:v>
                </c:pt>
                <c:pt idx="347">
                  <c:v>0.96657381615598881</c:v>
                </c:pt>
                <c:pt idx="348">
                  <c:v>0.96666666666666667</c:v>
                </c:pt>
                <c:pt idx="349">
                  <c:v>0.96675900277008309</c:v>
                </c:pt>
                <c:pt idx="350">
                  <c:v>0.96685082872928174</c:v>
                </c:pt>
                <c:pt idx="351">
                  <c:v>0.96694214876033058</c:v>
                </c:pt>
                <c:pt idx="352">
                  <c:v>0.96703296703296704</c:v>
                </c:pt>
                <c:pt idx="353">
                  <c:v>0.9671232876712329</c:v>
                </c:pt>
                <c:pt idx="354">
                  <c:v>0.96721311475409832</c:v>
                </c:pt>
                <c:pt idx="355">
                  <c:v>0.96730245231607626</c:v>
                </c:pt>
                <c:pt idx="356">
                  <c:v>0.96739130434782605</c:v>
                </c:pt>
                <c:pt idx="357">
                  <c:v>0.96747967479674801</c:v>
                </c:pt>
                <c:pt idx="358">
                  <c:v>0.96756756756756757</c:v>
                </c:pt>
                <c:pt idx="359">
                  <c:v>0.96765498652291104</c:v>
                </c:pt>
                <c:pt idx="360">
                  <c:v>0.967741935483871</c:v>
                </c:pt>
              </c:numCache>
            </c:numRef>
          </c:yVal>
          <c:smooth val="1"/>
          <c:extLst>
            <c:ext xmlns:c16="http://schemas.microsoft.com/office/drawing/2014/chart" uri="{C3380CC4-5D6E-409C-BE32-E72D297353CC}">
              <c16:uniqueId val="{00000000-B9FD-4DC8-8FBB-4A1318C48B1B}"/>
            </c:ext>
          </c:extLst>
        </c:ser>
        <c:dLbls>
          <c:showLegendKey val="0"/>
          <c:showVal val="0"/>
          <c:showCatName val="0"/>
          <c:showSerName val="0"/>
          <c:showPercent val="0"/>
          <c:showBubbleSize val="0"/>
        </c:dLbls>
        <c:axId val="1716367104"/>
        <c:axId val="1716351296"/>
      </c:scatterChart>
      <c:valAx>
        <c:axId val="1716367104"/>
        <c:scaling>
          <c:orientation val="minMax"/>
          <c:max val="30"/>
          <c:min val="0"/>
        </c:scaling>
        <c:delete val="0"/>
        <c:axPos val="b"/>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6351296"/>
        <c:crosses val="autoZero"/>
        <c:crossBetween val="midCat"/>
        <c:majorUnit val="5"/>
      </c:valAx>
      <c:valAx>
        <c:axId val="171635129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63671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v>points</c:v>
          </c:tx>
          <c:spPr>
            <a:ln w="25400" cap="rnd">
              <a:noFill/>
              <a:round/>
            </a:ln>
            <a:effectLst/>
          </c:spPr>
          <c:marker>
            <c:symbol val="circle"/>
            <c:size val="3"/>
            <c:spPr>
              <a:solidFill>
                <a:schemeClr val="tx1"/>
              </a:solidFill>
              <a:ln w="9525">
                <a:noFill/>
              </a:ln>
              <a:effectLst/>
            </c:spPr>
          </c:marker>
          <c:xVal>
            <c:numRef>
              <c:f>Longevity!$C$6:$C$126</c:f>
              <c:numCache>
                <c:formatCode>0.00000</c:formatCode>
                <c:ptCount val="121"/>
                <c:pt idx="0">
                  <c:v>0</c:v>
                </c:pt>
                <c:pt idx="1">
                  <c:v>8.3333333333333329E-2</c:v>
                </c:pt>
                <c:pt idx="2">
                  <c:v>0.16666666666666666</c:v>
                </c:pt>
                <c:pt idx="3">
                  <c:v>0.25</c:v>
                </c:pt>
                <c:pt idx="4">
                  <c:v>0.33333333333333331</c:v>
                </c:pt>
                <c:pt idx="5">
                  <c:v>0.41666666666666669</c:v>
                </c:pt>
                <c:pt idx="6">
                  <c:v>0.5</c:v>
                </c:pt>
                <c:pt idx="7">
                  <c:v>0.58333333333333337</c:v>
                </c:pt>
                <c:pt idx="8">
                  <c:v>0.66666666666666663</c:v>
                </c:pt>
                <c:pt idx="9">
                  <c:v>0.75</c:v>
                </c:pt>
                <c:pt idx="10">
                  <c:v>0.83333333333333337</c:v>
                </c:pt>
                <c:pt idx="11">
                  <c:v>0.91666666666666663</c:v>
                </c:pt>
                <c:pt idx="12">
                  <c:v>1</c:v>
                </c:pt>
                <c:pt idx="13">
                  <c:v>1.0833333333333333</c:v>
                </c:pt>
                <c:pt idx="14">
                  <c:v>1.1666666666666667</c:v>
                </c:pt>
                <c:pt idx="15">
                  <c:v>1.25</c:v>
                </c:pt>
                <c:pt idx="16">
                  <c:v>1.3333333333333333</c:v>
                </c:pt>
                <c:pt idx="17">
                  <c:v>1.4166666666666667</c:v>
                </c:pt>
                <c:pt idx="18">
                  <c:v>1.5</c:v>
                </c:pt>
                <c:pt idx="19">
                  <c:v>1.5833333333333333</c:v>
                </c:pt>
                <c:pt idx="20">
                  <c:v>1.6666666666666667</c:v>
                </c:pt>
                <c:pt idx="21">
                  <c:v>1.75</c:v>
                </c:pt>
                <c:pt idx="22">
                  <c:v>1.8333333333333333</c:v>
                </c:pt>
                <c:pt idx="23">
                  <c:v>1.9166666666666667</c:v>
                </c:pt>
                <c:pt idx="24">
                  <c:v>2</c:v>
                </c:pt>
                <c:pt idx="25">
                  <c:v>2.0833333333333335</c:v>
                </c:pt>
                <c:pt idx="26">
                  <c:v>2.1666666666666665</c:v>
                </c:pt>
                <c:pt idx="27">
                  <c:v>2.25</c:v>
                </c:pt>
                <c:pt idx="28">
                  <c:v>2.3333333333333335</c:v>
                </c:pt>
                <c:pt idx="29">
                  <c:v>2.4166666666666665</c:v>
                </c:pt>
                <c:pt idx="30">
                  <c:v>2.5</c:v>
                </c:pt>
                <c:pt idx="31">
                  <c:v>2.5833333333333335</c:v>
                </c:pt>
                <c:pt idx="32">
                  <c:v>2.6666666666666665</c:v>
                </c:pt>
                <c:pt idx="33">
                  <c:v>2.75</c:v>
                </c:pt>
                <c:pt idx="34">
                  <c:v>2.8333333333333335</c:v>
                </c:pt>
                <c:pt idx="35">
                  <c:v>2.9166666666666665</c:v>
                </c:pt>
                <c:pt idx="36">
                  <c:v>3</c:v>
                </c:pt>
                <c:pt idx="37">
                  <c:v>3.0833333333333335</c:v>
                </c:pt>
                <c:pt idx="38">
                  <c:v>3.1666666666666665</c:v>
                </c:pt>
                <c:pt idx="39">
                  <c:v>3.25</c:v>
                </c:pt>
                <c:pt idx="40">
                  <c:v>3.3333333333333335</c:v>
                </c:pt>
                <c:pt idx="41">
                  <c:v>3.4166666666666665</c:v>
                </c:pt>
                <c:pt idx="42">
                  <c:v>3.5</c:v>
                </c:pt>
                <c:pt idx="43">
                  <c:v>3.5833333333333335</c:v>
                </c:pt>
                <c:pt idx="44">
                  <c:v>3.6666666666666665</c:v>
                </c:pt>
                <c:pt idx="45">
                  <c:v>3.75</c:v>
                </c:pt>
                <c:pt idx="46">
                  <c:v>3.8333333333333335</c:v>
                </c:pt>
                <c:pt idx="47">
                  <c:v>3.9166666666666665</c:v>
                </c:pt>
                <c:pt idx="48">
                  <c:v>4</c:v>
                </c:pt>
                <c:pt idx="49">
                  <c:v>4.083333333333333</c:v>
                </c:pt>
                <c:pt idx="50">
                  <c:v>4.166666666666667</c:v>
                </c:pt>
                <c:pt idx="51">
                  <c:v>4.25</c:v>
                </c:pt>
                <c:pt idx="52">
                  <c:v>4.333333333333333</c:v>
                </c:pt>
                <c:pt idx="53">
                  <c:v>4.416666666666667</c:v>
                </c:pt>
                <c:pt idx="54">
                  <c:v>4.5</c:v>
                </c:pt>
                <c:pt idx="55">
                  <c:v>4.583333333333333</c:v>
                </c:pt>
                <c:pt idx="56">
                  <c:v>4.666666666666667</c:v>
                </c:pt>
                <c:pt idx="57">
                  <c:v>4.75</c:v>
                </c:pt>
                <c:pt idx="58">
                  <c:v>4.833333333333333</c:v>
                </c:pt>
                <c:pt idx="59">
                  <c:v>4.916666666666667</c:v>
                </c:pt>
                <c:pt idx="60">
                  <c:v>5</c:v>
                </c:pt>
                <c:pt idx="61">
                  <c:v>5.083333333333333</c:v>
                </c:pt>
                <c:pt idx="62">
                  <c:v>5.166666666666667</c:v>
                </c:pt>
                <c:pt idx="63">
                  <c:v>5.25</c:v>
                </c:pt>
                <c:pt idx="64">
                  <c:v>5.333333333333333</c:v>
                </c:pt>
                <c:pt idx="65">
                  <c:v>5.416666666666667</c:v>
                </c:pt>
                <c:pt idx="66">
                  <c:v>5.5</c:v>
                </c:pt>
                <c:pt idx="67">
                  <c:v>5.583333333333333</c:v>
                </c:pt>
                <c:pt idx="68">
                  <c:v>5.666666666666667</c:v>
                </c:pt>
                <c:pt idx="69">
                  <c:v>5.75</c:v>
                </c:pt>
                <c:pt idx="70">
                  <c:v>5.833333333333333</c:v>
                </c:pt>
                <c:pt idx="71">
                  <c:v>5.916666666666667</c:v>
                </c:pt>
                <c:pt idx="72">
                  <c:v>6</c:v>
                </c:pt>
                <c:pt idx="73">
                  <c:v>6.083333333333333</c:v>
                </c:pt>
                <c:pt idx="74">
                  <c:v>6.166666666666667</c:v>
                </c:pt>
                <c:pt idx="75">
                  <c:v>6.25</c:v>
                </c:pt>
                <c:pt idx="76">
                  <c:v>6.333333333333333</c:v>
                </c:pt>
                <c:pt idx="77">
                  <c:v>6.416666666666667</c:v>
                </c:pt>
                <c:pt idx="78">
                  <c:v>6.5</c:v>
                </c:pt>
                <c:pt idx="79">
                  <c:v>6.583333333333333</c:v>
                </c:pt>
                <c:pt idx="80">
                  <c:v>6.666666666666667</c:v>
                </c:pt>
                <c:pt idx="81">
                  <c:v>6.75</c:v>
                </c:pt>
                <c:pt idx="82">
                  <c:v>6.833333333333333</c:v>
                </c:pt>
                <c:pt idx="83">
                  <c:v>6.916666666666667</c:v>
                </c:pt>
                <c:pt idx="84">
                  <c:v>7</c:v>
                </c:pt>
                <c:pt idx="85">
                  <c:v>7.083333333333333</c:v>
                </c:pt>
                <c:pt idx="86">
                  <c:v>7.166666666666667</c:v>
                </c:pt>
                <c:pt idx="87">
                  <c:v>7.25</c:v>
                </c:pt>
                <c:pt idx="88">
                  <c:v>7.333333333333333</c:v>
                </c:pt>
                <c:pt idx="89">
                  <c:v>7.416666666666667</c:v>
                </c:pt>
                <c:pt idx="90">
                  <c:v>7.5</c:v>
                </c:pt>
                <c:pt idx="91">
                  <c:v>7.583333333333333</c:v>
                </c:pt>
                <c:pt idx="92">
                  <c:v>7.666666666666667</c:v>
                </c:pt>
                <c:pt idx="93">
                  <c:v>7.75</c:v>
                </c:pt>
                <c:pt idx="94">
                  <c:v>7.833333333333333</c:v>
                </c:pt>
                <c:pt idx="95">
                  <c:v>7.916666666666667</c:v>
                </c:pt>
                <c:pt idx="96">
                  <c:v>8</c:v>
                </c:pt>
                <c:pt idx="97">
                  <c:v>8.0833333333333339</c:v>
                </c:pt>
                <c:pt idx="98">
                  <c:v>8.1666666666666661</c:v>
                </c:pt>
                <c:pt idx="99">
                  <c:v>8.25</c:v>
                </c:pt>
                <c:pt idx="100">
                  <c:v>8.3333333333333339</c:v>
                </c:pt>
                <c:pt idx="101">
                  <c:v>8.4166666666666661</c:v>
                </c:pt>
                <c:pt idx="102">
                  <c:v>8.5</c:v>
                </c:pt>
                <c:pt idx="103">
                  <c:v>8.5833333333333339</c:v>
                </c:pt>
                <c:pt idx="104">
                  <c:v>8.6666666666666661</c:v>
                </c:pt>
                <c:pt idx="105">
                  <c:v>8.75</c:v>
                </c:pt>
                <c:pt idx="106">
                  <c:v>8.8333333333333339</c:v>
                </c:pt>
                <c:pt idx="107">
                  <c:v>8.9166666666666661</c:v>
                </c:pt>
                <c:pt idx="108">
                  <c:v>9</c:v>
                </c:pt>
                <c:pt idx="109">
                  <c:v>9.0833333333333339</c:v>
                </c:pt>
                <c:pt idx="110">
                  <c:v>9.1666666666666661</c:v>
                </c:pt>
                <c:pt idx="111">
                  <c:v>9.25</c:v>
                </c:pt>
                <c:pt idx="112">
                  <c:v>9.3333333333333339</c:v>
                </c:pt>
                <c:pt idx="113">
                  <c:v>9.4166666666666661</c:v>
                </c:pt>
                <c:pt idx="114">
                  <c:v>9.5</c:v>
                </c:pt>
                <c:pt idx="115">
                  <c:v>9.5833333333333339</c:v>
                </c:pt>
                <c:pt idx="116">
                  <c:v>9.6666666666666661</c:v>
                </c:pt>
                <c:pt idx="117">
                  <c:v>9.75</c:v>
                </c:pt>
                <c:pt idx="118">
                  <c:v>9.8333333333333339</c:v>
                </c:pt>
                <c:pt idx="119">
                  <c:v>9.9166666666666661</c:v>
                </c:pt>
                <c:pt idx="120">
                  <c:v>10</c:v>
                </c:pt>
              </c:numCache>
            </c:numRef>
          </c:xVal>
          <c:yVal>
            <c:numRef>
              <c:f>Longevity!$E$6:$E$126</c:f>
              <c:numCache>
                <c:formatCode>0.00000</c:formatCode>
                <c:ptCount val="121"/>
                <c:pt idx="0">
                  <c:v>0</c:v>
                </c:pt>
                <c:pt idx="1">
                  <c:v>0</c:v>
                </c:pt>
                <c:pt idx="2">
                  <c:v>0</c:v>
                </c:pt>
                <c:pt idx="3">
                  <c:v>0</c:v>
                </c:pt>
                <c:pt idx="4">
                  <c:v>0</c:v>
                </c:pt>
                <c:pt idx="5">
                  <c:v>0</c:v>
                </c:pt>
                <c:pt idx="6">
                  <c:v>0</c:v>
                </c:pt>
                <c:pt idx="7">
                  <c:v>0</c:v>
                </c:pt>
                <c:pt idx="8">
                  <c:v>0</c:v>
                </c:pt>
                <c:pt idx="9">
                  <c:v>0</c:v>
                </c:pt>
                <c:pt idx="10">
                  <c:v>0</c:v>
                </c:pt>
                <c:pt idx="11">
                  <c:v>0</c:v>
                </c:pt>
                <c:pt idx="12">
                  <c:v>0.5</c:v>
                </c:pt>
                <c:pt idx="13">
                  <c:v>0.5</c:v>
                </c:pt>
                <c:pt idx="14">
                  <c:v>0.5</c:v>
                </c:pt>
                <c:pt idx="15">
                  <c:v>0.5</c:v>
                </c:pt>
                <c:pt idx="16">
                  <c:v>0.5</c:v>
                </c:pt>
                <c:pt idx="17">
                  <c:v>0.5</c:v>
                </c:pt>
                <c:pt idx="18">
                  <c:v>0.5</c:v>
                </c:pt>
                <c:pt idx="19">
                  <c:v>0.5</c:v>
                </c:pt>
                <c:pt idx="20">
                  <c:v>0.5</c:v>
                </c:pt>
                <c:pt idx="21">
                  <c:v>0.5</c:v>
                </c:pt>
                <c:pt idx="22">
                  <c:v>0.5</c:v>
                </c:pt>
                <c:pt idx="23">
                  <c:v>0.5</c:v>
                </c:pt>
                <c:pt idx="24">
                  <c:v>0.66666666666666663</c:v>
                </c:pt>
                <c:pt idx="25">
                  <c:v>0.66666666666666663</c:v>
                </c:pt>
                <c:pt idx="26">
                  <c:v>0.66666666666666663</c:v>
                </c:pt>
                <c:pt idx="27">
                  <c:v>0.66666666666666663</c:v>
                </c:pt>
                <c:pt idx="28">
                  <c:v>0.66666666666666663</c:v>
                </c:pt>
                <c:pt idx="29">
                  <c:v>0.66666666666666663</c:v>
                </c:pt>
                <c:pt idx="30">
                  <c:v>0.66666666666666663</c:v>
                </c:pt>
                <c:pt idx="31">
                  <c:v>0.66666666666666663</c:v>
                </c:pt>
                <c:pt idx="32">
                  <c:v>0.66666666666666663</c:v>
                </c:pt>
                <c:pt idx="33">
                  <c:v>0.66666666666666663</c:v>
                </c:pt>
                <c:pt idx="34">
                  <c:v>0.66666666666666663</c:v>
                </c:pt>
                <c:pt idx="35">
                  <c:v>0.66666666666666663</c:v>
                </c:pt>
                <c:pt idx="36">
                  <c:v>0.75</c:v>
                </c:pt>
                <c:pt idx="37">
                  <c:v>0.75</c:v>
                </c:pt>
                <c:pt idx="38">
                  <c:v>0.75</c:v>
                </c:pt>
                <c:pt idx="39">
                  <c:v>0.75</c:v>
                </c:pt>
                <c:pt idx="40">
                  <c:v>0.75</c:v>
                </c:pt>
                <c:pt idx="41">
                  <c:v>0.75</c:v>
                </c:pt>
                <c:pt idx="42">
                  <c:v>0.75</c:v>
                </c:pt>
                <c:pt idx="43">
                  <c:v>0.75</c:v>
                </c:pt>
                <c:pt idx="44">
                  <c:v>0.75</c:v>
                </c:pt>
                <c:pt idx="45">
                  <c:v>0.75</c:v>
                </c:pt>
                <c:pt idx="46">
                  <c:v>0.75</c:v>
                </c:pt>
                <c:pt idx="47">
                  <c:v>0.75</c:v>
                </c:pt>
                <c:pt idx="48">
                  <c:v>0.8</c:v>
                </c:pt>
                <c:pt idx="49">
                  <c:v>0.8</c:v>
                </c:pt>
                <c:pt idx="50">
                  <c:v>0.8</c:v>
                </c:pt>
                <c:pt idx="51">
                  <c:v>0.8</c:v>
                </c:pt>
                <c:pt idx="52">
                  <c:v>0.8</c:v>
                </c:pt>
                <c:pt idx="53">
                  <c:v>0.8</c:v>
                </c:pt>
                <c:pt idx="54">
                  <c:v>0.8</c:v>
                </c:pt>
                <c:pt idx="55">
                  <c:v>0.8</c:v>
                </c:pt>
                <c:pt idx="56">
                  <c:v>0.8</c:v>
                </c:pt>
                <c:pt idx="57">
                  <c:v>0.8</c:v>
                </c:pt>
                <c:pt idx="58">
                  <c:v>0.8</c:v>
                </c:pt>
                <c:pt idx="59">
                  <c:v>0.8</c:v>
                </c:pt>
                <c:pt idx="60">
                  <c:v>0.83333333333333337</c:v>
                </c:pt>
                <c:pt idx="61">
                  <c:v>0.83333333333333337</c:v>
                </c:pt>
                <c:pt idx="62">
                  <c:v>0.83333333333333337</c:v>
                </c:pt>
                <c:pt idx="63">
                  <c:v>0.83333333333333337</c:v>
                </c:pt>
                <c:pt idx="64">
                  <c:v>0.83333333333333337</c:v>
                </c:pt>
                <c:pt idx="65">
                  <c:v>0.83333333333333337</c:v>
                </c:pt>
                <c:pt idx="66">
                  <c:v>0.83333333333333337</c:v>
                </c:pt>
                <c:pt idx="67">
                  <c:v>0.83333333333333337</c:v>
                </c:pt>
                <c:pt idx="68">
                  <c:v>0.83333333333333337</c:v>
                </c:pt>
                <c:pt idx="69">
                  <c:v>0.83333333333333337</c:v>
                </c:pt>
                <c:pt idx="70">
                  <c:v>0.83333333333333337</c:v>
                </c:pt>
                <c:pt idx="71">
                  <c:v>0.83333333333333337</c:v>
                </c:pt>
                <c:pt idx="72">
                  <c:v>0.8571428571428571</c:v>
                </c:pt>
                <c:pt idx="73">
                  <c:v>0.8571428571428571</c:v>
                </c:pt>
                <c:pt idx="74">
                  <c:v>0.8571428571428571</c:v>
                </c:pt>
                <c:pt idx="75">
                  <c:v>0.8571428571428571</c:v>
                </c:pt>
                <c:pt idx="76">
                  <c:v>0.8571428571428571</c:v>
                </c:pt>
                <c:pt idx="77">
                  <c:v>0.8571428571428571</c:v>
                </c:pt>
                <c:pt idx="78">
                  <c:v>0.8571428571428571</c:v>
                </c:pt>
                <c:pt idx="79">
                  <c:v>0.8571428571428571</c:v>
                </c:pt>
                <c:pt idx="80">
                  <c:v>0.8571428571428571</c:v>
                </c:pt>
                <c:pt idx="81">
                  <c:v>0.8571428571428571</c:v>
                </c:pt>
                <c:pt idx="82">
                  <c:v>0.8571428571428571</c:v>
                </c:pt>
                <c:pt idx="83">
                  <c:v>0.8571428571428571</c:v>
                </c:pt>
                <c:pt idx="84">
                  <c:v>0.875</c:v>
                </c:pt>
                <c:pt idx="85">
                  <c:v>0.875</c:v>
                </c:pt>
                <c:pt idx="86">
                  <c:v>0.875</c:v>
                </c:pt>
                <c:pt idx="87">
                  <c:v>0.875</c:v>
                </c:pt>
                <c:pt idx="88">
                  <c:v>0.875</c:v>
                </c:pt>
                <c:pt idx="89">
                  <c:v>0.875</c:v>
                </c:pt>
                <c:pt idx="90">
                  <c:v>0.875</c:v>
                </c:pt>
                <c:pt idx="91">
                  <c:v>0.875</c:v>
                </c:pt>
                <c:pt idx="92">
                  <c:v>0.875</c:v>
                </c:pt>
                <c:pt idx="93">
                  <c:v>0.875</c:v>
                </c:pt>
                <c:pt idx="94">
                  <c:v>0.875</c:v>
                </c:pt>
                <c:pt idx="95">
                  <c:v>0.875</c:v>
                </c:pt>
                <c:pt idx="96">
                  <c:v>0.88888888888888884</c:v>
                </c:pt>
                <c:pt idx="97">
                  <c:v>0.88888888888888884</c:v>
                </c:pt>
                <c:pt idx="98">
                  <c:v>0.88888888888888884</c:v>
                </c:pt>
                <c:pt idx="99">
                  <c:v>0.88888888888888884</c:v>
                </c:pt>
                <c:pt idx="100">
                  <c:v>0.88888888888888884</c:v>
                </c:pt>
                <c:pt idx="101">
                  <c:v>0.88888888888888884</c:v>
                </c:pt>
                <c:pt idx="102">
                  <c:v>0.88888888888888884</c:v>
                </c:pt>
                <c:pt idx="103">
                  <c:v>0.88888888888888884</c:v>
                </c:pt>
                <c:pt idx="104">
                  <c:v>0.88888888888888884</c:v>
                </c:pt>
                <c:pt idx="105">
                  <c:v>0.88888888888888884</c:v>
                </c:pt>
                <c:pt idx="106">
                  <c:v>0.88888888888888884</c:v>
                </c:pt>
                <c:pt idx="107">
                  <c:v>0.88888888888888884</c:v>
                </c:pt>
                <c:pt idx="108">
                  <c:v>0.9</c:v>
                </c:pt>
                <c:pt idx="109">
                  <c:v>0.9</c:v>
                </c:pt>
                <c:pt idx="110">
                  <c:v>0.9</c:v>
                </c:pt>
                <c:pt idx="111">
                  <c:v>0.9</c:v>
                </c:pt>
                <c:pt idx="112">
                  <c:v>0.9</c:v>
                </c:pt>
                <c:pt idx="113">
                  <c:v>0.9</c:v>
                </c:pt>
                <c:pt idx="114">
                  <c:v>0.9</c:v>
                </c:pt>
                <c:pt idx="115">
                  <c:v>0.9</c:v>
                </c:pt>
                <c:pt idx="116">
                  <c:v>0.9</c:v>
                </c:pt>
                <c:pt idx="117">
                  <c:v>0.9</c:v>
                </c:pt>
                <c:pt idx="118">
                  <c:v>0.9</c:v>
                </c:pt>
                <c:pt idx="119">
                  <c:v>0.9</c:v>
                </c:pt>
                <c:pt idx="120">
                  <c:v>0.90909090909090906</c:v>
                </c:pt>
              </c:numCache>
            </c:numRef>
          </c:yVal>
          <c:smooth val="0"/>
          <c:extLst>
            <c:ext xmlns:c16="http://schemas.microsoft.com/office/drawing/2014/chart" uri="{C3380CC4-5D6E-409C-BE32-E72D297353CC}">
              <c16:uniqueId val="{00000000-583E-41B0-8B32-2B096A24289E}"/>
            </c:ext>
          </c:extLst>
        </c:ser>
        <c:dLbls>
          <c:showLegendKey val="0"/>
          <c:showVal val="0"/>
          <c:showCatName val="0"/>
          <c:showSerName val="0"/>
          <c:showPercent val="0"/>
          <c:showBubbleSize val="0"/>
        </c:dLbls>
        <c:axId val="1716367104"/>
        <c:axId val="1716351296"/>
      </c:scatterChart>
      <c:valAx>
        <c:axId val="1716367104"/>
        <c:scaling>
          <c:orientation val="minMax"/>
          <c:max val="10"/>
        </c:scaling>
        <c:delete val="0"/>
        <c:axPos val="b"/>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6351296"/>
        <c:crosses val="autoZero"/>
        <c:crossBetween val="midCat"/>
      </c:valAx>
      <c:valAx>
        <c:axId val="17163512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63671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v>pay band</c:v>
          </c:tx>
          <c:spPr>
            <a:ln w="15875" cap="rnd">
              <a:solidFill>
                <a:schemeClr val="tx1"/>
              </a:solidFill>
              <a:round/>
            </a:ln>
            <a:effectLst/>
          </c:spPr>
          <c:marker>
            <c:symbol val="none"/>
          </c:marker>
          <c:xVal>
            <c:numRef>
              <c:f>Market!$M$3:$M$43</c:f>
              <c:numCache>
                <c:formatCode>0.0</c:formatCode>
                <c:ptCount val="41"/>
                <c:pt idx="0">
                  <c:v>1</c:v>
                </c:pt>
                <c:pt idx="1">
                  <c:v>1.2</c:v>
                </c:pt>
                <c:pt idx="2">
                  <c:v>1.4</c:v>
                </c:pt>
                <c:pt idx="3">
                  <c:v>1.6</c:v>
                </c:pt>
                <c:pt idx="4">
                  <c:v>1.8</c:v>
                </c:pt>
                <c:pt idx="5">
                  <c:v>2</c:v>
                </c:pt>
                <c:pt idx="6">
                  <c:v>2.2000000000000002</c:v>
                </c:pt>
                <c:pt idx="7">
                  <c:v>2.4</c:v>
                </c:pt>
                <c:pt idx="8">
                  <c:v>2.6</c:v>
                </c:pt>
                <c:pt idx="9">
                  <c:v>2.8</c:v>
                </c:pt>
                <c:pt idx="10">
                  <c:v>3</c:v>
                </c:pt>
                <c:pt idx="11">
                  <c:v>3.2</c:v>
                </c:pt>
                <c:pt idx="12">
                  <c:v>3.4</c:v>
                </c:pt>
                <c:pt idx="13">
                  <c:v>3.6</c:v>
                </c:pt>
                <c:pt idx="14">
                  <c:v>3.8</c:v>
                </c:pt>
                <c:pt idx="15">
                  <c:v>4</c:v>
                </c:pt>
                <c:pt idx="16">
                  <c:v>4.2</c:v>
                </c:pt>
                <c:pt idx="17">
                  <c:v>4.4000000000000004</c:v>
                </c:pt>
                <c:pt idx="18">
                  <c:v>4.5999999999999996</c:v>
                </c:pt>
                <c:pt idx="19">
                  <c:v>4.8</c:v>
                </c:pt>
                <c:pt idx="20">
                  <c:v>5</c:v>
                </c:pt>
                <c:pt idx="21">
                  <c:v>5.2</c:v>
                </c:pt>
                <c:pt idx="22">
                  <c:v>5.4</c:v>
                </c:pt>
                <c:pt idx="23">
                  <c:v>5.6</c:v>
                </c:pt>
                <c:pt idx="24">
                  <c:v>5.8</c:v>
                </c:pt>
                <c:pt idx="25">
                  <c:v>6</c:v>
                </c:pt>
                <c:pt idx="26">
                  <c:v>6.2</c:v>
                </c:pt>
                <c:pt idx="27">
                  <c:v>6.4</c:v>
                </c:pt>
                <c:pt idx="28">
                  <c:v>6.6</c:v>
                </c:pt>
                <c:pt idx="29">
                  <c:v>6.8</c:v>
                </c:pt>
                <c:pt idx="30">
                  <c:v>7</c:v>
                </c:pt>
                <c:pt idx="31">
                  <c:v>7.2</c:v>
                </c:pt>
                <c:pt idx="32">
                  <c:v>7.4</c:v>
                </c:pt>
                <c:pt idx="33">
                  <c:v>7.6</c:v>
                </c:pt>
                <c:pt idx="34">
                  <c:v>7.8</c:v>
                </c:pt>
                <c:pt idx="35">
                  <c:v>8</c:v>
                </c:pt>
                <c:pt idx="36">
                  <c:v>8.1999999999999993</c:v>
                </c:pt>
                <c:pt idx="37">
                  <c:v>8.4</c:v>
                </c:pt>
                <c:pt idx="38">
                  <c:v>8.6</c:v>
                </c:pt>
                <c:pt idx="39">
                  <c:v>8.8000000000000007</c:v>
                </c:pt>
                <c:pt idx="40">
                  <c:v>9</c:v>
                </c:pt>
              </c:numCache>
            </c:numRef>
          </c:xVal>
          <c:yVal>
            <c:numRef>
              <c:f>Market!$N$3:$N$43</c:f>
              <c:numCache>
                <c:formatCode>#,##0</c:formatCode>
                <c:ptCount val="41"/>
                <c:pt idx="0">
                  <c:v>56723.558937499998</c:v>
                </c:pt>
                <c:pt idx="1">
                  <c:v>58023.921376392682</c:v>
                </c:pt>
                <c:pt idx="2">
                  <c:v>59354.094047650135</c:v>
                </c:pt>
                <c:pt idx="3">
                  <c:v>60714.760337632215</c:v>
                </c:pt>
                <c:pt idx="4">
                  <c:v>62106.619299028127</c:v>
                </c:pt>
                <c:pt idx="5">
                  <c:v>63530.386010000002</c:v>
                </c:pt>
                <c:pt idx="6">
                  <c:v>64986.791941559815</c:v>
                </c:pt>
                <c:pt idx="7">
                  <c:v>66476.585333368159</c:v>
                </c:pt>
                <c:pt idx="8">
                  <c:v>68000.531578148089</c:v>
                </c:pt>
                <c:pt idx="9">
                  <c:v>69559.413614911507</c:v>
                </c:pt>
                <c:pt idx="10">
                  <c:v>71154.032331200011</c:v>
                </c:pt>
                <c:pt idx="11">
                  <c:v>72785.206974546993</c:v>
                </c:pt>
                <c:pt idx="12">
                  <c:v>74453.775573372332</c:v>
                </c:pt>
                <c:pt idx="13">
                  <c:v>76160.595367525864</c:v>
                </c:pt>
                <c:pt idx="14">
                  <c:v>77906.543248700895</c:v>
                </c:pt>
                <c:pt idx="15">
                  <c:v>79692.516210944013</c:v>
                </c:pt>
                <c:pt idx="16">
                  <c:v>81519.431811492643</c:v>
                </c:pt>
                <c:pt idx="17">
                  <c:v>83388.22864217704</c:v>
                </c:pt>
                <c:pt idx="18">
                  <c:v>85299.866811628977</c:v>
                </c:pt>
                <c:pt idx="19">
                  <c:v>87255.32843854501</c:v>
                </c:pt>
                <c:pt idx="20">
                  <c:v>89255.618156257304</c:v>
                </c:pt>
                <c:pt idx="21">
                  <c:v>91301.763628871777</c:v>
                </c:pt>
                <c:pt idx="22">
                  <c:v>93394.816079238284</c:v>
                </c:pt>
                <c:pt idx="23">
                  <c:v>95535.85082902445</c:v>
                </c:pt>
                <c:pt idx="24">
                  <c:v>97725.967851170411</c:v>
                </c:pt>
                <c:pt idx="25">
                  <c:v>99966.292335008184</c:v>
                </c:pt>
                <c:pt idx="26">
                  <c:v>102257.97526433639</c:v>
                </c:pt>
                <c:pt idx="27">
                  <c:v>104602.19400874688</c:v>
                </c:pt>
                <c:pt idx="28">
                  <c:v>107000.15292850741</c:v>
                </c:pt>
                <c:pt idx="29">
                  <c:v>109453.08399331088</c:v>
                </c:pt>
                <c:pt idx="30">
                  <c:v>111962.24741520917</c:v>
                </c:pt>
                <c:pt idx="31">
                  <c:v>114528.93229605678</c:v>
                </c:pt>
                <c:pt idx="32">
                  <c:v>117154.45728979651</c:v>
                </c:pt>
                <c:pt idx="33">
                  <c:v>119840.17127992831</c:v>
                </c:pt>
                <c:pt idx="34">
                  <c:v>122587.4540725082</c:v>
                </c:pt>
                <c:pt idx="35">
                  <c:v>125397.71710503427</c:v>
                </c:pt>
                <c:pt idx="36">
                  <c:v>128272.40417158358</c:v>
                </c:pt>
                <c:pt idx="37">
                  <c:v>131212.99216457212</c:v>
                </c:pt>
                <c:pt idx="38">
                  <c:v>134220.99183351971</c:v>
                </c:pt>
                <c:pt idx="39">
                  <c:v>137297.9485612092</c:v>
                </c:pt>
                <c:pt idx="40">
                  <c:v>140445.44315763839</c:v>
                </c:pt>
              </c:numCache>
            </c:numRef>
          </c:yVal>
          <c:smooth val="1"/>
          <c:extLst>
            <c:ext xmlns:c16="http://schemas.microsoft.com/office/drawing/2014/chart" uri="{C3380CC4-5D6E-409C-BE32-E72D297353CC}">
              <c16:uniqueId val="{00000001-757D-4DCB-B767-8EA0BEEA2D7C}"/>
            </c:ext>
          </c:extLst>
        </c:ser>
        <c:dLbls>
          <c:showLegendKey val="0"/>
          <c:showVal val="0"/>
          <c:showCatName val="0"/>
          <c:showSerName val="0"/>
          <c:showPercent val="0"/>
          <c:showBubbleSize val="0"/>
        </c:dLbls>
        <c:axId val="1197377167"/>
        <c:axId val="1197377583"/>
      </c:scatterChart>
      <c:valAx>
        <c:axId val="1197377167"/>
        <c:scaling>
          <c:orientation val="minMax"/>
        </c:scaling>
        <c:delete val="0"/>
        <c:axPos val="b"/>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7377583"/>
        <c:crosses val="autoZero"/>
        <c:crossBetween val="midCat"/>
      </c:valAx>
      <c:valAx>
        <c:axId val="1197377583"/>
        <c:scaling>
          <c:orientation val="minMax"/>
          <c:max val="180000"/>
          <c:min val="40000"/>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737716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market</c:v>
          </c:tx>
          <c:spPr>
            <a:ln w="25400" cap="rnd">
              <a:noFill/>
              <a:round/>
            </a:ln>
            <a:effectLst/>
          </c:spPr>
          <c:marker>
            <c:symbol val="circle"/>
            <c:size val="5"/>
            <c:spPr>
              <a:solidFill>
                <a:schemeClr val="tx1"/>
              </a:solidFill>
              <a:ln w="9525">
                <a:noFill/>
              </a:ln>
              <a:effectLst/>
            </c:spPr>
          </c:marker>
          <c:xVal>
            <c:numRef>
              <c:f>(Market!$B$46,Market!$B$47,Market!$B$48,Market!$B$49)</c:f>
              <c:numCache>
                <c:formatCode>General</c:formatCode>
                <c:ptCount val="4"/>
                <c:pt idx="0">
                  <c:v>4</c:v>
                </c:pt>
                <c:pt idx="1">
                  <c:v>6</c:v>
                </c:pt>
                <c:pt idx="2">
                  <c:v>7</c:v>
                </c:pt>
                <c:pt idx="3">
                  <c:v>8</c:v>
                </c:pt>
              </c:numCache>
            </c:numRef>
          </c:xVal>
          <c:yVal>
            <c:numRef>
              <c:f>(Market!$D$46,Market!$D$47,Market!$D$48,Market!$D$49)</c:f>
              <c:numCache>
                <c:formatCode>#,##0</c:formatCode>
                <c:ptCount val="4"/>
                <c:pt idx="0">
                  <c:v>85111</c:v>
                </c:pt>
                <c:pt idx="1">
                  <c:v>105915</c:v>
                </c:pt>
                <c:pt idx="2" formatCode="General">
                  <c:v>124798</c:v>
                </c:pt>
                <c:pt idx="3" formatCode="General">
                  <c:v>147110</c:v>
                </c:pt>
              </c:numCache>
            </c:numRef>
          </c:yVal>
          <c:smooth val="0"/>
          <c:extLst>
            <c:ext xmlns:c16="http://schemas.microsoft.com/office/drawing/2014/chart" uri="{C3380CC4-5D6E-409C-BE32-E72D297353CC}">
              <c16:uniqueId val="{00000000-757D-4DCB-B767-8EA0BEEA2D7C}"/>
            </c:ext>
          </c:extLst>
        </c:ser>
        <c:dLbls>
          <c:showLegendKey val="0"/>
          <c:showVal val="0"/>
          <c:showCatName val="0"/>
          <c:showSerName val="0"/>
          <c:showPercent val="0"/>
          <c:showBubbleSize val="0"/>
        </c:dLbls>
        <c:axId val="1197377167"/>
        <c:axId val="1197377583"/>
      </c:scatterChart>
      <c:scatterChart>
        <c:scatterStyle val="smoothMarker"/>
        <c:varyColors val="0"/>
        <c:ser>
          <c:idx val="1"/>
          <c:order val="1"/>
          <c:tx>
            <c:v>pay band</c:v>
          </c:tx>
          <c:spPr>
            <a:ln w="15875" cap="rnd">
              <a:solidFill>
                <a:schemeClr val="tx1"/>
              </a:solidFill>
              <a:round/>
            </a:ln>
            <a:effectLst/>
          </c:spPr>
          <c:marker>
            <c:symbol val="none"/>
          </c:marker>
          <c:xVal>
            <c:numRef>
              <c:f>Market!$M$3:$M$43</c:f>
              <c:numCache>
                <c:formatCode>0.0</c:formatCode>
                <c:ptCount val="41"/>
                <c:pt idx="0">
                  <c:v>1</c:v>
                </c:pt>
                <c:pt idx="1">
                  <c:v>1.2</c:v>
                </c:pt>
                <c:pt idx="2">
                  <c:v>1.4</c:v>
                </c:pt>
                <c:pt idx="3">
                  <c:v>1.6</c:v>
                </c:pt>
                <c:pt idx="4">
                  <c:v>1.8</c:v>
                </c:pt>
                <c:pt idx="5">
                  <c:v>2</c:v>
                </c:pt>
                <c:pt idx="6">
                  <c:v>2.2000000000000002</c:v>
                </c:pt>
                <c:pt idx="7">
                  <c:v>2.4</c:v>
                </c:pt>
                <c:pt idx="8">
                  <c:v>2.6</c:v>
                </c:pt>
                <c:pt idx="9">
                  <c:v>2.8</c:v>
                </c:pt>
                <c:pt idx="10">
                  <c:v>3</c:v>
                </c:pt>
                <c:pt idx="11">
                  <c:v>3.2</c:v>
                </c:pt>
                <c:pt idx="12">
                  <c:v>3.4</c:v>
                </c:pt>
                <c:pt idx="13">
                  <c:v>3.6</c:v>
                </c:pt>
                <c:pt idx="14">
                  <c:v>3.8</c:v>
                </c:pt>
                <c:pt idx="15">
                  <c:v>4</c:v>
                </c:pt>
                <c:pt idx="16">
                  <c:v>4.2</c:v>
                </c:pt>
                <c:pt idx="17">
                  <c:v>4.4000000000000004</c:v>
                </c:pt>
                <c:pt idx="18">
                  <c:v>4.5999999999999996</c:v>
                </c:pt>
                <c:pt idx="19">
                  <c:v>4.8</c:v>
                </c:pt>
                <c:pt idx="20">
                  <c:v>5</c:v>
                </c:pt>
                <c:pt idx="21">
                  <c:v>5.2</c:v>
                </c:pt>
                <c:pt idx="22">
                  <c:v>5.4</c:v>
                </c:pt>
                <c:pt idx="23">
                  <c:v>5.6</c:v>
                </c:pt>
                <c:pt idx="24">
                  <c:v>5.8</c:v>
                </c:pt>
                <c:pt idx="25">
                  <c:v>6</c:v>
                </c:pt>
                <c:pt idx="26">
                  <c:v>6.2</c:v>
                </c:pt>
                <c:pt idx="27">
                  <c:v>6.4</c:v>
                </c:pt>
                <c:pt idx="28">
                  <c:v>6.6</c:v>
                </c:pt>
                <c:pt idx="29">
                  <c:v>6.8</c:v>
                </c:pt>
                <c:pt idx="30">
                  <c:v>7</c:v>
                </c:pt>
                <c:pt idx="31">
                  <c:v>7.2</c:v>
                </c:pt>
                <c:pt idx="32">
                  <c:v>7.4</c:v>
                </c:pt>
                <c:pt idx="33">
                  <c:v>7.6</c:v>
                </c:pt>
                <c:pt idx="34">
                  <c:v>7.8</c:v>
                </c:pt>
                <c:pt idx="35">
                  <c:v>8</c:v>
                </c:pt>
                <c:pt idx="36">
                  <c:v>8.1999999999999993</c:v>
                </c:pt>
                <c:pt idx="37">
                  <c:v>8.4</c:v>
                </c:pt>
                <c:pt idx="38">
                  <c:v>8.6</c:v>
                </c:pt>
                <c:pt idx="39">
                  <c:v>8.8000000000000007</c:v>
                </c:pt>
                <c:pt idx="40">
                  <c:v>9</c:v>
                </c:pt>
              </c:numCache>
            </c:numRef>
          </c:xVal>
          <c:yVal>
            <c:numRef>
              <c:f>Market!$N$3:$N$43</c:f>
              <c:numCache>
                <c:formatCode>#,##0</c:formatCode>
                <c:ptCount val="41"/>
                <c:pt idx="0">
                  <c:v>56723.558937499998</c:v>
                </c:pt>
                <c:pt idx="1">
                  <c:v>58023.921376392682</c:v>
                </c:pt>
                <c:pt idx="2">
                  <c:v>59354.094047650135</c:v>
                </c:pt>
                <c:pt idx="3">
                  <c:v>60714.760337632215</c:v>
                </c:pt>
                <c:pt idx="4">
                  <c:v>62106.619299028127</c:v>
                </c:pt>
                <c:pt idx="5">
                  <c:v>63530.386010000002</c:v>
                </c:pt>
                <c:pt idx="6">
                  <c:v>64986.791941559815</c:v>
                </c:pt>
                <c:pt idx="7">
                  <c:v>66476.585333368159</c:v>
                </c:pt>
                <c:pt idx="8">
                  <c:v>68000.531578148089</c:v>
                </c:pt>
                <c:pt idx="9">
                  <c:v>69559.413614911507</c:v>
                </c:pt>
                <c:pt idx="10">
                  <c:v>71154.032331200011</c:v>
                </c:pt>
                <c:pt idx="11">
                  <c:v>72785.206974546993</c:v>
                </c:pt>
                <c:pt idx="12">
                  <c:v>74453.775573372332</c:v>
                </c:pt>
                <c:pt idx="13">
                  <c:v>76160.595367525864</c:v>
                </c:pt>
                <c:pt idx="14">
                  <c:v>77906.543248700895</c:v>
                </c:pt>
                <c:pt idx="15">
                  <c:v>79692.516210944013</c:v>
                </c:pt>
                <c:pt idx="16">
                  <c:v>81519.431811492643</c:v>
                </c:pt>
                <c:pt idx="17">
                  <c:v>83388.22864217704</c:v>
                </c:pt>
                <c:pt idx="18">
                  <c:v>85299.866811628977</c:v>
                </c:pt>
                <c:pt idx="19">
                  <c:v>87255.32843854501</c:v>
                </c:pt>
                <c:pt idx="20">
                  <c:v>89255.618156257304</c:v>
                </c:pt>
                <c:pt idx="21">
                  <c:v>91301.763628871777</c:v>
                </c:pt>
                <c:pt idx="22">
                  <c:v>93394.816079238284</c:v>
                </c:pt>
                <c:pt idx="23">
                  <c:v>95535.85082902445</c:v>
                </c:pt>
                <c:pt idx="24">
                  <c:v>97725.967851170411</c:v>
                </c:pt>
                <c:pt idx="25">
                  <c:v>99966.292335008184</c:v>
                </c:pt>
                <c:pt idx="26">
                  <c:v>102257.97526433639</c:v>
                </c:pt>
                <c:pt idx="27">
                  <c:v>104602.19400874688</c:v>
                </c:pt>
                <c:pt idx="28">
                  <c:v>107000.15292850741</c:v>
                </c:pt>
                <c:pt idx="29">
                  <c:v>109453.08399331088</c:v>
                </c:pt>
                <c:pt idx="30">
                  <c:v>111962.24741520917</c:v>
                </c:pt>
                <c:pt idx="31">
                  <c:v>114528.93229605678</c:v>
                </c:pt>
                <c:pt idx="32">
                  <c:v>117154.45728979651</c:v>
                </c:pt>
                <c:pt idx="33">
                  <c:v>119840.17127992831</c:v>
                </c:pt>
                <c:pt idx="34">
                  <c:v>122587.4540725082</c:v>
                </c:pt>
                <c:pt idx="35">
                  <c:v>125397.71710503427</c:v>
                </c:pt>
                <c:pt idx="36">
                  <c:v>128272.40417158358</c:v>
                </c:pt>
                <c:pt idx="37">
                  <c:v>131212.99216457212</c:v>
                </c:pt>
                <c:pt idx="38">
                  <c:v>134220.99183351971</c:v>
                </c:pt>
                <c:pt idx="39">
                  <c:v>137297.9485612092</c:v>
                </c:pt>
                <c:pt idx="40">
                  <c:v>140445.44315763839</c:v>
                </c:pt>
              </c:numCache>
            </c:numRef>
          </c:yVal>
          <c:smooth val="1"/>
          <c:extLst>
            <c:ext xmlns:c16="http://schemas.microsoft.com/office/drawing/2014/chart" uri="{C3380CC4-5D6E-409C-BE32-E72D297353CC}">
              <c16:uniqueId val="{00000001-757D-4DCB-B767-8EA0BEEA2D7C}"/>
            </c:ext>
          </c:extLst>
        </c:ser>
        <c:dLbls>
          <c:showLegendKey val="0"/>
          <c:showVal val="0"/>
          <c:showCatName val="0"/>
          <c:showSerName val="0"/>
          <c:showPercent val="0"/>
          <c:showBubbleSize val="0"/>
        </c:dLbls>
        <c:axId val="1197377167"/>
        <c:axId val="1197377583"/>
      </c:scatterChart>
      <c:valAx>
        <c:axId val="1197377167"/>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7377583"/>
        <c:crosses val="autoZero"/>
        <c:crossBetween val="midCat"/>
      </c:valAx>
      <c:valAx>
        <c:axId val="1197377583"/>
        <c:scaling>
          <c:orientation val="minMax"/>
          <c:max val="180000"/>
          <c:min val="40000"/>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737716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0.77518</cdr:x>
      <cdr:y>0.40858</cdr:y>
    </cdr:from>
    <cdr:to>
      <cdr:x>0.92506</cdr:x>
      <cdr:y>0.48533</cdr:y>
    </cdr:to>
    <cdr:sp macro="" textlink="">
      <cdr:nvSpPr>
        <cdr:cNvPr id="6" name="TextBox 5">
          <a:extLst xmlns:a="http://schemas.openxmlformats.org/drawingml/2006/main">
            <a:ext uri="{FF2B5EF4-FFF2-40B4-BE49-F238E27FC236}">
              <a16:creationId xmlns:a16="http://schemas.microsoft.com/office/drawing/2014/main" id="{14EA6BC5-1638-7CB3-36AB-F3135E51C2E4}"/>
            </a:ext>
          </a:extLst>
        </cdr:cNvPr>
        <cdr:cNvSpPr txBox="1"/>
      </cdr:nvSpPr>
      <cdr:spPr>
        <a:xfrm xmlns:a="http://schemas.openxmlformats.org/drawingml/2006/main">
          <a:off x="4729163" y="1724025"/>
          <a:ext cx="914400" cy="323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s</a:t>
          </a:r>
          <a:r>
            <a:rPr lang="en-US" sz="1100" baseline="0"/>
            <a:t> = 12.000%</a:t>
          </a:r>
          <a:endParaRPr lang="en-US" sz="1100"/>
        </a:p>
      </cdr:txBody>
    </cdr:sp>
  </cdr:relSizeAnchor>
  <cdr:relSizeAnchor xmlns:cdr="http://schemas.openxmlformats.org/drawingml/2006/chartDrawing">
    <cdr:from>
      <cdr:x>0.27713</cdr:x>
      <cdr:y>0.78781</cdr:y>
    </cdr:from>
    <cdr:to>
      <cdr:x>0.42701</cdr:x>
      <cdr:y>0.87133</cdr:y>
    </cdr:to>
    <cdr:sp macro="" textlink="">
      <cdr:nvSpPr>
        <cdr:cNvPr id="8" name="TextBox 7">
          <a:extLst xmlns:a="http://schemas.openxmlformats.org/drawingml/2006/main">
            <a:ext uri="{FF2B5EF4-FFF2-40B4-BE49-F238E27FC236}">
              <a16:creationId xmlns:a16="http://schemas.microsoft.com/office/drawing/2014/main" id="{2904DC84-1819-5E2A-B147-053842006ECE}"/>
            </a:ext>
          </a:extLst>
        </cdr:cNvPr>
        <cdr:cNvSpPr txBox="1"/>
      </cdr:nvSpPr>
      <cdr:spPr>
        <a:xfrm xmlns:a="http://schemas.openxmlformats.org/drawingml/2006/main">
          <a:off x="1690688" y="3324226"/>
          <a:ext cx="914400" cy="352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fld id="{45C99A37-ECC1-4040-B5C8-8DAD0156FCFB}" type="TxLink">
            <a:rPr lang="en-US" sz="1100" b="0" i="0" u="none" strike="noStrike">
              <a:solidFill>
                <a:srgbClr val="000000"/>
              </a:solidFill>
              <a:latin typeface="Calibri"/>
              <a:ea typeface="Calibri"/>
              <a:cs typeface="Calibri"/>
            </a:rPr>
            <a:pPr/>
            <a:t>B = 56,724</a:t>
          </a:fld>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0.77518</cdr:x>
      <cdr:y>0.40858</cdr:y>
    </cdr:from>
    <cdr:to>
      <cdr:x>0.92506</cdr:x>
      <cdr:y>0.48533</cdr:y>
    </cdr:to>
    <cdr:sp macro="" textlink="">
      <cdr:nvSpPr>
        <cdr:cNvPr id="6" name="TextBox 5">
          <a:extLst xmlns:a="http://schemas.openxmlformats.org/drawingml/2006/main">
            <a:ext uri="{FF2B5EF4-FFF2-40B4-BE49-F238E27FC236}">
              <a16:creationId xmlns:a16="http://schemas.microsoft.com/office/drawing/2014/main" id="{14EA6BC5-1638-7CB3-36AB-F3135E51C2E4}"/>
            </a:ext>
          </a:extLst>
        </cdr:cNvPr>
        <cdr:cNvSpPr txBox="1"/>
      </cdr:nvSpPr>
      <cdr:spPr>
        <a:xfrm xmlns:a="http://schemas.openxmlformats.org/drawingml/2006/main">
          <a:off x="4729163" y="1724025"/>
          <a:ext cx="914400" cy="323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s</a:t>
          </a:r>
          <a:r>
            <a:rPr lang="en-US" sz="1100" baseline="0"/>
            <a:t> = 12.000%</a:t>
          </a:r>
          <a:endParaRPr lang="en-US" sz="1100"/>
        </a:p>
      </cdr:txBody>
    </cdr:sp>
  </cdr:relSizeAnchor>
  <cdr:relSizeAnchor xmlns:cdr="http://schemas.openxmlformats.org/drawingml/2006/chartDrawing">
    <cdr:from>
      <cdr:x>0.27713</cdr:x>
      <cdr:y>0.78781</cdr:y>
    </cdr:from>
    <cdr:to>
      <cdr:x>0.42701</cdr:x>
      <cdr:y>0.87133</cdr:y>
    </cdr:to>
    <cdr:sp macro="" textlink="">
      <cdr:nvSpPr>
        <cdr:cNvPr id="8" name="TextBox 7">
          <a:extLst xmlns:a="http://schemas.openxmlformats.org/drawingml/2006/main">
            <a:ext uri="{FF2B5EF4-FFF2-40B4-BE49-F238E27FC236}">
              <a16:creationId xmlns:a16="http://schemas.microsoft.com/office/drawing/2014/main" id="{2904DC84-1819-5E2A-B147-053842006ECE}"/>
            </a:ext>
          </a:extLst>
        </cdr:cNvPr>
        <cdr:cNvSpPr txBox="1"/>
      </cdr:nvSpPr>
      <cdr:spPr>
        <a:xfrm xmlns:a="http://schemas.openxmlformats.org/drawingml/2006/main">
          <a:off x="1690688" y="3324226"/>
          <a:ext cx="914400" cy="352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fld id="{45C99A37-ECC1-4040-B5C8-8DAD0156FCFB}" type="TxLink">
            <a:rPr lang="en-US" sz="1100" b="0" i="0" u="none" strike="noStrike">
              <a:solidFill>
                <a:srgbClr val="000000"/>
              </a:solidFill>
              <a:latin typeface="Calibri"/>
              <a:ea typeface="Calibri"/>
              <a:cs typeface="Calibri"/>
            </a:rPr>
            <a:pPr/>
            <a:t>B = 56,724</a:t>
          </a:fld>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0.5405</cdr:x>
      <cdr:y>0.24615</cdr:y>
    </cdr:from>
    <cdr:to>
      <cdr:x>0.69038</cdr:x>
      <cdr:y>0.31161</cdr:y>
    </cdr:to>
    <cdr:sp macro="" textlink="">
      <cdr:nvSpPr>
        <cdr:cNvPr id="5" name="TextBox 4">
          <a:extLst xmlns:a="http://schemas.openxmlformats.org/drawingml/2006/main">
            <a:ext uri="{FF2B5EF4-FFF2-40B4-BE49-F238E27FC236}">
              <a16:creationId xmlns:a16="http://schemas.microsoft.com/office/drawing/2014/main" id="{BF507716-6942-568F-D37D-962F991A4DCF}"/>
            </a:ext>
          </a:extLst>
        </cdr:cNvPr>
        <cdr:cNvSpPr txBox="1"/>
      </cdr:nvSpPr>
      <cdr:spPr>
        <a:xfrm xmlns:a="http://schemas.openxmlformats.org/drawingml/2006/main">
          <a:off x="2471160" y="1125405"/>
          <a:ext cx="685251" cy="2992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fld id="{12CD294D-86AA-48E6-A89D-55F91BB110E8}" type="TxLink">
            <a:rPr lang="en-US" sz="1100" b="0" i="0" u="none" strike="noStrike">
              <a:solidFill>
                <a:srgbClr val="000000"/>
              </a:solidFill>
              <a:latin typeface="Calibri"/>
              <a:ea typeface="Calibri"/>
              <a:cs typeface="Calibri"/>
            </a:rPr>
            <a:pPr/>
            <a:t>s = 14.228%</a:t>
          </a:fld>
          <a:endParaRPr lang="en-US" sz="1100" dirty="0"/>
        </a:p>
      </cdr:txBody>
    </cdr:sp>
  </cdr:relSizeAnchor>
  <cdr:relSizeAnchor xmlns:cdr="http://schemas.openxmlformats.org/drawingml/2006/chartDrawing">
    <cdr:from>
      <cdr:x>0.77518</cdr:x>
      <cdr:y>0.40858</cdr:y>
    </cdr:from>
    <cdr:to>
      <cdr:x>0.92506</cdr:x>
      <cdr:y>0.48533</cdr:y>
    </cdr:to>
    <cdr:sp macro="" textlink="">
      <cdr:nvSpPr>
        <cdr:cNvPr id="6" name="TextBox 5">
          <a:extLst xmlns:a="http://schemas.openxmlformats.org/drawingml/2006/main">
            <a:ext uri="{FF2B5EF4-FFF2-40B4-BE49-F238E27FC236}">
              <a16:creationId xmlns:a16="http://schemas.microsoft.com/office/drawing/2014/main" id="{14EA6BC5-1638-7CB3-36AB-F3135E51C2E4}"/>
            </a:ext>
          </a:extLst>
        </cdr:cNvPr>
        <cdr:cNvSpPr txBox="1"/>
      </cdr:nvSpPr>
      <cdr:spPr>
        <a:xfrm xmlns:a="http://schemas.openxmlformats.org/drawingml/2006/main">
          <a:off x="4729163" y="1724025"/>
          <a:ext cx="914400" cy="323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s</a:t>
          </a:r>
          <a:r>
            <a:rPr lang="en-US" sz="1100" baseline="0"/>
            <a:t> = 12.000%</a:t>
          </a:r>
          <a:endParaRPr lang="en-US" sz="1100"/>
        </a:p>
      </cdr:txBody>
    </cdr:sp>
  </cdr:relSizeAnchor>
  <cdr:relSizeAnchor xmlns:cdr="http://schemas.openxmlformats.org/drawingml/2006/chartDrawing">
    <cdr:from>
      <cdr:x>0.27713</cdr:x>
      <cdr:y>0.78781</cdr:y>
    </cdr:from>
    <cdr:to>
      <cdr:x>0.42701</cdr:x>
      <cdr:y>0.87133</cdr:y>
    </cdr:to>
    <cdr:sp macro="" textlink="">
      <cdr:nvSpPr>
        <cdr:cNvPr id="8" name="TextBox 7">
          <a:extLst xmlns:a="http://schemas.openxmlformats.org/drawingml/2006/main">
            <a:ext uri="{FF2B5EF4-FFF2-40B4-BE49-F238E27FC236}">
              <a16:creationId xmlns:a16="http://schemas.microsoft.com/office/drawing/2014/main" id="{2904DC84-1819-5E2A-B147-053842006ECE}"/>
            </a:ext>
          </a:extLst>
        </cdr:cNvPr>
        <cdr:cNvSpPr txBox="1"/>
      </cdr:nvSpPr>
      <cdr:spPr>
        <a:xfrm xmlns:a="http://schemas.openxmlformats.org/drawingml/2006/main">
          <a:off x="1690688" y="3324226"/>
          <a:ext cx="914400" cy="352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fld id="{45C99A37-ECC1-4040-B5C8-8DAD0156FCFB}" type="TxLink">
            <a:rPr lang="en-US" sz="1100" b="0" i="0" u="none" strike="noStrike">
              <a:solidFill>
                <a:srgbClr val="000000"/>
              </a:solidFill>
              <a:latin typeface="Calibri"/>
              <a:ea typeface="Calibri"/>
              <a:cs typeface="Calibri"/>
            </a:rPr>
            <a:pPr/>
            <a:t>B = 56,724</a:t>
          </a:fld>
          <a:endParaRPr lang="en-US" sz="1100"/>
        </a:p>
      </cdr:txBody>
    </cdr:sp>
  </cdr:relSizeAnchor>
</c:userShapes>
</file>

<file path=ppt/drawings/drawing30.xml><?xml version="1.0" encoding="utf-8"?>
<c:userShapes xmlns:c="http://schemas.openxmlformats.org/drawingml/2006/chart">
  <cdr:relSizeAnchor xmlns:cdr="http://schemas.openxmlformats.org/drawingml/2006/chartDrawing">
    <cdr:from>
      <cdr:x>0.5405</cdr:x>
      <cdr:y>0.24615</cdr:y>
    </cdr:from>
    <cdr:to>
      <cdr:x>0.69038</cdr:x>
      <cdr:y>0.31161</cdr:y>
    </cdr:to>
    <cdr:sp macro="" textlink="">
      <cdr:nvSpPr>
        <cdr:cNvPr id="5" name="TextBox 4">
          <a:extLst xmlns:a="http://schemas.openxmlformats.org/drawingml/2006/main">
            <a:ext uri="{FF2B5EF4-FFF2-40B4-BE49-F238E27FC236}">
              <a16:creationId xmlns:a16="http://schemas.microsoft.com/office/drawing/2014/main" id="{BF507716-6942-568F-D37D-962F991A4DCF}"/>
            </a:ext>
          </a:extLst>
        </cdr:cNvPr>
        <cdr:cNvSpPr txBox="1"/>
      </cdr:nvSpPr>
      <cdr:spPr>
        <a:xfrm xmlns:a="http://schemas.openxmlformats.org/drawingml/2006/main">
          <a:off x="2471160" y="1125405"/>
          <a:ext cx="685251" cy="2992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fld id="{12CD294D-86AA-48E6-A89D-55F91BB110E8}" type="TxLink">
            <a:rPr lang="en-US" sz="1100" b="0" i="0" u="none" strike="noStrike">
              <a:solidFill>
                <a:srgbClr val="000000"/>
              </a:solidFill>
              <a:latin typeface="Calibri"/>
              <a:ea typeface="Calibri"/>
              <a:cs typeface="Calibri"/>
            </a:rPr>
            <a:pPr/>
            <a:t>s = 14.228%</a:t>
          </a:fld>
          <a:endParaRPr lang="en-US" sz="1100" dirty="0"/>
        </a:p>
      </cdr:txBody>
    </cdr:sp>
  </cdr:relSizeAnchor>
  <cdr:relSizeAnchor xmlns:cdr="http://schemas.openxmlformats.org/drawingml/2006/chartDrawing">
    <cdr:from>
      <cdr:x>0.77518</cdr:x>
      <cdr:y>0.40858</cdr:y>
    </cdr:from>
    <cdr:to>
      <cdr:x>0.92506</cdr:x>
      <cdr:y>0.48533</cdr:y>
    </cdr:to>
    <cdr:sp macro="" textlink="">
      <cdr:nvSpPr>
        <cdr:cNvPr id="6" name="TextBox 5">
          <a:extLst xmlns:a="http://schemas.openxmlformats.org/drawingml/2006/main">
            <a:ext uri="{FF2B5EF4-FFF2-40B4-BE49-F238E27FC236}">
              <a16:creationId xmlns:a16="http://schemas.microsoft.com/office/drawing/2014/main" id="{14EA6BC5-1638-7CB3-36AB-F3135E51C2E4}"/>
            </a:ext>
          </a:extLst>
        </cdr:cNvPr>
        <cdr:cNvSpPr txBox="1"/>
      </cdr:nvSpPr>
      <cdr:spPr>
        <a:xfrm xmlns:a="http://schemas.openxmlformats.org/drawingml/2006/main">
          <a:off x="4729163" y="1724025"/>
          <a:ext cx="914400" cy="323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s</a:t>
          </a:r>
          <a:r>
            <a:rPr lang="en-US" sz="1100" baseline="0"/>
            <a:t> = 12.000%</a:t>
          </a:r>
          <a:endParaRPr lang="en-US" sz="1100"/>
        </a:p>
      </cdr:txBody>
    </cdr:sp>
  </cdr:relSizeAnchor>
  <cdr:relSizeAnchor xmlns:cdr="http://schemas.openxmlformats.org/drawingml/2006/chartDrawing">
    <cdr:from>
      <cdr:x>0.27713</cdr:x>
      <cdr:y>0.78781</cdr:y>
    </cdr:from>
    <cdr:to>
      <cdr:x>0.42701</cdr:x>
      <cdr:y>0.87133</cdr:y>
    </cdr:to>
    <cdr:sp macro="" textlink="">
      <cdr:nvSpPr>
        <cdr:cNvPr id="8" name="TextBox 7">
          <a:extLst xmlns:a="http://schemas.openxmlformats.org/drawingml/2006/main">
            <a:ext uri="{FF2B5EF4-FFF2-40B4-BE49-F238E27FC236}">
              <a16:creationId xmlns:a16="http://schemas.microsoft.com/office/drawing/2014/main" id="{2904DC84-1819-5E2A-B147-053842006ECE}"/>
            </a:ext>
          </a:extLst>
        </cdr:cNvPr>
        <cdr:cNvSpPr txBox="1"/>
      </cdr:nvSpPr>
      <cdr:spPr>
        <a:xfrm xmlns:a="http://schemas.openxmlformats.org/drawingml/2006/main">
          <a:off x="1690688" y="3324226"/>
          <a:ext cx="914400" cy="352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fld id="{45C99A37-ECC1-4040-B5C8-8DAD0156FCFB}" type="TxLink">
            <a:rPr lang="en-US" sz="1100" b="0" i="0" u="none" strike="noStrike">
              <a:solidFill>
                <a:srgbClr val="000000"/>
              </a:solidFill>
              <a:latin typeface="Calibri"/>
              <a:ea typeface="Calibri"/>
              <a:cs typeface="Calibri"/>
            </a:rPr>
            <a:pPr/>
            <a:t>B = 56,724</a:t>
          </a:fld>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C0B9FE9-1230-48C6-84E8-3B99547DC85C}" type="slidenum">
              <a:rPr lang="en-US" smtClean="0"/>
              <a:t>‹#›</a:t>
            </a:fld>
            <a:endParaRPr lang="en-US"/>
          </a:p>
        </p:txBody>
      </p:sp>
    </p:spTree>
    <p:extLst>
      <p:ext uri="{BB962C8B-B14F-4D97-AF65-F5344CB8AC3E}">
        <p14:creationId xmlns:p14="http://schemas.microsoft.com/office/powerpoint/2010/main" val="3432367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AFCBA3-BBD2-E746-BC0A-5318CDA6FC73}" type="datetimeFigureOut">
              <a:rPr lang="en-US" smtClean="0"/>
              <a:t>5/18/2023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9244277-945F-E145-924A-E11AFC7400D9}" type="slidenum">
              <a:rPr lang="en-US" smtClean="0"/>
              <a:t>‹#›</a:t>
            </a:fld>
            <a:endParaRPr lang="en-US"/>
          </a:p>
        </p:txBody>
      </p:sp>
    </p:spTree>
    <p:extLst>
      <p:ext uri="{BB962C8B-B14F-4D97-AF65-F5344CB8AC3E}">
        <p14:creationId xmlns:p14="http://schemas.microsoft.com/office/powerpoint/2010/main" val="37301432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marks are challenges I added.</a:t>
            </a:r>
          </a:p>
        </p:txBody>
      </p:sp>
      <p:sp>
        <p:nvSpPr>
          <p:cNvPr id="4" name="Slide Number Placeholder 3"/>
          <p:cNvSpPr>
            <a:spLocks noGrp="1"/>
          </p:cNvSpPr>
          <p:nvPr>
            <p:ph type="sldNum" sz="quarter" idx="5"/>
          </p:nvPr>
        </p:nvSpPr>
        <p:spPr/>
        <p:txBody>
          <a:bodyPr/>
          <a:lstStyle/>
          <a:p>
            <a:fld id="{E9244277-945F-E145-924A-E11AFC7400D9}" type="slidenum">
              <a:rPr lang="en-US" smtClean="0"/>
              <a:t>1</a:t>
            </a:fld>
            <a:endParaRPr lang="en-US"/>
          </a:p>
        </p:txBody>
      </p:sp>
    </p:spTree>
    <p:extLst>
      <p:ext uri="{BB962C8B-B14F-4D97-AF65-F5344CB8AC3E}">
        <p14:creationId xmlns:p14="http://schemas.microsoft.com/office/powerpoint/2010/main" val="2841756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44277-945F-E145-924A-E11AFC7400D9}" type="slidenum">
              <a:rPr lang="en-US" smtClean="0"/>
              <a:t>27</a:t>
            </a:fld>
            <a:endParaRPr lang="en-US"/>
          </a:p>
        </p:txBody>
      </p:sp>
    </p:spTree>
    <p:extLst>
      <p:ext uri="{BB962C8B-B14F-4D97-AF65-F5344CB8AC3E}">
        <p14:creationId xmlns:p14="http://schemas.microsoft.com/office/powerpoint/2010/main" val="292885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curve that is most well known.</a:t>
            </a:r>
          </a:p>
        </p:txBody>
      </p:sp>
      <p:sp>
        <p:nvSpPr>
          <p:cNvPr id="4" name="Slide Number Placeholder 3"/>
          <p:cNvSpPr>
            <a:spLocks noGrp="1"/>
          </p:cNvSpPr>
          <p:nvPr>
            <p:ph type="sldNum" sz="quarter" idx="5"/>
          </p:nvPr>
        </p:nvSpPr>
        <p:spPr/>
        <p:txBody>
          <a:bodyPr/>
          <a:lstStyle/>
          <a:p>
            <a:fld id="{E9244277-945F-E145-924A-E11AFC7400D9}" type="slidenum">
              <a:rPr lang="en-US" smtClean="0"/>
              <a:t>28</a:t>
            </a:fld>
            <a:endParaRPr lang="en-US"/>
          </a:p>
        </p:txBody>
      </p:sp>
    </p:spTree>
    <p:extLst>
      <p:ext uri="{BB962C8B-B14F-4D97-AF65-F5344CB8AC3E}">
        <p14:creationId xmlns:p14="http://schemas.microsoft.com/office/powerpoint/2010/main" val="2503386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curve that is most well used.</a:t>
            </a:r>
          </a:p>
        </p:txBody>
      </p:sp>
      <p:sp>
        <p:nvSpPr>
          <p:cNvPr id="4" name="Slide Number Placeholder 3"/>
          <p:cNvSpPr>
            <a:spLocks noGrp="1"/>
          </p:cNvSpPr>
          <p:nvPr>
            <p:ph type="sldNum" sz="quarter" idx="5"/>
          </p:nvPr>
        </p:nvSpPr>
        <p:spPr/>
        <p:txBody>
          <a:bodyPr/>
          <a:lstStyle/>
          <a:p>
            <a:fld id="{E9244277-945F-E145-924A-E11AFC7400D9}" type="slidenum">
              <a:rPr lang="en-US" smtClean="0"/>
              <a:t>29</a:t>
            </a:fld>
            <a:endParaRPr lang="en-US"/>
          </a:p>
        </p:txBody>
      </p:sp>
    </p:spTree>
    <p:extLst>
      <p:ext uri="{BB962C8B-B14F-4D97-AF65-F5344CB8AC3E}">
        <p14:creationId xmlns:p14="http://schemas.microsoft.com/office/powerpoint/2010/main" val="390523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Mapping a cumulative normal distribution to a representative pay band.</a:t>
            </a:r>
          </a:p>
        </p:txBody>
      </p:sp>
      <p:sp>
        <p:nvSpPr>
          <p:cNvPr id="4" name="Slide Number Placeholder 3"/>
          <p:cNvSpPr>
            <a:spLocks noGrp="1"/>
          </p:cNvSpPr>
          <p:nvPr>
            <p:ph type="sldNum" sz="quarter" idx="5"/>
          </p:nvPr>
        </p:nvSpPr>
        <p:spPr/>
        <p:txBody>
          <a:bodyPr/>
          <a:lstStyle/>
          <a:p>
            <a:fld id="{E9244277-945F-E145-924A-E11AFC7400D9}" type="slidenum">
              <a:rPr lang="en-US" smtClean="0"/>
              <a:t>30</a:t>
            </a:fld>
            <a:endParaRPr lang="en-US"/>
          </a:p>
        </p:txBody>
      </p:sp>
    </p:spTree>
    <p:extLst>
      <p:ext uri="{BB962C8B-B14F-4D97-AF65-F5344CB8AC3E}">
        <p14:creationId xmlns:p14="http://schemas.microsoft.com/office/powerpoint/2010/main" val="114338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Fine grain at the ends and coarse grain in the middle.  Opposite of what we need.</a:t>
            </a:r>
          </a:p>
        </p:txBody>
      </p:sp>
      <p:sp>
        <p:nvSpPr>
          <p:cNvPr id="4" name="Slide Number Placeholder 3"/>
          <p:cNvSpPr>
            <a:spLocks noGrp="1"/>
          </p:cNvSpPr>
          <p:nvPr>
            <p:ph type="sldNum" sz="quarter" idx="5"/>
          </p:nvPr>
        </p:nvSpPr>
        <p:spPr/>
        <p:txBody>
          <a:bodyPr/>
          <a:lstStyle/>
          <a:p>
            <a:fld id="{E9244277-945F-E145-924A-E11AFC7400D9}" type="slidenum">
              <a:rPr lang="en-US" smtClean="0"/>
              <a:t>31</a:t>
            </a:fld>
            <a:endParaRPr lang="en-US"/>
          </a:p>
        </p:txBody>
      </p:sp>
    </p:spTree>
    <p:extLst>
      <p:ext uri="{BB962C8B-B14F-4D97-AF65-F5344CB8AC3E}">
        <p14:creationId xmlns:p14="http://schemas.microsoft.com/office/powerpoint/2010/main" val="4136551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Fine grain in the middle and course grain at the ends.  Exactly what we need.</a:t>
            </a:r>
          </a:p>
        </p:txBody>
      </p:sp>
      <p:sp>
        <p:nvSpPr>
          <p:cNvPr id="4" name="Slide Number Placeholder 3"/>
          <p:cNvSpPr>
            <a:spLocks noGrp="1"/>
          </p:cNvSpPr>
          <p:nvPr>
            <p:ph type="sldNum" sz="quarter" idx="5"/>
          </p:nvPr>
        </p:nvSpPr>
        <p:spPr/>
        <p:txBody>
          <a:bodyPr/>
          <a:lstStyle/>
          <a:p>
            <a:fld id="{E9244277-945F-E145-924A-E11AFC7400D9}" type="slidenum">
              <a:rPr lang="en-US" smtClean="0"/>
              <a:t>32</a:t>
            </a:fld>
            <a:endParaRPr lang="en-US"/>
          </a:p>
        </p:txBody>
      </p:sp>
    </p:spTree>
    <p:extLst>
      <p:ext uri="{BB962C8B-B14F-4D97-AF65-F5344CB8AC3E}">
        <p14:creationId xmlns:p14="http://schemas.microsoft.com/office/powerpoint/2010/main" val="2794185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spacing makes these the compensation points that represent even bands of a normal distribution.</a:t>
            </a:r>
          </a:p>
        </p:txBody>
      </p:sp>
      <p:sp>
        <p:nvSpPr>
          <p:cNvPr id="4" name="Slide Number Placeholder 3"/>
          <p:cNvSpPr>
            <a:spLocks noGrp="1"/>
          </p:cNvSpPr>
          <p:nvPr>
            <p:ph type="sldNum" sz="quarter" idx="5"/>
          </p:nvPr>
        </p:nvSpPr>
        <p:spPr/>
        <p:txBody>
          <a:bodyPr/>
          <a:lstStyle/>
          <a:p>
            <a:fld id="{E9244277-945F-E145-924A-E11AFC7400D9}" type="slidenum">
              <a:rPr lang="en-US" smtClean="0"/>
              <a:t>33</a:t>
            </a:fld>
            <a:endParaRPr lang="en-US"/>
          </a:p>
        </p:txBody>
      </p:sp>
    </p:spTree>
    <p:extLst>
      <p:ext uri="{BB962C8B-B14F-4D97-AF65-F5344CB8AC3E}">
        <p14:creationId xmlns:p14="http://schemas.microsoft.com/office/powerpoint/2010/main" val="2387966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Longevity scaling is a convenient function that provides benefits at all levels of seniority.</a:t>
            </a:r>
          </a:p>
        </p:txBody>
      </p:sp>
      <p:sp>
        <p:nvSpPr>
          <p:cNvPr id="4" name="Slide Number Placeholder 3"/>
          <p:cNvSpPr>
            <a:spLocks noGrp="1"/>
          </p:cNvSpPr>
          <p:nvPr>
            <p:ph type="sldNum" sz="quarter" idx="5"/>
          </p:nvPr>
        </p:nvSpPr>
        <p:spPr/>
        <p:txBody>
          <a:bodyPr/>
          <a:lstStyle/>
          <a:p>
            <a:fld id="{E9244277-945F-E145-924A-E11AFC7400D9}" type="slidenum">
              <a:rPr lang="en-US" smtClean="0"/>
              <a:t>39</a:t>
            </a:fld>
            <a:endParaRPr lang="en-US"/>
          </a:p>
        </p:txBody>
      </p:sp>
    </p:spTree>
    <p:extLst>
      <p:ext uri="{BB962C8B-B14F-4D97-AF65-F5344CB8AC3E}">
        <p14:creationId xmlns:p14="http://schemas.microsoft.com/office/powerpoint/2010/main" val="2264667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Steep at first and then shallow as seniority increases.</a:t>
            </a:r>
          </a:p>
        </p:txBody>
      </p:sp>
      <p:sp>
        <p:nvSpPr>
          <p:cNvPr id="4" name="Slide Number Placeholder 3"/>
          <p:cNvSpPr>
            <a:spLocks noGrp="1"/>
          </p:cNvSpPr>
          <p:nvPr>
            <p:ph type="sldNum" sz="quarter" idx="5"/>
          </p:nvPr>
        </p:nvSpPr>
        <p:spPr/>
        <p:txBody>
          <a:bodyPr/>
          <a:lstStyle/>
          <a:p>
            <a:fld id="{E9244277-945F-E145-924A-E11AFC7400D9}" type="slidenum">
              <a:rPr lang="en-US" smtClean="0"/>
              <a:t>40</a:t>
            </a:fld>
            <a:endParaRPr lang="en-US"/>
          </a:p>
        </p:txBody>
      </p:sp>
    </p:spTree>
    <p:extLst>
      <p:ext uri="{BB962C8B-B14F-4D97-AF65-F5344CB8AC3E}">
        <p14:creationId xmlns:p14="http://schemas.microsoft.com/office/powerpoint/2010/main" val="10259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Allocates a fixed pool against a set of challenges.</a:t>
            </a:r>
          </a:p>
        </p:txBody>
      </p:sp>
      <p:sp>
        <p:nvSpPr>
          <p:cNvPr id="4" name="Slide Number Placeholder 3"/>
          <p:cNvSpPr>
            <a:spLocks noGrp="1"/>
          </p:cNvSpPr>
          <p:nvPr>
            <p:ph type="sldNum" sz="quarter" idx="5"/>
          </p:nvPr>
        </p:nvSpPr>
        <p:spPr/>
        <p:txBody>
          <a:bodyPr/>
          <a:lstStyle/>
          <a:p>
            <a:fld id="{E9244277-945F-E145-924A-E11AFC7400D9}" type="slidenum">
              <a:rPr lang="en-US" smtClean="0"/>
              <a:t>43</a:t>
            </a:fld>
            <a:endParaRPr lang="en-US"/>
          </a:p>
        </p:txBody>
      </p:sp>
    </p:spTree>
    <p:extLst>
      <p:ext uri="{BB962C8B-B14F-4D97-AF65-F5344CB8AC3E}">
        <p14:creationId xmlns:p14="http://schemas.microsoft.com/office/powerpoint/2010/main" val="339015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 recipe or algorithm for allocating awards.</a:t>
            </a:r>
          </a:p>
        </p:txBody>
      </p:sp>
      <p:sp>
        <p:nvSpPr>
          <p:cNvPr id="4" name="Slide Number Placeholder 3"/>
          <p:cNvSpPr>
            <a:spLocks noGrp="1"/>
          </p:cNvSpPr>
          <p:nvPr>
            <p:ph type="sldNum" sz="quarter" idx="5"/>
          </p:nvPr>
        </p:nvSpPr>
        <p:spPr/>
        <p:txBody>
          <a:bodyPr/>
          <a:lstStyle/>
          <a:p>
            <a:fld id="{E9244277-945F-E145-924A-E11AFC7400D9}" type="slidenum">
              <a:rPr lang="en-US" smtClean="0"/>
              <a:t>2</a:t>
            </a:fld>
            <a:endParaRPr lang="en-US"/>
          </a:p>
        </p:txBody>
      </p:sp>
    </p:spTree>
    <p:extLst>
      <p:ext uri="{BB962C8B-B14F-4D97-AF65-F5344CB8AC3E}">
        <p14:creationId xmlns:p14="http://schemas.microsoft.com/office/powerpoint/2010/main" val="1062900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44277-945F-E145-924A-E11AFC7400D9}" type="slidenum">
              <a:rPr lang="en-US" smtClean="0"/>
              <a:t>46</a:t>
            </a:fld>
            <a:endParaRPr lang="en-US"/>
          </a:p>
        </p:txBody>
      </p:sp>
    </p:spTree>
    <p:extLst>
      <p:ext uri="{BB962C8B-B14F-4D97-AF65-F5344CB8AC3E}">
        <p14:creationId xmlns:p14="http://schemas.microsoft.com/office/powerpoint/2010/main" val="2666485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UCPEA pay bands and build from there.</a:t>
            </a:r>
          </a:p>
        </p:txBody>
      </p:sp>
      <p:sp>
        <p:nvSpPr>
          <p:cNvPr id="4" name="Slide Number Placeholder 3"/>
          <p:cNvSpPr>
            <a:spLocks noGrp="1"/>
          </p:cNvSpPr>
          <p:nvPr>
            <p:ph type="sldNum" sz="quarter" idx="5"/>
          </p:nvPr>
        </p:nvSpPr>
        <p:spPr/>
        <p:txBody>
          <a:bodyPr/>
          <a:lstStyle/>
          <a:p>
            <a:fld id="{E9244277-945F-E145-924A-E11AFC7400D9}" type="slidenum">
              <a:rPr lang="en-US" smtClean="0"/>
              <a:t>48</a:t>
            </a:fld>
            <a:endParaRPr lang="en-US"/>
          </a:p>
        </p:txBody>
      </p:sp>
    </p:spTree>
    <p:extLst>
      <p:ext uri="{BB962C8B-B14F-4D97-AF65-F5344CB8AC3E}">
        <p14:creationId xmlns:p14="http://schemas.microsoft.com/office/powerpoint/2010/main" val="1843824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Medians are not in the middle and so the gaps between targets are not symmetric.</a:t>
            </a:r>
          </a:p>
        </p:txBody>
      </p:sp>
      <p:sp>
        <p:nvSpPr>
          <p:cNvPr id="4" name="Slide Number Placeholder 3"/>
          <p:cNvSpPr>
            <a:spLocks noGrp="1"/>
          </p:cNvSpPr>
          <p:nvPr>
            <p:ph type="sldNum" sz="quarter" idx="5"/>
          </p:nvPr>
        </p:nvSpPr>
        <p:spPr/>
        <p:txBody>
          <a:bodyPr/>
          <a:lstStyle/>
          <a:p>
            <a:fld id="{E9244277-945F-E145-924A-E11AFC7400D9}" type="slidenum">
              <a:rPr lang="en-US" smtClean="0"/>
              <a:t>60</a:t>
            </a:fld>
            <a:endParaRPr lang="en-US"/>
          </a:p>
        </p:txBody>
      </p:sp>
    </p:spTree>
    <p:extLst>
      <p:ext uri="{BB962C8B-B14F-4D97-AF65-F5344CB8AC3E}">
        <p14:creationId xmlns:p14="http://schemas.microsoft.com/office/powerpoint/2010/main" val="1018631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 data fits within existing pay band centric framework.</a:t>
            </a:r>
          </a:p>
        </p:txBody>
      </p:sp>
      <p:sp>
        <p:nvSpPr>
          <p:cNvPr id="4" name="Slide Number Placeholder 3"/>
          <p:cNvSpPr>
            <a:spLocks noGrp="1"/>
          </p:cNvSpPr>
          <p:nvPr>
            <p:ph type="sldNum" sz="quarter" idx="5"/>
          </p:nvPr>
        </p:nvSpPr>
        <p:spPr/>
        <p:txBody>
          <a:bodyPr/>
          <a:lstStyle/>
          <a:p>
            <a:fld id="{E9244277-945F-E145-924A-E11AFC7400D9}" type="slidenum">
              <a:rPr lang="en-US" smtClean="0"/>
              <a:t>61</a:t>
            </a:fld>
            <a:endParaRPr lang="en-US"/>
          </a:p>
        </p:txBody>
      </p:sp>
    </p:spTree>
    <p:extLst>
      <p:ext uri="{BB962C8B-B14F-4D97-AF65-F5344CB8AC3E}">
        <p14:creationId xmlns:p14="http://schemas.microsoft.com/office/powerpoint/2010/main" val="191148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can do three, we can scale to more than three.</a:t>
            </a:r>
          </a:p>
        </p:txBody>
      </p:sp>
      <p:sp>
        <p:nvSpPr>
          <p:cNvPr id="4" name="Slide Number Placeholder 3"/>
          <p:cNvSpPr>
            <a:spLocks noGrp="1"/>
          </p:cNvSpPr>
          <p:nvPr>
            <p:ph type="sldNum" sz="quarter" idx="5"/>
          </p:nvPr>
        </p:nvSpPr>
        <p:spPr/>
        <p:txBody>
          <a:bodyPr/>
          <a:lstStyle/>
          <a:p>
            <a:fld id="{E9244277-945F-E145-924A-E11AFC7400D9}" type="slidenum">
              <a:rPr lang="en-US" smtClean="0"/>
              <a:t>3</a:t>
            </a:fld>
            <a:endParaRPr lang="en-US"/>
          </a:p>
        </p:txBody>
      </p:sp>
    </p:spTree>
    <p:extLst>
      <p:ext uri="{BB962C8B-B14F-4D97-AF65-F5344CB8AC3E}">
        <p14:creationId xmlns:p14="http://schemas.microsoft.com/office/powerpoint/2010/main" val="210132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collective and individual characteristics are present.</a:t>
            </a:r>
          </a:p>
        </p:txBody>
      </p:sp>
      <p:sp>
        <p:nvSpPr>
          <p:cNvPr id="4" name="Slide Number Placeholder 3"/>
          <p:cNvSpPr>
            <a:spLocks noGrp="1"/>
          </p:cNvSpPr>
          <p:nvPr>
            <p:ph type="sldNum" sz="quarter" idx="5"/>
          </p:nvPr>
        </p:nvSpPr>
        <p:spPr/>
        <p:txBody>
          <a:bodyPr/>
          <a:lstStyle/>
          <a:p>
            <a:fld id="{E9244277-945F-E145-924A-E11AFC7400D9}" type="slidenum">
              <a:rPr lang="en-US" smtClean="0"/>
              <a:t>5</a:t>
            </a:fld>
            <a:endParaRPr lang="en-US"/>
          </a:p>
        </p:txBody>
      </p:sp>
    </p:spTree>
    <p:extLst>
      <p:ext uri="{BB962C8B-B14F-4D97-AF65-F5344CB8AC3E}">
        <p14:creationId xmlns:p14="http://schemas.microsoft.com/office/powerpoint/2010/main" val="270101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Scaled approach couples individual characteristics with collective constraint.</a:t>
            </a:r>
          </a:p>
        </p:txBody>
      </p:sp>
      <p:sp>
        <p:nvSpPr>
          <p:cNvPr id="4" name="Slide Number Placeholder 3"/>
          <p:cNvSpPr>
            <a:spLocks noGrp="1"/>
          </p:cNvSpPr>
          <p:nvPr>
            <p:ph type="sldNum" sz="quarter" idx="5"/>
          </p:nvPr>
        </p:nvSpPr>
        <p:spPr/>
        <p:txBody>
          <a:bodyPr/>
          <a:lstStyle/>
          <a:p>
            <a:fld id="{E9244277-945F-E145-924A-E11AFC7400D9}" type="slidenum">
              <a:rPr lang="en-US" smtClean="0"/>
              <a:t>6</a:t>
            </a:fld>
            <a:endParaRPr lang="en-US"/>
          </a:p>
        </p:txBody>
      </p:sp>
    </p:spTree>
    <p:extLst>
      <p:ext uri="{BB962C8B-B14F-4D97-AF65-F5344CB8AC3E}">
        <p14:creationId xmlns:p14="http://schemas.microsoft.com/office/powerpoint/2010/main" val="3541098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nothing more than the math relation representing exactly what we said when describing the allocation example.</a:t>
            </a:r>
          </a:p>
        </p:txBody>
      </p:sp>
      <p:sp>
        <p:nvSpPr>
          <p:cNvPr id="4" name="Slide Number Placeholder 3"/>
          <p:cNvSpPr>
            <a:spLocks noGrp="1"/>
          </p:cNvSpPr>
          <p:nvPr>
            <p:ph type="sldNum" sz="quarter" idx="5"/>
          </p:nvPr>
        </p:nvSpPr>
        <p:spPr/>
        <p:txBody>
          <a:bodyPr/>
          <a:lstStyle/>
          <a:p>
            <a:fld id="{E9244277-945F-E145-924A-E11AFC7400D9}" type="slidenum">
              <a:rPr lang="en-US" smtClean="0"/>
              <a:t>12</a:t>
            </a:fld>
            <a:endParaRPr lang="en-US"/>
          </a:p>
        </p:txBody>
      </p:sp>
    </p:spTree>
    <p:extLst>
      <p:ext uri="{BB962C8B-B14F-4D97-AF65-F5344CB8AC3E}">
        <p14:creationId xmlns:p14="http://schemas.microsoft.com/office/powerpoint/2010/main" val="1978755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two ways of saying the same exact thing.  The meaning is different.</a:t>
            </a:r>
          </a:p>
        </p:txBody>
      </p:sp>
      <p:sp>
        <p:nvSpPr>
          <p:cNvPr id="4" name="Slide Number Placeholder 3"/>
          <p:cNvSpPr>
            <a:spLocks noGrp="1"/>
          </p:cNvSpPr>
          <p:nvPr>
            <p:ph type="sldNum" sz="quarter" idx="5"/>
          </p:nvPr>
        </p:nvSpPr>
        <p:spPr/>
        <p:txBody>
          <a:bodyPr/>
          <a:lstStyle/>
          <a:p>
            <a:fld id="{E9244277-945F-E145-924A-E11AFC7400D9}" type="slidenum">
              <a:rPr lang="en-US" smtClean="0"/>
              <a:t>16</a:t>
            </a:fld>
            <a:endParaRPr lang="en-US"/>
          </a:p>
        </p:txBody>
      </p:sp>
    </p:spTree>
    <p:extLst>
      <p:ext uri="{BB962C8B-B14F-4D97-AF65-F5344CB8AC3E}">
        <p14:creationId xmlns:p14="http://schemas.microsoft.com/office/powerpoint/2010/main" val="209615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44277-945F-E145-924A-E11AFC7400D9}" type="slidenum">
              <a:rPr lang="en-US" smtClean="0"/>
              <a:t>22</a:t>
            </a:fld>
            <a:endParaRPr lang="en-US"/>
          </a:p>
        </p:txBody>
      </p:sp>
    </p:spTree>
    <p:extLst>
      <p:ext uri="{BB962C8B-B14F-4D97-AF65-F5344CB8AC3E}">
        <p14:creationId xmlns:p14="http://schemas.microsoft.com/office/powerpoint/2010/main" val="365126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compensation is a weighted sum of target and current compensation.</a:t>
            </a:r>
          </a:p>
        </p:txBody>
      </p:sp>
      <p:sp>
        <p:nvSpPr>
          <p:cNvPr id="4" name="Slide Number Placeholder 3"/>
          <p:cNvSpPr>
            <a:spLocks noGrp="1"/>
          </p:cNvSpPr>
          <p:nvPr>
            <p:ph type="sldNum" sz="quarter" idx="5"/>
          </p:nvPr>
        </p:nvSpPr>
        <p:spPr/>
        <p:txBody>
          <a:bodyPr/>
          <a:lstStyle/>
          <a:p>
            <a:fld id="{E9244277-945F-E145-924A-E11AFC7400D9}" type="slidenum">
              <a:rPr lang="en-US" smtClean="0"/>
              <a:t>26</a:t>
            </a:fld>
            <a:endParaRPr lang="en-US"/>
          </a:p>
        </p:txBody>
      </p:sp>
    </p:spTree>
    <p:extLst>
      <p:ext uri="{BB962C8B-B14F-4D97-AF65-F5344CB8AC3E}">
        <p14:creationId xmlns:p14="http://schemas.microsoft.com/office/powerpoint/2010/main" val="1486336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FB1DF5-7C82-439F-AD32-AF739B9AEDED}"/>
              </a:ext>
            </a:extLst>
          </p:cNvPr>
          <p:cNvSpPr/>
          <p:nvPr userDrawn="1"/>
        </p:nvSpPr>
        <p:spPr>
          <a:xfrm>
            <a:off x="1656522" y="1205947"/>
            <a:ext cx="5910469" cy="5380383"/>
          </a:xfrm>
          <a:prstGeom prst="rect">
            <a:avLst/>
          </a:prstGeom>
          <a:blipFill dpi="0" rotWithShape="1">
            <a:blip r:embed="rId2">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685800" y="2130425"/>
            <a:ext cx="7772400" cy="1470025"/>
          </a:xfrm>
          <a:prstGeom prst="rect">
            <a:avLst/>
          </a:prstGeom>
        </p:spPr>
        <p:txBody>
          <a:bodyPr/>
          <a:lstStyle>
            <a:lvl1pPr>
              <a:defRPr>
                <a:solidFill>
                  <a:srgbClr val="000E2F"/>
                </a:solidFi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Subtitle 2"/>
          <p:cNvSpPr>
            <a:spLocks noGrp="1"/>
          </p:cNvSpPr>
          <p:nvPr userDrawn="1">
            <p:ph type="subTitle" idx="1"/>
          </p:nvPr>
        </p:nvSpPr>
        <p:spPr>
          <a:xfrm>
            <a:off x="1371600" y="3886200"/>
            <a:ext cx="6400800" cy="1752600"/>
          </a:xfrm>
          <a:prstGeom prst="rect">
            <a:avLst/>
          </a:prstGeom>
          <a:effectLst/>
        </p:spPr>
        <p:txBody>
          <a:bodyPr/>
          <a:lstStyle>
            <a:lvl1pPr marL="0" indent="0" algn="ctr">
              <a:buNone/>
              <a:defRPr sz="2400">
                <a:solidFill>
                  <a:schemeClr val="tx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2"/>
          <p:cNvSpPr txBox="1">
            <a:spLocks/>
          </p:cNvSpPr>
          <p:nvPr userDrawn="1"/>
        </p:nvSpPr>
        <p:spPr>
          <a:xfrm>
            <a:off x="1011712" y="178156"/>
            <a:ext cx="4372137" cy="576414"/>
          </a:xfrm>
          <a:prstGeom prst="rect">
            <a:avLst/>
          </a:prstGeom>
        </p:spPr>
        <p:txBody>
          <a:bodyPr/>
          <a:lstStyle>
            <a:lvl1pPr algn="ctr" defTabSz="457200" rtl="0" eaLnBrk="1" latinLnBrk="0" hangingPunct="1">
              <a:spcBef>
                <a:spcPct val="0"/>
              </a:spcBef>
              <a:buNone/>
              <a:defRPr sz="4000" kern="1200">
                <a:solidFill>
                  <a:schemeClr val="tx1"/>
                </a:solidFill>
                <a:latin typeface="+mj-lt"/>
                <a:ea typeface="+mj-ea"/>
                <a:cs typeface="+mj-cs"/>
              </a:defRPr>
            </a:lvl1pPr>
          </a:lstStyle>
          <a:p>
            <a:pPr algn="ctr" defTabSz="457200" rtl="0" eaLnBrk="1" latinLnBrk="0" hangingPunct="1">
              <a:spcBef>
                <a:spcPct val="0"/>
              </a:spcBef>
              <a:buNone/>
            </a:pPr>
            <a:r>
              <a:rPr lang="en-US" sz="3200" b="0" kern="1200" dirty="0">
                <a:solidFill>
                  <a:srgbClr val="747679"/>
                </a:solidFill>
                <a:effectLst>
                  <a:outerShdw blurRad="50800" dist="38100" dir="2700000" algn="tl" rotWithShape="0">
                    <a:srgbClr val="000000">
                      <a:alpha val="43000"/>
                    </a:srgbClr>
                  </a:outerShdw>
                </a:effectLst>
                <a:latin typeface="+mj-lt"/>
                <a:ea typeface="+mj-ea"/>
                <a:cs typeface="+mj-cs"/>
              </a:rPr>
              <a:t>University of Connecticut</a:t>
            </a:r>
          </a:p>
        </p:txBody>
      </p:sp>
      <p:cxnSp>
        <p:nvCxnSpPr>
          <p:cNvPr id="5" name="Straight Connector 4"/>
          <p:cNvCxnSpPr/>
          <p:nvPr userDrawn="1"/>
        </p:nvCxnSpPr>
        <p:spPr>
          <a:xfrm>
            <a:off x="968984" y="236735"/>
            <a:ext cx="0" cy="442164"/>
          </a:xfrm>
          <a:prstGeom prst="line">
            <a:avLst/>
          </a:prstGeom>
          <a:ln>
            <a:solidFill>
              <a:srgbClr val="74767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89746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069"/>
            <a:ext cx="8229600" cy="502920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6" name="TextBox 5"/>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8520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80069"/>
            <a:ext cx="4038600" cy="50291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0069"/>
            <a:ext cx="4038600" cy="50291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3858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82707"/>
            <a:ext cx="4040188"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39907"/>
            <a:ext cx="4040188"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382707"/>
            <a:ext cx="4041775"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39907"/>
            <a:ext cx="4041775"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7" name="TextBox 6"/>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4478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3" name="TextBox 2"/>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879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22401"/>
            <a:ext cx="5486400" cy="411427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36678"/>
            <a:ext cx="5486400" cy="804862"/>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551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4249"/>
            <a:ext cx="4040188" cy="45455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1"/>
            <a:ext cx="4040188" cy="457200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p:cNvSpPr>
            <a:spLocks noGrp="1"/>
          </p:cNvSpPr>
          <p:nvPr>
            <p:ph type="pic" idx="10"/>
          </p:nvPr>
        </p:nvSpPr>
        <p:spPr>
          <a:xfrm>
            <a:off x="4648199" y="1371602"/>
            <a:ext cx="4069821" cy="50292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6" name="TextBox 5"/>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558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069"/>
            <a:ext cx="8229600" cy="502920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algn="r"/>
            <a:fld id="{10CB7339-61E7-964B-BC73-14A8AA0B63CF}" type="slidenum">
              <a:rPr lang="en-US" sz="1400" smtClean="0">
                <a:solidFill>
                  <a:schemeClr val="bg1"/>
                </a:solidFill>
              </a:rPr>
              <a:pPr algn="r"/>
              <a:t>‹#›</a:t>
            </a:fld>
            <a:endParaRPr lang="en-US" sz="1400" dirty="0">
              <a:solidFill>
                <a:schemeClr val="bg1"/>
              </a:solidFill>
            </a:endParaRPr>
          </a:p>
        </p:txBody>
      </p:sp>
    </p:spTree>
    <p:extLst>
      <p:ext uri="{BB962C8B-B14F-4D97-AF65-F5344CB8AC3E}">
        <p14:creationId xmlns:p14="http://schemas.microsoft.com/office/powerpoint/2010/main" val="85374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914400"/>
            <a:ext cx="9144000" cy="228600"/>
          </a:xfrm>
          <a:prstGeom prst="rect">
            <a:avLst/>
          </a:prstGeom>
          <a:solidFill>
            <a:srgbClr val="000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userDrawn="1"/>
        </p:nvSpPr>
        <p:spPr>
          <a:xfrm>
            <a:off x="0" y="6649029"/>
            <a:ext cx="9144000" cy="228600"/>
          </a:xfrm>
          <a:prstGeom prst="rect">
            <a:avLst/>
          </a:prstGeom>
          <a:solidFill>
            <a:srgbClr val="000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userDrawn="1"/>
        </p:nvSpPr>
        <p:spPr>
          <a:xfrm>
            <a:off x="45253" y="888878"/>
            <a:ext cx="3113283"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white"/>
                </a:solidFill>
                <a:effectLst/>
                <a:uLnTx/>
                <a:uFillTx/>
                <a:latin typeface="Calibri"/>
                <a:ea typeface="+mn-ea"/>
                <a:cs typeface="+mn-cs"/>
              </a:rPr>
              <a:t>Information Technology Services</a:t>
            </a:r>
          </a:p>
        </p:txBody>
      </p:sp>
      <p:pic>
        <p:nvPicPr>
          <p:cNvPr id="18" name="Picture 1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6732" y="121186"/>
            <a:ext cx="676470" cy="682227"/>
          </a:xfrm>
          <a:prstGeom prst="rect">
            <a:avLst/>
          </a:prstGeom>
        </p:spPr>
      </p:pic>
      <p:grpSp>
        <p:nvGrpSpPr>
          <p:cNvPr id="4" name="Group 3"/>
          <p:cNvGrpSpPr/>
          <p:nvPr userDrawn="1"/>
        </p:nvGrpSpPr>
        <p:grpSpPr>
          <a:xfrm>
            <a:off x="2589608" y="6615101"/>
            <a:ext cx="3964784" cy="276999"/>
            <a:chOff x="2589608" y="6615101"/>
            <a:chExt cx="3964784" cy="276999"/>
          </a:xfrm>
        </p:grpSpPr>
        <p:sp>
          <p:nvSpPr>
            <p:cNvPr id="7" name="TextBox 6"/>
            <p:cNvSpPr txBox="1"/>
            <p:nvPr/>
          </p:nvSpPr>
          <p:spPr>
            <a:xfrm>
              <a:off x="2589608" y="6615101"/>
              <a:ext cx="91082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Community</a:t>
              </a:r>
            </a:p>
          </p:txBody>
        </p:sp>
        <p:sp>
          <p:nvSpPr>
            <p:cNvPr id="10" name="TextBox 9"/>
            <p:cNvSpPr txBox="1"/>
            <p:nvPr/>
          </p:nvSpPr>
          <p:spPr>
            <a:xfrm>
              <a:off x="3717133" y="6615101"/>
              <a:ext cx="72802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Integrity</a:t>
              </a:r>
            </a:p>
          </p:txBody>
        </p:sp>
        <p:sp>
          <p:nvSpPr>
            <p:cNvPr id="12" name="TextBox 11"/>
            <p:cNvSpPr txBox="1"/>
            <p:nvPr/>
          </p:nvSpPr>
          <p:spPr>
            <a:xfrm>
              <a:off x="4642615" y="6615101"/>
              <a:ext cx="100239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Contribution</a:t>
              </a:r>
            </a:p>
          </p:txBody>
        </p:sp>
        <p:sp>
          <p:nvSpPr>
            <p:cNvPr id="14" name="TextBox 13"/>
            <p:cNvSpPr txBox="1"/>
            <p:nvPr/>
          </p:nvSpPr>
          <p:spPr>
            <a:xfrm>
              <a:off x="5842466" y="6615101"/>
              <a:ext cx="7119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Attitude</a:t>
              </a:r>
            </a:p>
          </p:txBody>
        </p:sp>
        <p:sp>
          <p:nvSpPr>
            <p:cNvPr id="15" name="Oval 14"/>
            <p:cNvSpPr>
              <a:spLocks noChangeAspect="1"/>
            </p:cNvSpPr>
            <p:nvPr/>
          </p:nvSpPr>
          <p:spPr>
            <a:xfrm>
              <a:off x="3582923"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a:spLocks noChangeAspect="1"/>
            </p:cNvSpPr>
            <p:nvPr userDrawn="1"/>
          </p:nvSpPr>
          <p:spPr>
            <a:xfrm>
              <a:off x="4508405"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a:spLocks noChangeAspect="1"/>
            </p:cNvSpPr>
            <p:nvPr userDrawn="1"/>
          </p:nvSpPr>
          <p:spPr>
            <a:xfrm>
              <a:off x="5708257"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70191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0" r:id="rId8"/>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8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1.png"/></Relationships>
</file>

<file path=ppt/slides/_rels/slide42.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0.pn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40.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10.xml"/><Relationship Id="rId1" Type="http://schemas.openxmlformats.org/officeDocument/2006/relationships/slideLayout" Target="../slideLayouts/slideLayout5.xml"/><Relationship Id="rId4" Type="http://schemas.openxmlformats.org/officeDocument/2006/relationships/image" Target="../media/image59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410.png"/><Relationship Id="rId10" Type="http://schemas.openxmlformats.org/officeDocument/2006/relationships/image" Target="../media/image490.png"/><Relationship Id="rId4" Type="http://schemas.openxmlformats.org/officeDocument/2006/relationships/image" Target="../media/image62.png"/><Relationship Id="rId9" Type="http://schemas.openxmlformats.org/officeDocument/2006/relationships/image" Target="../media/image47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ngall.com/pin-pn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Market Driven Information Technology Compensation Review</a:t>
            </a:r>
            <a:br>
              <a:rPr lang="en-US" dirty="0"/>
            </a:br>
            <a:endParaRPr lang="en-US" dirty="0"/>
          </a:p>
        </p:txBody>
      </p:sp>
      <p:sp>
        <p:nvSpPr>
          <p:cNvPr id="19" name="Subtitle 2"/>
          <p:cNvSpPr>
            <a:spLocks noGrp="1"/>
          </p:cNvSpPr>
          <p:nvPr>
            <p:ph type="subTitle" idx="1"/>
          </p:nvPr>
        </p:nvSpPr>
        <p:spPr>
          <a:effectLst/>
        </p:spPr>
        <p:txBody>
          <a:bodyPr/>
          <a:lstStyle/>
          <a:p>
            <a:r>
              <a:rPr lang="en-US" sz="2000" dirty="0"/>
              <a:t>M. Mundrane</a:t>
            </a:r>
          </a:p>
          <a:p>
            <a:r>
              <a:rPr lang="en-US" sz="1600" dirty="0"/>
              <a:t>ITS Town Hall</a:t>
            </a:r>
          </a:p>
          <a:p>
            <a:r>
              <a:rPr lang="en-US" sz="1600" dirty="0"/>
              <a:t>January 18, 2023</a:t>
            </a:r>
          </a:p>
        </p:txBody>
      </p:sp>
    </p:spTree>
    <p:extLst>
      <p:ext uri="{BB962C8B-B14F-4D97-AF65-F5344CB8AC3E}">
        <p14:creationId xmlns:p14="http://schemas.microsoft.com/office/powerpoint/2010/main" val="71430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Analysis of Approach</a:t>
            </a:r>
          </a:p>
        </p:txBody>
      </p:sp>
      <p:sp>
        <p:nvSpPr>
          <p:cNvPr id="2" name="Content Placeholder 1">
            <a:extLst>
              <a:ext uri="{FF2B5EF4-FFF2-40B4-BE49-F238E27FC236}">
                <a16:creationId xmlns:a16="http://schemas.microsoft.com/office/drawing/2014/main" id="{BFBCA08A-DD74-47B8-AE90-4F51956AAF26}"/>
              </a:ext>
            </a:extLst>
          </p:cNvPr>
          <p:cNvSpPr>
            <a:spLocks noGrp="1"/>
          </p:cNvSpPr>
          <p:nvPr>
            <p:ph idx="1"/>
          </p:nvPr>
        </p:nvSpPr>
        <p:spPr/>
        <p:txBody>
          <a:bodyPr/>
          <a:lstStyle/>
          <a:p>
            <a:pPr marL="0" indent="0">
              <a:buNone/>
            </a:pPr>
            <a:r>
              <a:rPr lang="en-US" sz="2800" dirty="0"/>
              <a:t>The separate relationships can be combined.</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If each one of these is valid individually, their combination must be equally valid.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EEE1137-06FB-FBE8-7FDD-160E1928BCDF}"/>
                  </a:ext>
                </a:extLst>
              </p:cNvPr>
              <p:cNvSpPr txBox="1"/>
              <p:nvPr/>
            </p:nvSpPr>
            <p:spPr>
              <a:xfrm>
                <a:off x="1881951" y="2425276"/>
                <a:ext cx="15331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oMath>
                  </m:oMathPara>
                </a14:m>
                <a:endParaRPr lang="en-US" sz="2400" dirty="0"/>
              </a:p>
            </p:txBody>
          </p:sp>
        </mc:Choice>
        <mc:Fallback xmlns="">
          <p:sp>
            <p:nvSpPr>
              <p:cNvPr id="5" name="TextBox 4">
                <a:extLst>
                  <a:ext uri="{FF2B5EF4-FFF2-40B4-BE49-F238E27FC236}">
                    <a16:creationId xmlns:a16="http://schemas.microsoft.com/office/drawing/2014/main" id="{1EEE1137-06FB-FBE8-7FDD-160E1928BCDF}"/>
                  </a:ext>
                </a:extLst>
              </p:cNvPr>
              <p:cNvSpPr txBox="1">
                <a:spLocks noRot="1" noChangeAspect="1" noMove="1" noResize="1" noEditPoints="1" noAdjustHandles="1" noChangeArrowheads="1" noChangeShapeType="1" noTextEdit="1"/>
              </p:cNvSpPr>
              <p:nvPr/>
            </p:nvSpPr>
            <p:spPr>
              <a:xfrm>
                <a:off x="1881951" y="2425276"/>
                <a:ext cx="1533177" cy="369332"/>
              </a:xfrm>
              <a:prstGeom prst="rect">
                <a:avLst/>
              </a:prstGeom>
              <a:blipFill>
                <a:blip r:embed="rId3"/>
                <a:stretch>
                  <a:fillRect l="-4382" r="-1594"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281C79C-219C-8327-DB5D-E196A8B049E2}"/>
                  </a:ext>
                </a:extLst>
              </p:cNvPr>
              <p:cNvSpPr txBox="1"/>
              <p:nvPr/>
            </p:nvSpPr>
            <p:spPr>
              <a:xfrm>
                <a:off x="3791177" y="2425276"/>
                <a:ext cx="15474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oMath>
                  </m:oMathPara>
                </a14:m>
                <a:endParaRPr lang="en-US" sz="2400" dirty="0"/>
              </a:p>
            </p:txBody>
          </p:sp>
        </mc:Choice>
        <mc:Fallback xmlns="">
          <p:sp>
            <p:nvSpPr>
              <p:cNvPr id="6" name="TextBox 5">
                <a:extLst>
                  <a:ext uri="{FF2B5EF4-FFF2-40B4-BE49-F238E27FC236}">
                    <a16:creationId xmlns:a16="http://schemas.microsoft.com/office/drawing/2014/main" id="{F281C79C-219C-8327-DB5D-E196A8B049E2}"/>
                  </a:ext>
                </a:extLst>
              </p:cNvPr>
              <p:cNvSpPr txBox="1">
                <a:spLocks noRot="1" noChangeAspect="1" noMove="1" noResize="1" noEditPoints="1" noAdjustHandles="1" noChangeArrowheads="1" noChangeShapeType="1" noTextEdit="1"/>
              </p:cNvSpPr>
              <p:nvPr/>
            </p:nvSpPr>
            <p:spPr>
              <a:xfrm>
                <a:off x="3791177" y="2425276"/>
                <a:ext cx="1547411" cy="369332"/>
              </a:xfrm>
              <a:prstGeom prst="rect">
                <a:avLst/>
              </a:prstGeom>
              <a:blipFill>
                <a:blip r:embed="rId4"/>
                <a:stretch>
                  <a:fillRect l="-4331" r="-1181"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FF3942D-2315-7AEE-A989-76E158BEA589}"/>
                  </a:ext>
                </a:extLst>
              </p:cNvPr>
              <p:cNvSpPr txBox="1"/>
              <p:nvPr/>
            </p:nvSpPr>
            <p:spPr>
              <a:xfrm>
                <a:off x="5714637" y="2425276"/>
                <a:ext cx="15474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oMath>
                  </m:oMathPara>
                </a14:m>
                <a:endParaRPr lang="en-US" sz="2400" dirty="0"/>
              </a:p>
            </p:txBody>
          </p:sp>
        </mc:Choice>
        <mc:Fallback xmlns="">
          <p:sp>
            <p:nvSpPr>
              <p:cNvPr id="7" name="TextBox 6">
                <a:extLst>
                  <a:ext uri="{FF2B5EF4-FFF2-40B4-BE49-F238E27FC236}">
                    <a16:creationId xmlns:a16="http://schemas.microsoft.com/office/drawing/2014/main" id="{8FF3942D-2315-7AEE-A989-76E158BEA589}"/>
                  </a:ext>
                </a:extLst>
              </p:cNvPr>
              <p:cNvSpPr txBox="1">
                <a:spLocks noRot="1" noChangeAspect="1" noMove="1" noResize="1" noEditPoints="1" noAdjustHandles="1" noChangeArrowheads="1" noChangeShapeType="1" noTextEdit="1"/>
              </p:cNvSpPr>
              <p:nvPr/>
            </p:nvSpPr>
            <p:spPr>
              <a:xfrm>
                <a:off x="5714637" y="2425276"/>
                <a:ext cx="1547411" cy="369332"/>
              </a:xfrm>
              <a:prstGeom prst="rect">
                <a:avLst/>
              </a:prstGeom>
              <a:blipFill>
                <a:blip r:embed="rId5"/>
                <a:stretch>
                  <a:fillRect l="-3937" r="-1181"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D0D285C-1C87-BA22-5FA1-2DAB41A6BA17}"/>
                  </a:ext>
                </a:extLst>
              </p:cNvPr>
              <p:cNvSpPr txBox="1"/>
              <p:nvPr/>
            </p:nvSpPr>
            <p:spPr>
              <a:xfrm>
                <a:off x="1994980" y="3502184"/>
                <a:ext cx="51540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4" name="TextBox 3">
                <a:extLst>
                  <a:ext uri="{FF2B5EF4-FFF2-40B4-BE49-F238E27FC236}">
                    <a16:creationId xmlns:a16="http://schemas.microsoft.com/office/drawing/2014/main" id="{8D0D285C-1C87-BA22-5FA1-2DAB41A6BA17}"/>
                  </a:ext>
                </a:extLst>
              </p:cNvPr>
              <p:cNvSpPr txBox="1">
                <a:spLocks noRot="1" noChangeAspect="1" noMove="1" noResize="1" noEditPoints="1" noAdjustHandles="1" noChangeArrowheads="1" noChangeShapeType="1" noTextEdit="1"/>
              </p:cNvSpPr>
              <p:nvPr/>
            </p:nvSpPr>
            <p:spPr>
              <a:xfrm>
                <a:off x="1994980" y="3502184"/>
                <a:ext cx="5154040" cy="369332"/>
              </a:xfrm>
              <a:prstGeom prst="rect">
                <a:avLst/>
              </a:prstGeom>
              <a:blipFill>
                <a:blip r:embed="rId2"/>
                <a:stretch>
                  <a:fillRect l="-827" b="-3500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D98F786-8458-02BD-2677-D3466B1B8EC1}"/>
              </a:ext>
              <a:ext uri="{C183D7F6-B498-43B3-948B-1728B52AA6E4}">
                <adec:decorative xmlns:adec="http://schemas.microsoft.com/office/drawing/2017/decorative" val="1"/>
              </a:ext>
            </a:extLst>
          </p:cNvPr>
          <p:cNvSpPr txBox="1"/>
          <p:nvPr/>
        </p:nvSpPr>
        <p:spPr>
          <a:xfrm>
            <a:off x="3467639" y="2462028"/>
            <a:ext cx="261610" cy="461665"/>
          </a:xfrm>
          <a:prstGeom prst="rect">
            <a:avLst/>
          </a:prstGeom>
          <a:noFill/>
        </p:spPr>
        <p:txBody>
          <a:bodyPr wrap="none" rtlCol="0">
            <a:spAutoFit/>
          </a:bodyPr>
          <a:lstStyle/>
          <a:p>
            <a:r>
              <a:rPr lang="en-US" sz="2400" dirty="0"/>
              <a:t>,</a:t>
            </a:r>
          </a:p>
        </p:txBody>
      </p:sp>
      <p:sp>
        <p:nvSpPr>
          <p:cNvPr id="9" name="TextBox 8">
            <a:extLst>
              <a:ext uri="{FF2B5EF4-FFF2-40B4-BE49-F238E27FC236}">
                <a16:creationId xmlns:a16="http://schemas.microsoft.com/office/drawing/2014/main" id="{9EB8B3FA-47A6-D2C5-5F22-5977BE182A03}"/>
              </a:ext>
              <a:ext uri="{C183D7F6-B498-43B3-948B-1728B52AA6E4}">
                <adec:decorative xmlns:adec="http://schemas.microsoft.com/office/drawing/2017/decorative" val="1"/>
              </a:ext>
            </a:extLst>
          </p:cNvPr>
          <p:cNvSpPr txBox="1"/>
          <p:nvPr/>
        </p:nvSpPr>
        <p:spPr>
          <a:xfrm>
            <a:off x="5427150" y="2438547"/>
            <a:ext cx="261610" cy="461665"/>
          </a:xfrm>
          <a:prstGeom prst="rect">
            <a:avLst/>
          </a:prstGeom>
          <a:noFill/>
        </p:spPr>
        <p:txBody>
          <a:bodyPr wrap="none" rtlCol="0">
            <a:spAutoFit/>
          </a:bodyPr>
          <a:lstStyle/>
          <a:p>
            <a:r>
              <a:rPr lang="en-US" sz="2400" dirty="0"/>
              <a:t>,</a:t>
            </a:r>
          </a:p>
        </p:txBody>
      </p:sp>
    </p:spTree>
    <p:extLst>
      <p:ext uri="{BB962C8B-B14F-4D97-AF65-F5344CB8AC3E}">
        <p14:creationId xmlns:p14="http://schemas.microsoft.com/office/powerpoint/2010/main" val="2043756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Analysis of Approach</a:t>
            </a:r>
          </a:p>
        </p:txBody>
      </p:sp>
      <p:sp>
        <p:nvSpPr>
          <p:cNvPr id="2" name="Content Placeholder 1">
            <a:extLst>
              <a:ext uri="{FF2B5EF4-FFF2-40B4-BE49-F238E27FC236}">
                <a16:creationId xmlns:a16="http://schemas.microsoft.com/office/drawing/2014/main" id="{BFBCA08A-DD74-47B8-AE90-4F51956AAF26}"/>
              </a:ext>
            </a:extLst>
          </p:cNvPr>
          <p:cNvSpPr>
            <a:spLocks noGrp="1"/>
          </p:cNvSpPr>
          <p:nvPr>
            <p:ph idx="1"/>
          </p:nvPr>
        </p:nvSpPr>
        <p:spPr/>
        <p:txBody>
          <a:bodyPr/>
          <a:lstStyle/>
          <a:p>
            <a:pPr marL="0" indent="0">
              <a:buNone/>
            </a:pPr>
            <a:r>
              <a:rPr lang="en-US" sz="2800" dirty="0"/>
              <a:t>The sum of awards (A) is equal to the allocation pool (P).</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This presumes that it is desirable to allocate the entire pool.  This is a common expectation.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D0D285C-1C87-BA22-5FA1-2DAB41A6BA17}"/>
                  </a:ext>
                </a:extLst>
              </p:cNvPr>
              <p:cNvSpPr txBox="1"/>
              <p:nvPr/>
            </p:nvSpPr>
            <p:spPr>
              <a:xfrm>
                <a:off x="1994980" y="2409304"/>
                <a:ext cx="51540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4" name="TextBox 3">
                <a:extLst>
                  <a:ext uri="{FF2B5EF4-FFF2-40B4-BE49-F238E27FC236}">
                    <a16:creationId xmlns:a16="http://schemas.microsoft.com/office/drawing/2014/main" id="{8D0D285C-1C87-BA22-5FA1-2DAB41A6BA17}"/>
                  </a:ext>
                </a:extLst>
              </p:cNvPr>
              <p:cNvSpPr txBox="1">
                <a:spLocks noRot="1" noChangeAspect="1" noMove="1" noResize="1" noEditPoints="1" noAdjustHandles="1" noChangeArrowheads="1" noChangeShapeType="1" noTextEdit="1"/>
              </p:cNvSpPr>
              <p:nvPr/>
            </p:nvSpPr>
            <p:spPr>
              <a:xfrm>
                <a:off x="1994980" y="2409304"/>
                <a:ext cx="5154040" cy="369332"/>
              </a:xfrm>
              <a:prstGeom prst="rect">
                <a:avLst/>
              </a:prstGeom>
              <a:blipFill>
                <a:blip r:embed="rId2"/>
                <a:stretch>
                  <a:fillRect l="-827"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0B7A795-79CF-CAE2-DAA9-FED24B28600D}"/>
                  </a:ext>
                </a:extLst>
              </p:cNvPr>
              <p:cNvSpPr txBox="1"/>
              <p:nvPr/>
            </p:nvSpPr>
            <p:spPr>
              <a:xfrm>
                <a:off x="2765608" y="3488162"/>
                <a:ext cx="361278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11" name="TextBox 10">
                <a:extLst>
                  <a:ext uri="{FF2B5EF4-FFF2-40B4-BE49-F238E27FC236}">
                    <a16:creationId xmlns:a16="http://schemas.microsoft.com/office/drawing/2014/main" id="{90B7A795-79CF-CAE2-DAA9-FED24B28600D}"/>
                  </a:ext>
                </a:extLst>
              </p:cNvPr>
              <p:cNvSpPr txBox="1">
                <a:spLocks noRot="1" noChangeAspect="1" noMove="1" noResize="1" noEditPoints="1" noAdjustHandles="1" noChangeArrowheads="1" noChangeShapeType="1" noTextEdit="1"/>
              </p:cNvSpPr>
              <p:nvPr/>
            </p:nvSpPr>
            <p:spPr>
              <a:xfrm>
                <a:off x="2765608" y="3488162"/>
                <a:ext cx="3612784" cy="369332"/>
              </a:xfrm>
              <a:prstGeom prst="rect">
                <a:avLst/>
              </a:prstGeom>
              <a:blipFill>
                <a:blip r:embed="rId3"/>
                <a:stretch>
                  <a:fillRect l="-1689" r="-338" b="-34426"/>
                </a:stretch>
              </a:blipFill>
            </p:spPr>
            <p:txBody>
              <a:bodyPr/>
              <a:lstStyle/>
              <a:p>
                <a:r>
                  <a:rPr lang="en-US">
                    <a:noFill/>
                  </a:rPr>
                  <a:t> </a:t>
                </a:r>
              </a:p>
            </p:txBody>
          </p:sp>
        </mc:Fallback>
      </mc:AlternateContent>
    </p:spTree>
    <p:extLst>
      <p:ext uri="{BB962C8B-B14F-4D97-AF65-F5344CB8AC3E}">
        <p14:creationId xmlns:p14="http://schemas.microsoft.com/office/powerpoint/2010/main" val="3534636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Analysis of Approach</a:t>
            </a:r>
          </a:p>
        </p:txBody>
      </p:sp>
      <p:sp>
        <p:nvSpPr>
          <p:cNvPr id="2" name="Content Placeholder 1">
            <a:extLst>
              <a:ext uri="{FF2B5EF4-FFF2-40B4-BE49-F238E27FC236}">
                <a16:creationId xmlns:a16="http://schemas.microsoft.com/office/drawing/2014/main" id="{BFBCA08A-DD74-47B8-AE90-4F51956AAF26}"/>
              </a:ext>
            </a:extLst>
          </p:cNvPr>
          <p:cNvSpPr>
            <a:spLocks noGrp="1"/>
          </p:cNvSpPr>
          <p:nvPr>
            <p:ph idx="1"/>
          </p:nvPr>
        </p:nvSpPr>
        <p:spPr/>
        <p:txBody>
          <a:bodyPr/>
          <a:lstStyle/>
          <a:p>
            <a:pPr marL="0" indent="0">
              <a:buNone/>
            </a:pPr>
            <a:r>
              <a:rPr lang="en-US" sz="2800" dirty="0"/>
              <a:t>The common fraction (f) can be pulled out and applied to the collection of desired awards (D).</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This simply removes the duplicated factor and simplifies the relation.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0B7A795-79CF-CAE2-DAA9-FED24B28600D}"/>
                  </a:ext>
                </a:extLst>
              </p:cNvPr>
              <p:cNvSpPr txBox="1"/>
              <p:nvPr/>
            </p:nvSpPr>
            <p:spPr>
              <a:xfrm>
                <a:off x="2765608" y="2727974"/>
                <a:ext cx="361278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11" name="TextBox 10">
                <a:extLst>
                  <a:ext uri="{FF2B5EF4-FFF2-40B4-BE49-F238E27FC236}">
                    <a16:creationId xmlns:a16="http://schemas.microsoft.com/office/drawing/2014/main" id="{90B7A795-79CF-CAE2-DAA9-FED24B28600D}"/>
                  </a:ext>
                </a:extLst>
              </p:cNvPr>
              <p:cNvSpPr txBox="1">
                <a:spLocks noRot="1" noChangeAspect="1" noMove="1" noResize="1" noEditPoints="1" noAdjustHandles="1" noChangeArrowheads="1" noChangeShapeType="1" noTextEdit="1"/>
              </p:cNvSpPr>
              <p:nvPr/>
            </p:nvSpPr>
            <p:spPr>
              <a:xfrm>
                <a:off x="2765608" y="2727974"/>
                <a:ext cx="3612784" cy="369332"/>
              </a:xfrm>
              <a:prstGeom prst="rect">
                <a:avLst/>
              </a:prstGeom>
              <a:blipFill>
                <a:blip r:embed="rId3"/>
                <a:stretch>
                  <a:fillRect l="-1689" r="-338"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600FC28-FA4A-9F09-9BE0-33CF2B72F946}"/>
                  </a:ext>
                </a:extLst>
              </p:cNvPr>
              <p:cNvSpPr txBox="1"/>
              <p:nvPr/>
            </p:nvSpPr>
            <p:spPr>
              <a:xfrm>
                <a:off x="3039721" y="3739329"/>
                <a:ext cx="306455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oMath>
                  </m:oMathPara>
                </a14:m>
                <a:endParaRPr lang="en-US" sz="2400" b="0" dirty="0"/>
              </a:p>
            </p:txBody>
          </p:sp>
        </mc:Choice>
        <mc:Fallback xmlns="">
          <p:sp>
            <p:nvSpPr>
              <p:cNvPr id="9" name="TextBox 8">
                <a:extLst>
                  <a:ext uri="{FF2B5EF4-FFF2-40B4-BE49-F238E27FC236}">
                    <a16:creationId xmlns:a16="http://schemas.microsoft.com/office/drawing/2014/main" id="{9600FC28-FA4A-9F09-9BE0-33CF2B72F946}"/>
                  </a:ext>
                </a:extLst>
              </p:cNvPr>
              <p:cNvSpPr txBox="1">
                <a:spLocks noRot="1" noChangeAspect="1" noMove="1" noResize="1" noEditPoints="1" noAdjustHandles="1" noChangeArrowheads="1" noChangeShapeType="1" noTextEdit="1"/>
              </p:cNvSpPr>
              <p:nvPr/>
            </p:nvSpPr>
            <p:spPr>
              <a:xfrm>
                <a:off x="3039721" y="3739329"/>
                <a:ext cx="3064557" cy="369332"/>
              </a:xfrm>
              <a:prstGeom prst="rect">
                <a:avLst/>
              </a:prstGeom>
              <a:blipFill>
                <a:blip r:embed="rId2"/>
                <a:stretch>
                  <a:fillRect l="-1992" r="-3187" b="-34426"/>
                </a:stretch>
              </a:blipFill>
            </p:spPr>
            <p:txBody>
              <a:bodyPr/>
              <a:lstStyle/>
              <a:p>
                <a:r>
                  <a:rPr lang="en-US">
                    <a:noFill/>
                  </a:rPr>
                  <a:t> </a:t>
                </a:r>
              </a:p>
            </p:txBody>
          </p:sp>
        </mc:Fallback>
      </mc:AlternateContent>
    </p:spTree>
    <p:extLst>
      <p:ext uri="{BB962C8B-B14F-4D97-AF65-F5344CB8AC3E}">
        <p14:creationId xmlns:p14="http://schemas.microsoft.com/office/powerpoint/2010/main" val="1697531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Analysis of Approach</a:t>
            </a:r>
          </a:p>
        </p:txBody>
      </p:sp>
      <p:sp>
        <p:nvSpPr>
          <p:cNvPr id="2" name="Content Placeholder 1">
            <a:extLst>
              <a:ext uri="{FF2B5EF4-FFF2-40B4-BE49-F238E27FC236}">
                <a16:creationId xmlns:a16="http://schemas.microsoft.com/office/drawing/2014/main" id="{BFBCA08A-DD74-47B8-AE90-4F51956AAF26}"/>
              </a:ext>
            </a:extLst>
          </p:cNvPr>
          <p:cNvSpPr>
            <a:spLocks noGrp="1"/>
          </p:cNvSpPr>
          <p:nvPr>
            <p:ph idx="1"/>
          </p:nvPr>
        </p:nvSpPr>
        <p:spPr/>
        <p:txBody>
          <a:bodyPr/>
          <a:lstStyle/>
          <a:p>
            <a:pPr marL="0" indent="0">
              <a:buNone/>
            </a:pPr>
            <a:r>
              <a:rPr lang="en-US" sz="2800" dirty="0"/>
              <a:t>We can solve for the common fraction (f).</a:t>
            </a:r>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endParaRPr lang="en-US" sz="2800" dirty="0"/>
          </a:p>
          <a:p>
            <a:pPr marL="0" indent="0">
              <a:buNone/>
            </a:pPr>
            <a:r>
              <a:rPr lang="en-US" sz="2800" dirty="0"/>
              <a:t>The common fraction is a link between the individual aspects (D) and the collective aspects (P).</a:t>
            </a:r>
          </a:p>
          <a:p>
            <a:pPr marL="0" indent="0" algn="ctr">
              <a:buNone/>
            </a:pPr>
            <a:endParaRPr lang="en-US" sz="24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600FC28-FA4A-9F09-9BE0-33CF2B72F946}"/>
                  </a:ext>
                </a:extLst>
              </p:cNvPr>
              <p:cNvSpPr txBox="1"/>
              <p:nvPr/>
            </p:nvSpPr>
            <p:spPr>
              <a:xfrm>
                <a:off x="3039719" y="2506148"/>
                <a:ext cx="306455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oMath>
                  </m:oMathPara>
                </a14:m>
                <a:endParaRPr lang="en-US" sz="2400" b="0" dirty="0"/>
              </a:p>
            </p:txBody>
          </p:sp>
        </mc:Choice>
        <mc:Fallback xmlns="">
          <p:sp>
            <p:nvSpPr>
              <p:cNvPr id="9" name="TextBox 8">
                <a:extLst>
                  <a:ext uri="{FF2B5EF4-FFF2-40B4-BE49-F238E27FC236}">
                    <a16:creationId xmlns:a16="http://schemas.microsoft.com/office/drawing/2014/main" id="{9600FC28-FA4A-9F09-9BE0-33CF2B72F946}"/>
                  </a:ext>
                </a:extLst>
              </p:cNvPr>
              <p:cNvSpPr txBox="1">
                <a:spLocks noRot="1" noChangeAspect="1" noMove="1" noResize="1" noEditPoints="1" noAdjustHandles="1" noChangeArrowheads="1" noChangeShapeType="1" noTextEdit="1"/>
              </p:cNvSpPr>
              <p:nvPr/>
            </p:nvSpPr>
            <p:spPr>
              <a:xfrm>
                <a:off x="3039719" y="2506148"/>
                <a:ext cx="3064557" cy="369332"/>
              </a:xfrm>
              <a:prstGeom prst="rect">
                <a:avLst/>
              </a:prstGeom>
              <a:blipFill>
                <a:blip r:embed="rId4"/>
                <a:stretch>
                  <a:fillRect l="-1992" r="-3187"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E38A352-4114-468C-9C27-F3AD1105159B}"/>
                  </a:ext>
                </a:extLst>
              </p:cNvPr>
              <p:cNvSpPr txBox="1"/>
              <p:nvPr/>
            </p:nvSpPr>
            <p:spPr>
              <a:xfrm>
                <a:off x="3378787" y="3386105"/>
                <a:ext cx="2386423" cy="753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den>
                      </m:f>
                    </m:oMath>
                  </m:oMathPara>
                </a14:m>
                <a:endParaRPr lang="en-US" sz="2400" b="0" dirty="0"/>
              </a:p>
            </p:txBody>
          </p:sp>
        </mc:Choice>
        <mc:Fallback xmlns="">
          <p:sp>
            <p:nvSpPr>
              <p:cNvPr id="8" name="TextBox 7">
                <a:extLst>
                  <a:ext uri="{FF2B5EF4-FFF2-40B4-BE49-F238E27FC236}">
                    <a16:creationId xmlns:a16="http://schemas.microsoft.com/office/drawing/2014/main" id="{4E38A352-4114-468C-9C27-F3AD1105159B}"/>
                  </a:ext>
                </a:extLst>
              </p:cNvPr>
              <p:cNvSpPr txBox="1">
                <a:spLocks noRot="1" noChangeAspect="1" noMove="1" noResize="1" noEditPoints="1" noAdjustHandles="1" noChangeArrowheads="1" noChangeShapeType="1" noTextEdit="1"/>
              </p:cNvSpPr>
              <p:nvPr/>
            </p:nvSpPr>
            <p:spPr>
              <a:xfrm>
                <a:off x="3378787" y="3386105"/>
                <a:ext cx="2386423" cy="75373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4911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Analysis of Approach</a:t>
            </a:r>
          </a:p>
        </p:txBody>
      </p:sp>
      <p:sp>
        <p:nvSpPr>
          <p:cNvPr id="2" name="Content Placeholder 1">
            <a:extLst>
              <a:ext uri="{FF2B5EF4-FFF2-40B4-BE49-F238E27FC236}">
                <a16:creationId xmlns:a16="http://schemas.microsoft.com/office/drawing/2014/main" id="{BFBCA08A-DD74-47B8-AE90-4F51956AAF26}"/>
              </a:ext>
            </a:extLst>
          </p:cNvPr>
          <p:cNvSpPr>
            <a:spLocks noGrp="1"/>
          </p:cNvSpPr>
          <p:nvPr>
            <p:ph idx="1"/>
          </p:nvPr>
        </p:nvSpPr>
        <p:spPr/>
        <p:txBody>
          <a:bodyPr/>
          <a:lstStyle/>
          <a:p>
            <a:pPr marL="0" indent="0">
              <a:buNone/>
            </a:pPr>
            <a:r>
              <a:rPr lang="en-US" sz="2800" dirty="0"/>
              <a:t>The fraction can be substituted back into the full equation.</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This more complicated view is deliberate.  It shows the detail of the actual calculation.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E38A352-4114-468C-9C27-F3AD1105159B}"/>
                  </a:ext>
                </a:extLst>
              </p:cNvPr>
              <p:cNvSpPr txBox="1"/>
              <p:nvPr/>
            </p:nvSpPr>
            <p:spPr>
              <a:xfrm>
                <a:off x="3378788" y="2339188"/>
                <a:ext cx="2386423" cy="753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den>
                      </m:f>
                    </m:oMath>
                  </m:oMathPara>
                </a14:m>
                <a:endParaRPr lang="en-US" sz="2400" b="0" dirty="0"/>
              </a:p>
            </p:txBody>
          </p:sp>
        </mc:Choice>
        <mc:Fallback xmlns="">
          <p:sp>
            <p:nvSpPr>
              <p:cNvPr id="8" name="TextBox 7">
                <a:extLst>
                  <a:ext uri="{FF2B5EF4-FFF2-40B4-BE49-F238E27FC236}">
                    <a16:creationId xmlns:a16="http://schemas.microsoft.com/office/drawing/2014/main" id="{4E38A352-4114-468C-9C27-F3AD1105159B}"/>
                  </a:ext>
                </a:extLst>
              </p:cNvPr>
              <p:cNvSpPr txBox="1">
                <a:spLocks noRot="1" noChangeAspect="1" noMove="1" noResize="1" noEditPoints="1" noAdjustHandles="1" noChangeArrowheads="1" noChangeShapeType="1" noTextEdit="1"/>
              </p:cNvSpPr>
              <p:nvPr/>
            </p:nvSpPr>
            <p:spPr>
              <a:xfrm>
                <a:off x="3378788" y="2339188"/>
                <a:ext cx="2386423" cy="7537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E6FC90C-22B8-0615-1112-993FFDDBF03A}"/>
                  </a:ext>
                </a:extLst>
              </p:cNvPr>
              <p:cNvSpPr txBox="1"/>
              <p:nvPr/>
            </p:nvSpPr>
            <p:spPr>
              <a:xfrm>
                <a:off x="426506" y="3539672"/>
                <a:ext cx="8290988" cy="753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10" name="TextBox 9">
                <a:extLst>
                  <a:ext uri="{FF2B5EF4-FFF2-40B4-BE49-F238E27FC236}">
                    <a16:creationId xmlns:a16="http://schemas.microsoft.com/office/drawing/2014/main" id="{DE6FC90C-22B8-0615-1112-993FFDDBF03A}"/>
                  </a:ext>
                </a:extLst>
              </p:cNvPr>
              <p:cNvSpPr txBox="1">
                <a:spLocks noRot="1" noChangeAspect="1" noMove="1" noResize="1" noEditPoints="1" noAdjustHandles="1" noChangeArrowheads="1" noChangeShapeType="1" noTextEdit="1"/>
              </p:cNvSpPr>
              <p:nvPr/>
            </p:nvSpPr>
            <p:spPr>
              <a:xfrm>
                <a:off x="426506" y="3539672"/>
                <a:ext cx="8290988" cy="75373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7476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Analysis of Approach</a:t>
            </a:r>
          </a:p>
        </p:txBody>
      </p:sp>
      <p:sp>
        <p:nvSpPr>
          <p:cNvPr id="2" name="Content Placeholder 1">
            <a:extLst>
              <a:ext uri="{FF2B5EF4-FFF2-40B4-BE49-F238E27FC236}">
                <a16:creationId xmlns:a16="http://schemas.microsoft.com/office/drawing/2014/main" id="{BFBCA08A-DD74-47B8-AE90-4F51956AAF26}"/>
              </a:ext>
            </a:extLst>
          </p:cNvPr>
          <p:cNvSpPr>
            <a:spLocks noGrp="1"/>
          </p:cNvSpPr>
          <p:nvPr>
            <p:ph idx="1"/>
          </p:nvPr>
        </p:nvSpPr>
        <p:spPr/>
        <p:txBody>
          <a:bodyPr/>
          <a:lstStyle/>
          <a:p>
            <a:pPr marL="0" indent="0">
              <a:buNone/>
            </a:pPr>
            <a:r>
              <a:rPr lang="en-US" sz="2800" dirty="0"/>
              <a:t>Multiplication is commutative.</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The numerators can be swapped without changing the results.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E6FC90C-22B8-0615-1112-993FFDDBF03A}"/>
                  </a:ext>
                </a:extLst>
              </p:cNvPr>
              <p:cNvSpPr txBox="1"/>
              <p:nvPr/>
            </p:nvSpPr>
            <p:spPr>
              <a:xfrm>
                <a:off x="426506" y="2317818"/>
                <a:ext cx="8290988" cy="753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smtClean="0">
                              <a:latin typeface="Cambria Math" panose="02040503050406030204" pitchFamily="18" charset="0"/>
                            </a:rPr>
                            <m:t>𝑃</m:t>
                          </m:r>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10" name="TextBox 9">
                <a:extLst>
                  <a:ext uri="{FF2B5EF4-FFF2-40B4-BE49-F238E27FC236}">
                    <a16:creationId xmlns:a16="http://schemas.microsoft.com/office/drawing/2014/main" id="{DE6FC90C-22B8-0615-1112-993FFDDBF03A}"/>
                  </a:ext>
                </a:extLst>
              </p:cNvPr>
              <p:cNvSpPr txBox="1">
                <a:spLocks noRot="1" noChangeAspect="1" noMove="1" noResize="1" noEditPoints="1" noAdjustHandles="1" noChangeArrowheads="1" noChangeShapeType="1" noTextEdit="1"/>
              </p:cNvSpPr>
              <p:nvPr/>
            </p:nvSpPr>
            <p:spPr>
              <a:xfrm>
                <a:off x="426506" y="2317818"/>
                <a:ext cx="8290988" cy="753732"/>
              </a:xfrm>
              <a:prstGeom prst="rect">
                <a:avLst/>
              </a:prstGeom>
              <a:blipFill>
                <a:blip r:embed="rId2"/>
                <a:stretch>
                  <a:fillRect/>
                </a:stretch>
              </a:blipFill>
            </p:spPr>
            <p:txBody>
              <a:bodyPr/>
              <a:lstStyle/>
              <a:p>
                <a:r>
                  <a:rPr lang="en-US">
                    <a:noFill/>
                  </a:rPr>
                  <a:t> </a:t>
                </a:r>
              </a:p>
            </p:txBody>
          </p:sp>
        </mc:Fallback>
      </mc:AlternateContent>
      <p:grpSp>
        <p:nvGrpSpPr>
          <p:cNvPr id="4" name="Group 3" descr="P times D1, P times D2, and P times D3 is commutative. ">
            <a:extLst>
              <a:ext uri="{FF2B5EF4-FFF2-40B4-BE49-F238E27FC236}">
                <a16:creationId xmlns:a16="http://schemas.microsoft.com/office/drawing/2014/main" id="{51E960BD-4BF0-B548-2E58-2CEC3137B808}"/>
              </a:ext>
            </a:extLst>
          </p:cNvPr>
          <p:cNvGrpSpPr/>
          <p:nvPr/>
        </p:nvGrpSpPr>
        <p:grpSpPr>
          <a:xfrm>
            <a:off x="1757779" y="2276014"/>
            <a:ext cx="6920143" cy="671372"/>
            <a:chOff x="1757779" y="2276014"/>
            <a:chExt cx="6920143" cy="671372"/>
          </a:xfrm>
        </p:grpSpPr>
        <p:sp>
          <p:nvSpPr>
            <p:cNvPr id="30" name="Oval 29">
              <a:extLst>
                <a:ext uri="{FF2B5EF4-FFF2-40B4-BE49-F238E27FC236}">
                  <a16:creationId xmlns:a16="http://schemas.microsoft.com/office/drawing/2014/main" id="{C977E7AA-5105-9659-627A-AE736CC55C36}"/>
                </a:ext>
              </a:extLst>
            </p:cNvPr>
            <p:cNvSpPr/>
            <p:nvPr/>
          </p:nvSpPr>
          <p:spPr>
            <a:xfrm>
              <a:off x="1757779" y="2276014"/>
              <a:ext cx="355107" cy="363984"/>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A7B1A8B-1C7F-CFD4-E893-C18D7FC8C08E}"/>
                </a:ext>
              </a:extLst>
            </p:cNvPr>
            <p:cNvSpPr/>
            <p:nvPr/>
          </p:nvSpPr>
          <p:spPr>
            <a:xfrm>
              <a:off x="2975499" y="2494936"/>
              <a:ext cx="420210" cy="434694"/>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DA50A38-7EA8-2A09-BCFE-E9145E8773B4}"/>
                </a:ext>
              </a:extLst>
            </p:cNvPr>
            <p:cNvSpPr/>
            <p:nvPr/>
          </p:nvSpPr>
          <p:spPr>
            <a:xfrm>
              <a:off x="4382607" y="2276324"/>
              <a:ext cx="355107" cy="363984"/>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708B86E-AB50-BA9E-0E59-586488C0DBDC}"/>
                </a:ext>
              </a:extLst>
            </p:cNvPr>
            <p:cNvSpPr/>
            <p:nvPr/>
          </p:nvSpPr>
          <p:spPr>
            <a:xfrm>
              <a:off x="7039992" y="2276014"/>
              <a:ext cx="355107" cy="363984"/>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5A784F9-FCBF-0107-7338-C29ED22D9861}"/>
                </a:ext>
              </a:extLst>
            </p:cNvPr>
            <p:cNvSpPr/>
            <p:nvPr/>
          </p:nvSpPr>
          <p:spPr>
            <a:xfrm>
              <a:off x="5621044" y="2512692"/>
              <a:ext cx="420210" cy="434694"/>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F1C1E5F-5BC6-85D3-8D18-66D362EB89FF}"/>
                </a:ext>
              </a:extLst>
            </p:cNvPr>
            <p:cNvSpPr/>
            <p:nvPr/>
          </p:nvSpPr>
          <p:spPr>
            <a:xfrm>
              <a:off x="8257712" y="2492135"/>
              <a:ext cx="420210" cy="434694"/>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Connector: Curved 8">
              <a:extLst>
                <a:ext uri="{FF2B5EF4-FFF2-40B4-BE49-F238E27FC236}">
                  <a16:creationId xmlns:a16="http://schemas.microsoft.com/office/drawing/2014/main" id="{F0D7D0C9-B56E-2495-6018-8C28709E0BCE}"/>
                </a:ext>
              </a:extLst>
            </p:cNvPr>
            <p:cNvCxnSpPr>
              <a:stCxn id="33" idx="6"/>
              <a:endCxn id="35" idx="1"/>
            </p:cNvCxnSpPr>
            <p:nvPr/>
          </p:nvCxnSpPr>
          <p:spPr>
            <a:xfrm>
              <a:off x="7395099" y="2458006"/>
              <a:ext cx="924151" cy="97788"/>
            </a:xfrm>
            <a:prstGeom prst="curvedConnector2">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13" name="Connector: Curved 12">
              <a:extLst>
                <a:ext uri="{FF2B5EF4-FFF2-40B4-BE49-F238E27FC236}">
                  <a16:creationId xmlns:a16="http://schemas.microsoft.com/office/drawing/2014/main" id="{AA5FD999-7680-5A2D-EA13-3D29EE53AB36}"/>
                </a:ext>
              </a:extLst>
            </p:cNvPr>
            <p:cNvCxnSpPr>
              <a:stCxn id="30" idx="6"/>
              <a:endCxn id="31" idx="1"/>
            </p:cNvCxnSpPr>
            <p:nvPr/>
          </p:nvCxnSpPr>
          <p:spPr>
            <a:xfrm>
              <a:off x="2112886" y="2458006"/>
              <a:ext cx="924151" cy="100589"/>
            </a:xfrm>
            <a:prstGeom prst="curvedConnector2">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15" name="Connector: Curved 14">
              <a:extLst>
                <a:ext uri="{FF2B5EF4-FFF2-40B4-BE49-F238E27FC236}">
                  <a16:creationId xmlns:a16="http://schemas.microsoft.com/office/drawing/2014/main" id="{4C62C0AF-BCE6-031A-AF62-3DCF62A07085}"/>
                </a:ext>
              </a:extLst>
            </p:cNvPr>
            <p:cNvCxnSpPr>
              <a:stCxn id="32" idx="6"/>
              <a:endCxn id="34" idx="1"/>
            </p:cNvCxnSpPr>
            <p:nvPr/>
          </p:nvCxnSpPr>
          <p:spPr>
            <a:xfrm>
              <a:off x="4737714" y="2458316"/>
              <a:ext cx="944868" cy="118035"/>
            </a:xfrm>
            <a:prstGeom prst="curvedConnector2">
              <a:avLst/>
            </a:prstGeom>
            <a:ln>
              <a:headEnd type="triangle"/>
              <a:tailEnd type="triangle"/>
            </a:ln>
          </p:spPr>
          <p:style>
            <a:lnRef idx="2">
              <a:schemeClr val="accent2"/>
            </a:lnRef>
            <a:fillRef idx="0">
              <a:schemeClr val="accent2"/>
            </a:fillRef>
            <a:effectRef idx="1">
              <a:schemeClr val="accent2"/>
            </a:effectRef>
            <a:fontRef idx="minor">
              <a:schemeClr val="tx1"/>
            </a:fontRef>
          </p:style>
        </p:cxn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77F42F4-AE6B-D28A-C34E-AEA8A6FAAC55}"/>
                  </a:ext>
                </a:extLst>
              </p:cNvPr>
              <p:cNvSpPr txBox="1"/>
              <p:nvPr/>
            </p:nvSpPr>
            <p:spPr>
              <a:xfrm>
                <a:off x="562473" y="3631275"/>
                <a:ext cx="8019054" cy="753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r>
                        <a:rPr lang="en-US" sz="2400" b="0" i="1" smtClean="0">
                          <a:latin typeface="Cambria Math" panose="02040503050406030204" pitchFamily="18" charset="0"/>
                        </a:rPr>
                        <m:t>𝑃</m:t>
                      </m:r>
                    </m:oMath>
                  </m:oMathPara>
                </a14:m>
                <a:endParaRPr lang="en-US" sz="2400" b="0" dirty="0"/>
              </a:p>
            </p:txBody>
          </p:sp>
        </mc:Choice>
        <mc:Fallback xmlns="">
          <p:sp>
            <p:nvSpPr>
              <p:cNvPr id="12" name="TextBox 11">
                <a:extLst>
                  <a:ext uri="{FF2B5EF4-FFF2-40B4-BE49-F238E27FC236}">
                    <a16:creationId xmlns:a16="http://schemas.microsoft.com/office/drawing/2014/main" id="{177F42F4-AE6B-D28A-C34E-AEA8A6FAAC55}"/>
                  </a:ext>
                </a:extLst>
              </p:cNvPr>
              <p:cNvSpPr txBox="1">
                <a:spLocks noRot="1" noChangeAspect="1" noMove="1" noResize="1" noEditPoints="1" noAdjustHandles="1" noChangeArrowheads="1" noChangeShapeType="1" noTextEdit="1"/>
              </p:cNvSpPr>
              <p:nvPr/>
            </p:nvSpPr>
            <p:spPr>
              <a:xfrm>
                <a:off x="562473" y="3631275"/>
                <a:ext cx="8019054" cy="75373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3968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Analysis of Approach</a:t>
            </a:r>
          </a:p>
        </p:txBody>
      </p:sp>
      <p:sp>
        <p:nvSpPr>
          <p:cNvPr id="2" name="Content Placeholder 1">
            <a:extLst>
              <a:ext uri="{FF2B5EF4-FFF2-40B4-BE49-F238E27FC236}">
                <a16:creationId xmlns:a16="http://schemas.microsoft.com/office/drawing/2014/main" id="{BFBCA08A-DD74-47B8-AE90-4F51956AAF26}"/>
              </a:ext>
            </a:extLst>
          </p:cNvPr>
          <p:cNvSpPr>
            <a:spLocks noGrp="1"/>
          </p:cNvSpPr>
          <p:nvPr>
            <p:ph idx="1"/>
          </p:nvPr>
        </p:nvSpPr>
        <p:spPr/>
        <p:txBody>
          <a:bodyPr/>
          <a:lstStyle/>
          <a:p>
            <a:pPr marL="0" indent="0">
              <a:buNone/>
            </a:pPr>
            <a:r>
              <a:rPr lang="en-US" sz="2800" dirty="0"/>
              <a:t>The individual awards are still present.</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The individual awards remain as collections of terms in the full representation.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77F42F4-AE6B-D28A-C34E-AEA8A6FAAC55}"/>
                  </a:ext>
                </a:extLst>
              </p:cNvPr>
              <p:cNvSpPr txBox="1"/>
              <p:nvPr/>
            </p:nvSpPr>
            <p:spPr>
              <a:xfrm>
                <a:off x="562473" y="2642063"/>
                <a:ext cx="8019054" cy="753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r>
                        <a:rPr lang="en-US" sz="2400" b="0" i="1" smtClean="0">
                          <a:latin typeface="Cambria Math" panose="02040503050406030204" pitchFamily="18" charset="0"/>
                        </a:rPr>
                        <m:t>𝑃</m:t>
                      </m:r>
                    </m:oMath>
                  </m:oMathPara>
                </a14:m>
                <a:endParaRPr lang="en-US" sz="2400" b="0" dirty="0"/>
              </a:p>
            </p:txBody>
          </p:sp>
        </mc:Choice>
        <mc:Fallback xmlns="">
          <p:sp>
            <p:nvSpPr>
              <p:cNvPr id="12" name="TextBox 11">
                <a:extLst>
                  <a:ext uri="{FF2B5EF4-FFF2-40B4-BE49-F238E27FC236}">
                    <a16:creationId xmlns:a16="http://schemas.microsoft.com/office/drawing/2014/main" id="{177F42F4-AE6B-D28A-C34E-AEA8A6FAAC55}"/>
                  </a:ext>
                </a:extLst>
              </p:cNvPr>
              <p:cNvSpPr txBox="1">
                <a:spLocks noRot="1" noChangeAspect="1" noMove="1" noResize="1" noEditPoints="1" noAdjustHandles="1" noChangeArrowheads="1" noChangeShapeType="1" noTextEdit="1"/>
              </p:cNvSpPr>
              <p:nvPr/>
            </p:nvSpPr>
            <p:spPr>
              <a:xfrm>
                <a:off x="562473" y="2642063"/>
                <a:ext cx="8019054" cy="753732"/>
              </a:xfrm>
              <a:prstGeom prst="rect">
                <a:avLst/>
              </a:prstGeom>
              <a:blipFill>
                <a:blip r:embed="rId2"/>
                <a:stretch>
                  <a:fillRect/>
                </a:stretch>
              </a:blipFill>
            </p:spPr>
            <p:txBody>
              <a:bodyPr/>
              <a:lstStyle/>
              <a:p>
                <a:r>
                  <a:rPr lang="en-US">
                    <a:noFill/>
                  </a:rPr>
                  <a:t> </a:t>
                </a:r>
              </a:p>
            </p:txBody>
          </p:sp>
        </mc:Fallback>
      </mc:AlternateContent>
      <p:grpSp>
        <p:nvGrpSpPr>
          <p:cNvPr id="16" name="Group 15" descr="The first section is A1, the second section after the plus sign is A2, and the third section after the plus sign is A3.">
            <a:extLst>
              <a:ext uri="{FF2B5EF4-FFF2-40B4-BE49-F238E27FC236}">
                <a16:creationId xmlns:a16="http://schemas.microsoft.com/office/drawing/2014/main" id="{A69E6BFB-7BAB-2ED2-40FE-A55569C3C9BB}"/>
              </a:ext>
            </a:extLst>
          </p:cNvPr>
          <p:cNvGrpSpPr/>
          <p:nvPr/>
        </p:nvGrpSpPr>
        <p:grpSpPr>
          <a:xfrm>
            <a:off x="1309256" y="3603592"/>
            <a:ext cx="7050576" cy="901326"/>
            <a:chOff x="1309256" y="3212893"/>
            <a:chExt cx="7050576" cy="901326"/>
          </a:xfrm>
        </p:grpSpPr>
        <p:grpSp>
          <p:nvGrpSpPr>
            <p:cNvPr id="7" name="Group 6">
              <a:extLst>
                <a:ext uri="{FF2B5EF4-FFF2-40B4-BE49-F238E27FC236}">
                  <a16:creationId xmlns:a16="http://schemas.microsoft.com/office/drawing/2014/main" id="{89BB3757-9A94-1EAE-8A30-0780CEC3BF6A}"/>
                </a:ext>
              </a:extLst>
            </p:cNvPr>
            <p:cNvGrpSpPr/>
            <p:nvPr/>
          </p:nvGrpSpPr>
          <p:grpSpPr>
            <a:xfrm>
              <a:off x="1309256" y="3212893"/>
              <a:ext cx="2040772" cy="901326"/>
              <a:chOff x="1309256" y="3212893"/>
              <a:chExt cx="2040772" cy="901326"/>
            </a:xfrm>
          </p:grpSpPr>
          <p:sp>
            <p:nvSpPr>
              <p:cNvPr id="5" name="Right Brace 4">
                <a:extLst>
                  <a:ext uri="{FF2B5EF4-FFF2-40B4-BE49-F238E27FC236}">
                    <a16:creationId xmlns:a16="http://schemas.microsoft.com/office/drawing/2014/main" id="{F886E78C-2C16-AC4D-5070-779D97A4674C}"/>
                  </a:ext>
                </a:extLst>
              </p:cNvPr>
              <p:cNvSpPr/>
              <p:nvPr/>
            </p:nvSpPr>
            <p:spPr>
              <a:xfrm rot="5400000">
                <a:off x="2167544" y="2354605"/>
                <a:ext cx="324196" cy="20407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2B230C9-D03B-EDAB-0C5C-339532FB6564}"/>
                      </a:ext>
                    </a:extLst>
                  </p:cNvPr>
                  <p:cNvSpPr txBox="1"/>
                  <p:nvPr/>
                </p:nvSpPr>
                <p:spPr>
                  <a:xfrm>
                    <a:off x="2129651" y="3744887"/>
                    <a:ext cx="39998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oMath>
                      </m:oMathPara>
                    </a14:m>
                    <a:endParaRPr lang="en-US" sz="2400" dirty="0"/>
                  </a:p>
                </p:txBody>
              </p:sp>
            </mc:Choice>
            <mc:Fallback xmlns="">
              <p:sp>
                <p:nvSpPr>
                  <p:cNvPr id="6" name="TextBox 5">
                    <a:extLst>
                      <a:ext uri="{FF2B5EF4-FFF2-40B4-BE49-F238E27FC236}">
                        <a16:creationId xmlns:a16="http://schemas.microsoft.com/office/drawing/2014/main" id="{F2B230C9-D03B-EDAB-0C5C-339532FB6564}"/>
                      </a:ext>
                    </a:extLst>
                  </p:cNvPr>
                  <p:cNvSpPr txBox="1">
                    <a:spLocks noRot="1" noChangeAspect="1" noMove="1" noResize="1" noEditPoints="1" noAdjustHandles="1" noChangeArrowheads="1" noChangeShapeType="1" noTextEdit="1"/>
                  </p:cNvSpPr>
                  <p:nvPr/>
                </p:nvSpPr>
                <p:spPr>
                  <a:xfrm>
                    <a:off x="2129651" y="3744887"/>
                    <a:ext cx="399981" cy="369332"/>
                  </a:xfrm>
                  <a:prstGeom prst="rect">
                    <a:avLst/>
                  </a:prstGeom>
                  <a:blipFill>
                    <a:blip r:embed="rId3"/>
                    <a:stretch>
                      <a:fillRect l="-16667" r="-6061" b="-13115"/>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id="{E5FAB47D-1C15-824E-D011-4DB6CB2535B6}"/>
                </a:ext>
              </a:extLst>
            </p:cNvPr>
            <p:cNvGrpSpPr/>
            <p:nvPr/>
          </p:nvGrpSpPr>
          <p:grpSpPr>
            <a:xfrm>
              <a:off x="3814158" y="3212894"/>
              <a:ext cx="2040772" cy="901325"/>
              <a:chOff x="3814158" y="3212894"/>
              <a:chExt cx="2040772" cy="901325"/>
            </a:xfrm>
          </p:grpSpPr>
          <p:sp>
            <p:nvSpPr>
              <p:cNvPr id="8" name="Right Brace 7">
                <a:extLst>
                  <a:ext uri="{FF2B5EF4-FFF2-40B4-BE49-F238E27FC236}">
                    <a16:creationId xmlns:a16="http://schemas.microsoft.com/office/drawing/2014/main" id="{45374236-2BFD-34A0-ACB0-84FBDE8DF3B3}"/>
                  </a:ext>
                </a:extLst>
              </p:cNvPr>
              <p:cNvSpPr/>
              <p:nvPr/>
            </p:nvSpPr>
            <p:spPr>
              <a:xfrm rot="5400000">
                <a:off x="4672446" y="2354606"/>
                <a:ext cx="324196" cy="20407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8D622F0-FA2F-EAF7-855C-31A757F6605C}"/>
                      </a:ext>
                    </a:extLst>
                  </p:cNvPr>
                  <p:cNvSpPr txBox="1"/>
                  <p:nvPr/>
                </p:nvSpPr>
                <p:spPr>
                  <a:xfrm>
                    <a:off x="4630994" y="3744887"/>
                    <a:ext cx="40709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2</m:t>
                              </m:r>
                            </m:sub>
                          </m:sSub>
                        </m:oMath>
                      </m:oMathPara>
                    </a14:m>
                    <a:endParaRPr lang="en-US" sz="2400" dirty="0"/>
                  </a:p>
                </p:txBody>
              </p:sp>
            </mc:Choice>
            <mc:Fallback xmlns="">
              <p:sp>
                <p:nvSpPr>
                  <p:cNvPr id="11" name="TextBox 10">
                    <a:extLst>
                      <a:ext uri="{FF2B5EF4-FFF2-40B4-BE49-F238E27FC236}">
                        <a16:creationId xmlns:a16="http://schemas.microsoft.com/office/drawing/2014/main" id="{C8D622F0-FA2F-EAF7-855C-31A757F6605C}"/>
                      </a:ext>
                    </a:extLst>
                  </p:cNvPr>
                  <p:cNvSpPr txBox="1">
                    <a:spLocks noRot="1" noChangeAspect="1" noMove="1" noResize="1" noEditPoints="1" noAdjustHandles="1" noChangeArrowheads="1" noChangeShapeType="1" noTextEdit="1"/>
                  </p:cNvSpPr>
                  <p:nvPr/>
                </p:nvSpPr>
                <p:spPr>
                  <a:xfrm>
                    <a:off x="4630994" y="3744887"/>
                    <a:ext cx="407098" cy="369332"/>
                  </a:xfrm>
                  <a:prstGeom prst="rect">
                    <a:avLst/>
                  </a:prstGeom>
                  <a:blipFill>
                    <a:blip r:embed="rId4"/>
                    <a:stretch>
                      <a:fillRect l="-18182" r="-7576" b="-13115"/>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9FDDE28A-7E2C-8356-ECCB-C53836BFE97C}"/>
                </a:ext>
              </a:extLst>
            </p:cNvPr>
            <p:cNvGrpSpPr/>
            <p:nvPr/>
          </p:nvGrpSpPr>
          <p:grpSpPr>
            <a:xfrm>
              <a:off x="6319060" y="3212894"/>
              <a:ext cx="2040772" cy="882298"/>
              <a:chOff x="6319060" y="3212894"/>
              <a:chExt cx="2040772" cy="882298"/>
            </a:xfrm>
          </p:grpSpPr>
          <p:sp>
            <p:nvSpPr>
              <p:cNvPr id="9" name="Right Brace 8">
                <a:extLst>
                  <a:ext uri="{FF2B5EF4-FFF2-40B4-BE49-F238E27FC236}">
                    <a16:creationId xmlns:a16="http://schemas.microsoft.com/office/drawing/2014/main" id="{A135D633-AA38-A912-EA34-34B82EE17543}"/>
                  </a:ext>
                </a:extLst>
              </p:cNvPr>
              <p:cNvSpPr/>
              <p:nvPr/>
            </p:nvSpPr>
            <p:spPr>
              <a:xfrm rot="5400000">
                <a:off x="7177348" y="2354606"/>
                <a:ext cx="324196" cy="20407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0215534-9CCD-260F-021B-E3659F93A352}"/>
                      </a:ext>
                    </a:extLst>
                  </p:cNvPr>
                  <p:cNvSpPr txBox="1"/>
                  <p:nvPr/>
                </p:nvSpPr>
                <p:spPr>
                  <a:xfrm>
                    <a:off x="7135897" y="3725860"/>
                    <a:ext cx="40709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3</m:t>
                              </m:r>
                            </m:sub>
                          </m:sSub>
                        </m:oMath>
                      </m:oMathPara>
                    </a14:m>
                    <a:endParaRPr lang="en-US" sz="2400" dirty="0"/>
                  </a:p>
                </p:txBody>
              </p:sp>
            </mc:Choice>
            <mc:Fallback xmlns="">
              <p:sp>
                <p:nvSpPr>
                  <p:cNvPr id="13" name="TextBox 12">
                    <a:extLst>
                      <a:ext uri="{FF2B5EF4-FFF2-40B4-BE49-F238E27FC236}">
                        <a16:creationId xmlns:a16="http://schemas.microsoft.com/office/drawing/2014/main" id="{30215534-9CCD-260F-021B-E3659F93A352}"/>
                      </a:ext>
                    </a:extLst>
                  </p:cNvPr>
                  <p:cNvSpPr txBox="1">
                    <a:spLocks noRot="1" noChangeAspect="1" noMove="1" noResize="1" noEditPoints="1" noAdjustHandles="1" noChangeArrowheads="1" noChangeShapeType="1" noTextEdit="1"/>
                  </p:cNvSpPr>
                  <p:nvPr/>
                </p:nvSpPr>
                <p:spPr>
                  <a:xfrm>
                    <a:off x="7135897" y="3725860"/>
                    <a:ext cx="407098" cy="369332"/>
                  </a:xfrm>
                  <a:prstGeom prst="rect">
                    <a:avLst/>
                  </a:prstGeom>
                  <a:blipFill>
                    <a:blip r:embed="rId5"/>
                    <a:stretch>
                      <a:fillRect l="-18182" r="-7576" b="-13115"/>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3962999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Analysis of Approach</a:t>
            </a:r>
          </a:p>
        </p:txBody>
      </p:sp>
      <p:sp>
        <p:nvSpPr>
          <p:cNvPr id="2" name="Content Placeholder 1">
            <a:extLst>
              <a:ext uri="{FF2B5EF4-FFF2-40B4-BE49-F238E27FC236}">
                <a16:creationId xmlns:a16="http://schemas.microsoft.com/office/drawing/2014/main" id="{BFBCA08A-DD74-47B8-AE90-4F51956AAF26}"/>
              </a:ext>
            </a:extLst>
          </p:cNvPr>
          <p:cNvSpPr>
            <a:spLocks noGrp="1"/>
          </p:cNvSpPr>
          <p:nvPr>
            <p:ph idx="1"/>
          </p:nvPr>
        </p:nvSpPr>
        <p:spPr>
          <a:xfrm>
            <a:off x="548640" y="2643447"/>
            <a:ext cx="5993476" cy="2177935"/>
          </a:xfrm>
        </p:spPr>
        <p:txBody>
          <a:bodyPr/>
          <a:lstStyle/>
          <a:p>
            <a:pPr marL="0" indent="0">
              <a:buNone/>
            </a:pPr>
            <a:r>
              <a:rPr lang="en-US" sz="2800" dirty="0"/>
              <a:t>The sum of a common fraction of individual awards is the same as  the sum of individual fractions of a common pool.</a:t>
            </a:r>
          </a:p>
          <a:p>
            <a:pPr marL="0" indent="0">
              <a:buNone/>
            </a:pPr>
            <a:endParaRPr lang="en-US" dirty="0"/>
          </a:p>
        </p:txBody>
      </p:sp>
      <p:grpSp>
        <p:nvGrpSpPr>
          <p:cNvPr id="7" name="Group 6" descr="The common fraction is the pool where it is scaled by desired awards.">
            <a:extLst>
              <a:ext uri="{FF2B5EF4-FFF2-40B4-BE49-F238E27FC236}">
                <a16:creationId xmlns:a16="http://schemas.microsoft.com/office/drawing/2014/main" id="{338C23C9-EC3D-B9DE-2EC4-1FAB456E5C28}"/>
              </a:ext>
            </a:extLst>
          </p:cNvPr>
          <p:cNvGrpSpPr/>
          <p:nvPr/>
        </p:nvGrpSpPr>
        <p:grpSpPr>
          <a:xfrm>
            <a:off x="2574388" y="1789794"/>
            <a:ext cx="4097095" cy="1333234"/>
            <a:chOff x="2574388" y="1789794"/>
            <a:chExt cx="4097095" cy="1333234"/>
          </a:xfrm>
        </p:grpSpPr>
        <p:sp>
          <p:nvSpPr>
            <p:cNvPr id="5" name="TextBox 4">
              <a:extLst>
                <a:ext uri="{FF2B5EF4-FFF2-40B4-BE49-F238E27FC236}">
                  <a16:creationId xmlns:a16="http://schemas.microsoft.com/office/drawing/2014/main" id="{21D9B56E-A488-4AA5-D23E-9AC1BB0E8166}"/>
                </a:ext>
              </a:extLst>
            </p:cNvPr>
            <p:cNvSpPr txBox="1"/>
            <p:nvPr/>
          </p:nvSpPr>
          <p:spPr>
            <a:xfrm>
              <a:off x="2686097" y="1789794"/>
              <a:ext cx="3985386"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dirty="0">
                  <a:solidFill>
                    <a:srgbClr val="0070C0"/>
                  </a:solidFill>
                </a:rPr>
                <a:t>Pool scaled by desired awards.</a:t>
              </a:r>
            </a:p>
          </p:txBody>
        </p:sp>
        <p:cxnSp>
          <p:nvCxnSpPr>
            <p:cNvPr id="8" name="Straight Connector 7">
              <a:extLst>
                <a:ext uri="{FF2B5EF4-FFF2-40B4-BE49-F238E27FC236}">
                  <a16:creationId xmlns:a16="http://schemas.microsoft.com/office/drawing/2014/main" id="{37B8E1F4-6B0F-4C0A-FC53-C565F2C68B4D}"/>
                </a:ext>
              </a:extLst>
            </p:cNvPr>
            <p:cNvCxnSpPr/>
            <p:nvPr/>
          </p:nvCxnSpPr>
          <p:spPr>
            <a:xfrm>
              <a:off x="2574388" y="3123028"/>
              <a:ext cx="2482947"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 name="Group 8" descr="The individual fractions are fractions where they represent competition for available pool.">
            <a:extLst>
              <a:ext uri="{FF2B5EF4-FFF2-40B4-BE49-F238E27FC236}">
                <a16:creationId xmlns:a16="http://schemas.microsoft.com/office/drawing/2014/main" id="{9221AF1B-96AE-D52F-D338-AA6E376EF08D}"/>
              </a:ext>
            </a:extLst>
          </p:cNvPr>
          <p:cNvGrpSpPr/>
          <p:nvPr/>
        </p:nvGrpSpPr>
        <p:grpSpPr>
          <a:xfrm>
            <a:off x="1690009" y="3951514"/>
            <a:ext cx="5110841" cy="1504238"/>
            <a:chOff x="1690009" y="3951514"/>
            <a:chExt cx="5110841" cy="1504238"/>
          </a:xfrm>
        </p:grpSpPr>
        <p:sp>
          <p:nvSpPr>
            <p:cNvPr id="6" name="TextBox 5">
              <a:extLst>
                <a:ext uri="{FF2B5EF4-FFF2-40B4-BE49-F238E27FC236}">
                  <a16:creationId xmlns:a16="http://schemas.microsoft.com/office/drawing/2014/main" id="{36C4A5D6-39D7-C2F8-011F-62DC1480FA61}"/>
                </a:ext>
              </a:extLst>
            </p:cNvPr>
            <p:cNvSpPr txBox="1"/>
            <p:nvPr/>
          </p:nvSpPr>
          <p:spPr>
            <a:xfrm>
              <a:off x="2108019" y="4624755"/>
              <a:ext cx="4692831"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a:solidFill>
                    <a:srgbClr val="C00000"/>
                  </a:solidFill>
                </a:rPr>
                <a:t>Fractions represent competition for available pool.</a:t>
              </a:r>
            </a:p>
          </p:txBody>
        </p:sp>
        <p:cxnSp>
          <p:nvCxnSpPr>
            <p:cNvPr id="10" name="Straight Connector 9">
              <a:extLst>
                <a:ext uri="{FF2B5EF4-FFF2-40B4-BE49-F238E27FC236}">
                  <a16:creationId xmlns:a16="http://schemas.microsoft.com/office/drawing/2014/main" id="{C5BB85CD-06D5-D0B6-0BDD-CC7260CFDDC1}"/>
                </a:ext>
              </a:extLst>
            </p:cNvPr>
            <p:cNvCxnSpPr/>
            <p:nvPr/>
          </p:nvCxnSpPr>
          <p:spPr>
            <a:xfrm>
              <a:off x="1690009" y="3951514"/>
              <a:ext cx="2751364" cy="0"/>
            </a:xfrm>
            <a:prstGeom prst="line">
              <a:avLst/>
            </a:prstGeom>
          </p:spPr>
          <p:style>
            <a:lnRef idx="2">
              <a:schemeClr val="accent2"/>
            </a:lnRef>
            <a:fillRef idx="0">
              <a:schemeClr val="accent2"/>
            </a:fillRef>
            <a:effectRef idx="1">
              <a:schemeClr val="accent2"/>
            </a:effectRef>
            <a:fontRef idx="minor">
              <a:schemeClr val="tx1"/>
            </a:fontRef>
          </p:style>
        </p:cxnSp>
      </p:grpSp>
      <p:pic>
        <p:nvPicPr>
          <p:cNvPr id="4" name="Content Placeholder 4">
            <a:extLst>
              <a:ext uri="{FF2B5EF4-FFF2-40B4-BE49-F238E27FC236}">
                <a16:creationId xmlns:a16="http://schemas.microsoft.com/office/drawing/2014/main" id="{863B3587-C0F7-9103-C13B-E971314724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00850" y="2130002"/>
            <a:ext cx="1428750" cy="3209925"/>
          </a:xfrm>
          <a:prstGeom prst="rect">
            <a:avLst/>
          </a:prstGeom>
        </p:spPr>
      </p:pic>
    </p:spTree>
    <p:extLst>
      <p:ext uri="{BB962C8B-B14F-4D97-AF65-F5344CB8AC3E}">
        <p14:creationId xmlns:p14="http://schemas.microsoft.com/office/powerpoint/2010/main" val="74964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Single Award</a:t>
            </a:r>
          </a:p>
        </p:txBody>
      </p:sp>
      <p:sp>
        <p:nvSpPr>
          <p:cNvPr id="2" name="Content Placeholder 1">
            <a:extLst>
              <a:ext uri="{FF2B5EF4-FFF2-40B4-BE49-F238E27FC236}">
                <a16:creationId xmlns:a16="http://schemas.microsoft.com/office/drawing/2014/main" id="{BFBCA08A-DD74-47B8-AE90-4F51956AAF26}"/>
              </a:ext>
            </a:extLst>
          </p:cNvPr>
          <p:cNvSpPr>
            <a:spLocks noGrp="1"/>
          </p:cNvSpPr>
          <p:nvPr>
            <p:ph idx="1"/>
          </p:nvPr>
        </p:nvSpPr>
        <p:spPr/>
        <p:txBody>
          <a:bodyPr/>
          <a:lstStyle/>
          <a:p>
            <a:pPr marL="0" indent="0">
              <a:buNone/>
            </a:pPr>
            <a:r>
              <a:rPr lang="en-US" sz="2800" dirty="0"/>
              <a:t>Fully populate the values for the first award.</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The award for Marybeth was just a calculation that represented her fraction of the allocation pool.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4B9F646-568F-E553-184A-D00AB85E97F7}"/>
                  </a:ext>
                </a:extLst>
              </p:cNvPr>
              <p:cNvSpPr txBox="1"/>
              <p:nvPr/>
            </p:nvSpPr>
            <p:spPr>
              <a:xfrm>
                <a:off x="2209782" y="2524573"/>
                <a:ext cx="4724435" cy="7329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1,000</m:t>
                          </m:r>
                        </m:num>
                        <m:den>
                          <m:r>
                            <a:rPr lang="en-US" sz="2400" b="0" i="1" smtClean="0">
                              <a:latin typeface="Cambria Math" panose="02040503050406030204" pitchFamily="18" charset="0"/>
                            </a:rPr>
                            <m:t>1,000+2,000+1,000</m:t>
                          </m:r>
                        </m:den>
                      </m:f>
                      <m:r>
                        <a:rPr lang="en-US" sz="2400" b="0" i="1" smtClean="0">
                          <a:latin typeface="Cambria Math" panose="02040503050406030204" pitchFamily="18" charset="0"/>
                        </a:rPr>
                        <m:t>⋅3,000</m:t>
                      </m:r>
                    </m:oMath>
                  </m:oMathPara>
                </a14:m>
                <a:endParaRPr lang="en-US" sz="2400" dirty="0"/>
              </a:p>
            </p:txBody>
          </p:sp>
        </mc:Choice>
        <mc:Fallback xmlns="">
          <p:sp>
            <p:nvSpPr>
              <p:cNvPr id="4" name="TextBox 3">
                <a:extLst>
                  <a:ext uri="{FF2B5EF4-FFF2-40B4-BE49-F238E27FC236}">
                    <a16:creationId xmlns:a16="http://schemas.microsoft.com/office/drawing/2014/main" id="{34B9F646-568F-E553-184A-D00AB85E97F7}"/>
                  </a:ext>
                </a:extLst>
              </p:cNvPr>
              <p:cNvSpPr txBox="1">
                <a:spLocks noRot="1" noChangeAspect="1" noMove="1" noResize="1" noEditPoints="1" noAdjustHandles="1" noChangeArrowheads="1" noChangeShapeType="1" noTextEdit="1"/>
              </p:cNvSpPr>
              <p:nvPr/>
            </p:nvSpPr>
            <p:spPr>
              <a:xfrm>
                <a:off x="2209782" y="2524573"/>
                <a:ext cx="4724435" cy="732958"/>
              </a:xfrm>
              <a:prstGeom prst="rect">
                <a:avLst/>
              </a:prstGeom>
              <a:blipFill>
                <a:blip r:embed="rId2"/>
                <a:stretch>
                  <a:fillRect/>
                </a:stretch>
              </a:blipFill>
            </p:spPr>
            <p:txBody>
              <a:bodyPr/>
              <a:lstStyle/>
              <a:p>
                <a:r>
                  <a:rPr lang="en-US">
                    <a:noFill/>
                  </a:rPr>
                  <a:t> </a:t>
                </a:r>
              </a:p>
            </p:txBody>
          </p:sp>
        </mc:Fallback>
      </mc:AlternateContent>
      <p:grpSp>
        <p:nvGrpSpPr>
          <p:cNvPr id="5" name="Group 4" descr="The first part acts as the fraction">
            <a:extLst>
              <a:ext uri="{FF2B5EF4-FFF2-40B4-BE49-F238E27FC236}">
                <a16:creationId xmlns:a16="http://schemas.microsoft.com/office/drawing/2014/main" id="{ADF978E2-DA23-2D0C-3ADE-874B29952A70}"/>
              </a:ext>
            </a:extLst>
          </p:cNvPr>
          <p:cNvGrpSpPr/>
          <p:nvPr/>
        </p:nvGrpSpPr>
        <p:grpSpPr>
          <a:xfrm>
            <a:off x="2955175" y="3428999"/>
            <a:ext cx="2980111" cy="892057"/>
            <a:chOff x="2955175" y="3428999"/>
            <a:chExt cx="2980111" cy="892057"/>
          </a:xfrm>
        </p:grpSpPr>
        <p:sp>
          <p:nvSpPr>
            <p:cNvPr id="13" name="Right Brace 12">
              <a:extLst>
                <a:ext uri="{FF2B5EF4-FFF2-40B4-BE49-F238E27FC236}">
                  <a16:creationId xmlns:a16="http://schemas.microsoft.com/office/drawing/2014/main" id="{61A2D90C-5FE2-C63D-B179-100CE66086C0}"/>
                </a:ext>
              </a:extLst>
            </p:cNvPr>
            <p:cNvSpPr/>
            <p:nvPr/>
          </p:nvSpPr>
          <p:spPr>
            <a:xfrm rot="5400000">
              <a:off x="4283132" y="2101042"/>
              <a:ext cx="324197" cy="2980111"/>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F7FE75B-D6BE-E2D4-4499-5C3E071E9E29}"/>
                    </a:ext>
                  </a:extLst>
                </p:cNvPr>
                <p:cNvSpPr txBox="1"/>
                <p:nvPr/>
              </p:nvSpPr>
              <p:spPr>
                <a:xfrm>
                  <a:off x="3895400" y="3951724"/>
                  <a:ext cx="109966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rgbClr val="C00000"/>
                            </a:solidFill>
                            <a:latin typeface="Cambria Math" panose="02040503050406030204" pitchFamily="18" charset="0"/>
                          </a:rPr>
                          <m:t>fraction</m:t>
                        </m:r>
                      </m:oMath>
                    </m:oMathPara>
                  </a14:m>
                  <a:endParaRPr lang="en-US" sz="2400" dirty="0"/>
                </a:p>
              </p:txBody>
            </p:sp>
          </mc:Choice>
          <mc:Fallback xmlns="">
            <p:sp>
              <p:nvSpPr>
                <p:cNvPr id="14" name="TextBox 13">
                  <a:extLst>
                    <a:ext uri="{FF2B5EF4-FFF2-40B4-BE49-F238E27FC236}">
                      <a16:creationId xmlns:a16="http://schemas.microsoft.com/office/drawing/2014/main" id="{0F7FE75B-D6BE-E2D4-4499-5C3E071E9E29}"/>
                    </a:ext>
                  </a:extLst>
                </p:cNvPr>
                <p:cNvSpPr txBox="1">
                  <a:spLocks noRot="1" noChangeAspect="1" noMove="1" noResize="1" noEditPoints="1" noAdjustHandles="1" noChangeArrowheads="1" noChangeShapeType="1" noTextEdit="1"/>
                </p:cNvSpPr>
                <p:nvPr/>
              </p:nvSpPr>
              <p:spPr>
                <a:xfrm>
                  <a:off x="3895400" y="3951724"/>
                  <a:ext cx="1099660" cy="369332"/>
                </a:xfrm>
                <a:prstGeom prst="rect">
                  <a:avLst/>
                </a:prstGeom>
                <a:blipFill>
                  <a:blip r:embed="rId3"/>
                  <a:stretch>
                    <a:fillRect l="-6667" r="-6667" b="-6557"/>
                  </a:stretch>
                </a:blipFill>
              </p:spPr>
              <p:txBody>
                <a:bodyPr/>
                <a:lstStyle/>
                <a:p>
                  <a:r>
                    <a:rPr lang="en-US">
                      <a:noFill/>
                    </a:rPr>
                    <a:t> </a:t>
                  </a:r>
                </a:p>
              </p:txBody>
            </p:sp>
          </mc:Fallback>
        </mc:AlternateContent>
      </p:grpSp>
      <p:grpSp>
        <p:nvGrpSpPr>
          <p:cNvPr id="6" name="Group 5" descr="The times 3000 acts as the pool.">
            <a:extLst>
              <a:ext uri="{FF2B5EF4-FFF2-40B4-BE49-F238E27FC236}">
                <a16:creationId xmlns:a16="http://schemas.microsoft.com/office/drawing/2014/main" id="{EA6600A3-17BB-F173-CEB4-B1015AAEB59C}"/>
              </a:ext>
            </a:extLst>
          </p:cNvPr>
          <p:cNvGrpSpPr/>
          <p:nvPr/>
        </p:nvGrpSpPr>
        <p:grpSpPr>
          <a:xfrm>
            <a:off x="6107991" y="3428998"/>
            <a:ext cx="826226" cy="885917"/>
            <a:chOff x="6107991" y="3428998"/>
            <a:chExt cx="826226" cy="885917"/>
          </a:xfrm>
        </p:grpSpPr>
        <p:sp>
          <p:nvSpPr>
            <p:cNvPr id="15" name="Right Brace 14">
              <a:extLst>
                <a:ext uri="{FF2B5EF4-FFF2-40B4-BE49-F238E27FC236}">
                  <a16:creationId xmlns:a16="http://schemas.microsoft.com/office/drawing/2014/main" id="{77721FEE-5076-993D-85A8-CBA64700BE89}"/>
                </a:ext>
              </a:extLst>
            </p:cNvPr>
            <p:cNvSpPr/>
            <p:nvPr/>
          </p:nvSpPr>
          <p:spPr>
            <a:xfrm rot="5400000">
              <a:off x="6359005" y="3177984"/>
              <a:ext cx="324197" cy="826226"/>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4467464-030F-B7A1-C467-CF5ED1B15A75}"/>
                    </a:ext>
                  </a:extLst>
                </p:cNvPr>
                <p:cNvSpPr txBox="1"/>
                <p:nvPr/>
              </p:nvSpPr>
              <p:spPr>
                <a:xfrm>
                  <a:off x="6190110" y="3945583"/>
                  <a:ext cx="650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rgbClr val="C00000"/>
                            </a:solidFill>
                            <a:latin typeface="Cambria Math" panose="02040503050406030204" pitchFamily="18" charset="0"/>
                          </a:rPr>
                          <m:t>pool</m:t>
                        </m:r>
                      </m:oMath>
                    </m:oMathPara>
                  </a14:m>
                  <a:endParaRPr lang="en-US" sz="2400" dirty="0"/>
                </a:p>
              </p:txBody>
            </p:sp>
          </mc:Choice>
          <mc:Fallback xmlns="">
            <p:sp>
              <p:nvSpPr>
                <p:cNvPr id="16" name="TextBox 15">
                  <a:extLst>
                    <a:ext uri="{FF2B5EF4-FFF2-40B4-BE49-F238E27FC236}">
                      <a16:creationId xmlns:a16="http://schemas.microsoft.com/office/drawing/2014/main" id="{54467464-030F-B7A1-C467-CF5ED1B15A75}"/>
                    </a:ext>
                  </a:extLst>
                </p:cNvPr>
                <p:cNvSpPr txBox="1">
                  <a:spLocks noRot="1" noChangeAspect="1" noMove="1" noResize="1" noEditPoints="1" noAdjustHandles="1" noChangeArrowheads="1" noChangeShapeType="1" noTextEdit="1"/>
                </p:cNvSpPr>
                <p:nvPr/>
              </p:nvSpPr>
              <p:spPr>
                <a:xfrm>
                  <a:off x="6190110" y="3945583"/>
                  <a:ext cx="650819" cy="369332"/>
                </a:xfrm>
                <a:prstGeom prst="rect">
                  <a:avLst/>
                </a:prstGeom>
                <a:blipFill>
                  <a:blip r:embed="rId4"/>
                  <a:stretch>
                    <a:fillRect l="-15888" r="-17757" b="-34426"/>
                  </a:stretch>
                </a:blipFill>
              </p:spPr>
              <p:txBody>
                <a:bodyPr/>
                <a:lstStyle/>
                <a:p>
                  <a:r>
                    <a:rPr lang="en-US">
                      <a:noFill/>
                    </a:rPr>
                    <a:t> </a:t>
                  </a:r>
                </a:p>
              </p:txBody>
            </p:sp>
          </mc:Fallback>
        </mc:AlternateContent>
      </p:grpSp>
    </p:spTree>
    <p:extLst>
      <p:ext uri="{BB962C8B-B14F-4D97-AF65-F5344CB8AC3E}">
        <p14:creationId xmlns:p14="http://schemas.microsoft.com/office/powerpoint/2010/main" val="424312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Single Award</a:t>
            </a:r>
          </a:p>
        </p:txBody>
      </p:sp>
      <p:sp>
        <p:nvSpPr>
          <p:cNvPr id="2" name="Content Placeholder 1">
            <a:extLst>
              <a:ext uri="{FF2B5EF4-FFF2-40B4-BE49-F238E27FC236}">
                <a16:creationId xmlns:a16="http://schemas.microsoft.com/office/drawing/2014/main" id="{BFBCA08A-DD74-47B8-AE90-4F51956AAF26}"/>
              </a:ext>
            </a:extLst>
          </p:cNvPr>
          <p:cNvSpPr>
            <a:spLocks noGrp="1"/>
          </p:cNvSpPr>
          <p:nvPr>
            <p:ph idx="1"/>
          </p:nvPr>
        </p:nvSpPr>
        <p:spPr/>
        <p:txBody>
          <a:bodyPr/>
          <a:lstStyle/>
          <a:p>
            <a:pPr marL="0" indent="0">
              <a:buNone/>
            </a:pPr>
            <a:r>
              <a:rPr lang="en-US" sz="2800" dirty="0"/>
              <a:t>This can be simplified.</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Removing a common factor of 1,000 from both the numerator and the denominator does not change the value.  The calculated fraction is identical.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4B9F646-568F-E553-184A-D00AB85E97F7}"/>
                  </a:ext>
                </a:extLst>
              </p:cNvPr>
              <p:cNvSpPr txBox="1"/>
              <p:nvPr/>
            </p:nvSpPr>
            <p:spPr>
              <a:xfrm>
                <a:off x="2209782" y="2307388"/>
                <a:ext cx="4724435" cy="7329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1,000</m:t>
                          </m:r>
                        </m:num>
                        <m:den>
                          <m:r>
                            <a:rPr lang="en-US" sz="2400" b="0" i="1" smtClean="0">
                              <a:latin typeface="Cambria Math" panose="02040503050406030204" pitchFamily="18" charset="0"/>
                            </a:rPr>
                            <m:t>1,000+2,000+1,000</m:t>
                          </m:r>
                        </m:den>
                      </m:f>
                      <m:r>
                        <a:rPr lang="en-US" sz="2400" b="0" i="1" smtClean="0">
                          <a:latin typeface="Cambria Math" panose="02040503050406030204" pitchFamily="18" charset="0"/>
                        </a:rPr>
                        <m:t>⋅3,000</m:t>
                      </m:r>
                    </m:oMath>
                  </m:oMathPara>
                </a14:m>
                <a:endParaRPr lang="en-US" sz="2400" dirty="0"/>
              </a:p>
            </p:txBody>
          </p:sp>
        </mc:Choice>
        <mc:Fallback xmlns="">
          <p:sp>
            <p:nvSpPr>
              <p:cNvPr id="4" name="TextBox 3">
                <a:extLst>
                  <a:ext uri="{FF2B5EF4-FFF2-40B4-BE49-F238E27FC236}">
                    <a16:creationId xmlns:a16="http://schemas.microsoft.com/office/drawing/2014/main" id="{34B9F646-568F-E553-184A-D00AB85E97F7}"/>
                  </a:ext>
                </a:extLst>
              </p:cNvPr>
              <p:cNvSpPr txBox="1">
                <a:spLocks noRot="1" noChangeAspect="1" noMove="1" noResize="1" noEditPoints="1" noAdjustHandles="1" noChangeArrowheads="1" noChangeShapeType="1" noTextEdit="1"/>
              </p:cNvSpPr>
              <p:nvPr/>
            </p:nvSpPr>
            <p:spPr>
              <a:xfrm>
                <a:off x="2209782" y="2307388"/>
                <a:ext cx="4724435" cy="73295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5603AA-F1CF-23E2-2995-F0C499E6882F}"/>
                  </a:ext>
                </a:extLst>
              </p:cNvPr>
              <p:cNvSpPr txBox="1"/>
              <p:nvPr/>
            </p:nvSpPr>
            <p:spPr>
              <a:xfrm>
                <a:off x="3068190" y="3694835"/>
                <a:ext cx="3007618" cy="700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1+2+1</m:t>
                          </m:r>
                        </m:den>
                      </m:f>
                      <m:r>
                        <a:rPr lang="en-US" sz="2400" b="0" i="1" smtClean="0">
                          <a:latin typeface="Cambria Math" panose="02040503050406030204" pitchFamily="18" charset="0"/>
                        </a:rPr>
                        <m:t>⋅3,000</m:t>
                      </m:r>
                    </m:oMath>
                  </m:oMathPara>
                </a14:m>
                <a:endParaRPr lang="en-US" sz="2400" dirty="0"/>
              </a:p>
            </p:txBody>
          </p:sp>
        </mc:Choice>
        <mc:Fallback xmlns="">
          <p:sp>
            <p:nvSpPr>
              <p:cNvPr id="5" name="TextBox 4">
                <a:extLst>
                  <a:ext uri="{FF2B5EF4-FFF2-40B4-BE49-F238E27FC236}">
                    <a16:creationId xmlns:a16="http://schemas.microsoft.com/office/drawing/2014/main" id="{5C5603AA-F1CF-23E2-2995-F0C499E6882F}"/>
                  </a:ext>
                </a:extLst>
              </p:cNvPr>
              <p:cNvSpPr txBox="1">
                <a:spLocks noRot="1" noChangeAspect="1" noMove="1" noResize="1" noEditPoints="1" noAdjustHandles="1" noChangeArrowheads="1" noChangeShapeType="1" noTextEdit="1"/>
              </p:cNvSpPr>
              <p:nvPr/>
            </p:nvSpPr>
            <p:spPr>
              <a:xfrm>
                <a:off x="3068190" y="3694835"/>
                <a:ext cx="3007618" cy="70006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07431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F8E51-D374-9463-60E8-532B244E57B5}"/>
              </a:ext>
            </a:extLst>
          </p:cNvPr>
          <p:cNvSpPr>
            <a:spLocks noGrp="1"/>
          </p:cNvSpPr>
          <p:nvPr>
            <p:ph type="title"/>
          </p:nvPr>
        </p:nvSpPr>
        <p:spPr/>
        <p:txBody>
          <a:bodyPr/>
          <a:lstStyle/>
          <a:p>
            <a:r>
              <a:rPr lang="en-US" dirty="0"/>
              <a:t>Compensation Goals</a:t>
            </a:r>
          </a:p>
        </p:txBody>
      </p:sp>
      <p:sp>
        <p:nvSpPr>
          <p:cNvPr id="2" name="Content Placeholder 1">
            <a:extLst>
              <a:ext uri="{FF2B5EF4-FFF2-40B4-BE49-F238E27FC236}">
                <a16:creationId xmlns:a16="http://schemas.microsoft.com/office/drawing/2014/main" id="{F14B8935-D194-2A72-4FB0-50B40D7249E2}"/>
              </a:ext>
            </a:extLst>
          </p:cNvPr>
          <p:cNvSpPr>
            <a:spLocks noGrp="1"/>
          </p:cNvSpPr>
          <p:nvPr>
            <p:ph idx="1"/>
          </p:nvPr>
        </p:nvSpPr>
        <p:spPr/>
        <p:txBody>
          <a:bodyPr/>
          <a:lstStyle/>
          <a:p>
            <a:r>
              <a:rPr lang="en-US" sz="2800" dirty="0"/>
              <a:t>Collective and Individual</a:t>
            </a:r>
          </a:p>
          <a:p>
            <a:r>
              <a:rPr lang="en-US" sz="2800" dirty="0"/>
              <a:t>Objective and Subjective</a:t>
            </a:r>
          </a:p>
          <a:p>
            <a:r>
              <a:rPr lang="en-US" sz="2800" dirty="0"/>
              <a:t>Conforming</a:t>
            </a:r>
          </a:p>
          <a:p>
            <a:r>
              <a:rPr lang="en-US" sz="2800" dirty="0"/>
              <a:t>Supports Longevity</a:t>
            </a:r>
          </a:p>
          <a:p>
            <a:r>
              <a:rPr lang="en-US" sz="2800" dirty="0"/>
              <a:t>Uses Market Data</a:t>
            </a:r>
          </a:p>
          <a:p>
            <a:r>
              <a:rPr lang="en-US" sz="2800" dirty="0"/>
              <a:t>Rational</a:t>
            </a:r>
          </a:p>
          <a:p>
            <a:r>
              <a:rPr lang="en-US" sz="2800" dirty="0"/>
              <a:t>Repeatable</a:t>
            </a:r>
          </a:p>
          <a:p>
            <a:r>
              <a:rPr lang="en-US" sz="2800" dirty="0"/>
              <a:t>Scalable</a:t>
            </a:r>
          </a:p>
          <a:p>
            <a:r>
              <a:rPr lang="en-US" sz="2800" dirty="0"/>
              <a:t>Fair</a:t>
            </a:r>
          </a:p>
        </p:txBody>
      </p:sp>
      <p:grpSp>
        <p:nvGrpSpPr>
          <p:cNvPr id="9" name="Group 8" descr="Collective and Individual, Objective and Subjective, Scalable, and Fair have red check marks next to them.">
            <a:extLst>
              <a:ext uri="{FF2B5EF4-FFF2-40B4-BE49-F238E27FC236}">
                <a16:creationId xmlns:a16="http://schemas.microsoft.com/office/drawing/2014/main" id="{A20F5EBB-671E-9A11-4C52-8D7A519B9FC7}"/>
              </a:ext>
            </a:extLst>
          </p:cNvPr>
          <p:cNvGrpSpPr/>
          <p:nvPr/>
        </p:nvGrpSpPr>
        <p:grpSpPr>
          <a:xfrm>
            <a:off x="134112" y="1361781"/>
            <a:ext cx="475938" cy="4609365"/>
            <a:chOff x="134112" y="1361781"/>
            <a:chExt cx="475938" cy="4609365"/>
          </a:xfrm>
        </p:grpSpPr>
        <p:sp>
          <p:nvSpPr>
            <p:cNvPr id="4" name="TextBox 3">
              <a:extLst>
                <a:ext uri="{FF2B5EF4-FFF2-40B4-BE49-F238E27FC236}">
                  <a16:creationId xmlns:a16="http://schemas.microsoft.com/office/drawing/2014/main" id="{F9FB3C9F-4137-E883-30FC-3B85910BA408}"/>
                </a:ext>
              </a:extLst>
            </p:cNvPr>
            <p:cNvSpPr txBox="1"/>
            <p:nvPr/>
          </p:nvSpPr>
          <p:spPr>
            <a:xfrm>
              <a:off x="134112" y="1361781"/>
              <a:ext cx="466794" cy="523220"/>
            </a:xfrm>
            <a:prstGeom prst="rect">
              <a:avLst/>
            </a:prstGeom>
            <a:noFill/>
          </p:spPr>
          <p:txBody>
            <a:bodyPr wrap="none" rtlCol="0">
              <a:spAutoFit/>
            </a:bodyPr>
            <a:lstStyle/>
            <a:p>
              <a:r>
                <a:rPr lang="en-US" sz="2800" dirty="0">
                  <a:solidFill>
                    <a:srgbClr val="C00000"/>
                  </a:solidFill>
                  <a:sym typeface="Wingdings" panose="05000000000000000000" pitchFamily="2" charset="2"/>
                </a:rPr>
                <a:t></a:t>
              </a:r>
              <a:endParaRPr lang="en-US" sz="2800" dirty="0">
                <a:solidFill>
                  <a:srgbClr val="C00000"/>
                </a:solidFill>
              </a:endParaRPr>
            </a:p>
          </p:txBody>
        </p:sp>
        <p:sp>
          <p:nvSpPr>
            <p:cNvPr id="5" name="TextBox 4">
              <a:extLst>
                <a:ext uri="{FF2B5EF4-FFF2-40B4-BE49-F238E27FC236}">
                  <a16:creationId xmlns:a16="http://schemas.microsoft.com/office/drawing/2014/main" id="{C7E2656B-FC60-80ED-4BBF-92FC9C438762}"/>
                </a:ext>
              </a:extLst>
            </p:cNvPr>
            <p:cNvSpPr txBox="1"/>
            <p:nvPr/>
          </p:nvSpPr>
          <p:spPr>
            <a:xfrm>
              <a:off x="135411" y="5447926"/>
              <a:ext cx="466794" cy="523220"/>
            </a:xfrm>
            <a:prstGeom prst="rect">
              <a:avLst/>
            </a:prstGeom>
            <a:noFill/>
          </p:spPr>
          <p:txBody>
            <a:bodyPr wrap="none" rtlCol="0">
              <a:spAutoFit/>
            </a:bodyPr>
            <a:lstStyle/>
            <a:p>
              <a:r>
                <a:rPr lang="en-US" sz="2800" dirty="0">
                  <a:solidFill>
                    <a:srgbClr val="C00000"/>
                  </a:solidFill>
                  <a:sym typeface="Wingdings" panose="05000000000000000000" pitchFamily="2" charset="2"/>
                </a:rPr>
                <a:t></a:t>
              </a:r>
              <a:endParaRPr lang="en-US" sz="2800" dirty="0">
                <a:solidFill>
                  <a:srgbClr val="C00000"/>
                </a:solidFill>
              </a:endParaRPr>
            </a:p>
          </p:txBody>
        </p:sp>
        <p:sp>
          <p:nvSpPr>
            <p:cNvPr id="6" name="TextBox 5">
              <a:extLst>
                <a:ext uri="{FF2B5EF4-FFF2-40B4-BE49-F238E27FC236}">
                  <a16:creationId xmlns:a16="http://schemas.microsoft.com/office/drawing/2014/main" id="{3FAEF0DF-3060-AE0F-BD5D-75CA9721C3F8}"/>
                </a:ext>
              </a:extLst>
            </p:cNvPr>
            <p:cNvSpPr txBox="1"/>
            <p:nvPr/>
          </p:nvSpPr>
          <p:spPr>
            <a:xfrm>
              <a:off x="143256" y="4943181"/>
              <a:ext cx="466794" cy="523220"/>
            </a:xfrm>
            <a:prstGeom prst="rect">
              <a:avLst/>
            </a:prstGeom>
            <a:noFill/>
          </p:spPr>
          <p:txBody>
            <a:bodyPr wrap="none" rtlCol="0">
              <a:spAutoFit/>
            </a:bodyPr>
            <a:lstStyle/>
            <a:p>
              <a:r>
                <a:rPr lang="en-US" sz="2800" dirty="0">
                  <a:solidFill>
                    <a:srgbClr val="C00000"/>
                  </a:solidFill>
                  <a:sym typeface="Wingdings" panose="05000000000000000000" pitchFamily="2" charset="2"/>
                </a:rPr>
                <a:t></a:t>
              </a:r>
              <a:endParaRPr lang="en-US" sz="2800" dirty="0">
                <a:solidFill>
                  <a:srgbClr val="C00000"/>
                </a:solidFill>
              </a:endParaRPr>
            </a:p>
          </p:txBody>
        </p:sp>
        <p:sp>
          <p:nvSpPr>
            <p:cNvPr id="8" name="TextBox 7">
              <a:extLst>
                <a:ext uri="{FF2B5EF4-FFF2-40B4-BE49-F238E27FC236}">
                  <a16:creationId xmlns:a16="http://schemas.microsoft.com/office/drawing/2014/main" id="{7A26E49A-EF9F-B0AA-9644-C4C3D75A7ED4}"/>
                </a:ext>
              </a:extLst>
            </p:cNvPr>
            <p:cNvSpPr txBox="1"/>
            <p:nvPr/>
          </p:nvSpPr>
          <p:spPr>
            <a:xfrm>
              <a:off x="134112" y="1880257"/>
              <a:ext cx="466794" cy="523220"/>
            </a:xfrm>
            <a:prstGeom prst="rect">
              <a:avLst/>
            </a:prstGeom>
            <a:noFill/>
          </p:spPr>
          <p:txBody>
            <a:bodyPr wrap="none" rtlCol="0">
              <a:spAutoFit/>
            </a:bodyPr>
            <a:lstStyle/>
            <a:p>
              <a:r>
                <a:rPr lang="en-US" sz="2800" dirty="0">
                  <a:solidFill>
                    <a:srgbClr val="C00000"/>
                  </a:solidFill>
                  <a:sym typeface="Wingdings" panose="05000000000000000000" pitchFamily="2" charset="2"/>
                </a:rPr>
                <a:t></a:t>
              </a:r>
              <a:endParaRPr lang="en-US" sz="2800" dirty="0">
                <a:solidFill>
                  <a:srgbClr val="C00000"/>
                </a:solidFill>
              </a:endParaRPr>
            </a:p>
          </p:txBody>
        </p:sp>
      </p:grpSp>
    </p:spTree>
    <p:extLst>
      <p:ext uri="{BB962C8B-B14F-4D97-AF65-F5344CB8AC3E}">
        <p14:creationId xmlns:p14="http://schemas.microsoft.com/office/powerpoint/2010/main" val="159881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Multiple Awards</a:t>
            </a:r>
          </a:p>
        </p:txBody>
      </p:sp>
      <p:sp>
        <p:nvSpPr>
          <p:cNvPr id="2" name="Content Placeholder 1">
            <a:extLst>
              <a:ext uri="{FF2B5EF4-FFF2-40B4-BE49-F238E27FC236}">
                <a16:creationId xmlns:a16="http://schemas.microsoft.com/office/drawing/2014/main" id="{BFBCA08A-DD74-47B8-AE90-4F51956AAF26}"/>
              </a:ext>
            </a:extLst>
          </p:cNvPr>
          <p:cNvSpPr>
            <a:spLocks noGrp="1"/>
          </p:cNvSpPr>
          <p:nvPr>
            <p:ph idx="1"/>
          </p:nvPr>
        </p:nvSpPr>
        <p:spPr/>
        <p:txBody>
          <a:bodyPr/>
          <a:lstStyle/>
          <a:p>
            <a:pPr marL="0" indent="0">
              <a:buNone/>
            </a:pPr>
            <a:r>
              <a:rPr lang="en-US" sz="2800" dirty="0"/>
              <a:t>This can be done for each of the awards in turn.</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The awards are effectively based on the ratios of the desired amounts and not their individual magnitudes.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5603AA-F1CF-23E2-2995-F0C499E6882F}"/>
                  </a:ext>
                </a:extLst>
              </p:cNvPr>
              <p:cNvSpPr txBox="1"/>
              <p:nvPr/>
            </p:nvSpPr>
            <p:spPr>
              <a:xfrm>
                <a:off x="3073529" y="2361391"/>
                <a:ext cx="3007618" cy="700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1+2+1</m:t>
                          </m:r>
                        </m:den>
                      </m:f>
                      <m:r>
                        <a:rPr lang="en-US" sz="2400" b="0" i="1" smtClean="0">
                          <a:latin typeface="Cambria Math" panose="02040503050406030204" pitchFamily="18" charset="0"/>
                        </a:rPr>
                        <m:t>⋅3,000</m:t>
                      </m:r>
                    </m:oMath>
                  </m:oMathPara>
                </a14:m>
                <a:endParaRPr lang="en-US" sz="2400" dirty="0"/>
              </a:p>
            </p:txBody>
          </p:sp>
        </mc:Choice>
        <mc:Fallback xmlns="">
          <p:sp>
            <p:nvSpPr>
              <p:cNvPr id="5" name="TextBox 4">
                <a:extLst>
                  <a:ext uri="{FF2B5EF4-FFF2-40B4-BE49-F238E27FC236}">
                    <a16:creationId xmlns:a16="http://schemas.microsoft.com/office/drawing/2014/main" id="{5C5603AA-F1CF-23E2-2995-F0C499E6882F}"/>
                  </a:ext>
                </a:extLst>
              </p:cNvPr>
              <p:cNvSpPr txBox="1">
                <a:spLocks noRot="1" noChangeAspect="1" noMove="1" noResize="1" noEditPoints="1" noAdjustHandles="1" noChangeArrowheads="1" noChangeShapeType="1" noTextEdit="1"/>
              </p:cNvSpPr>
              <p:nvPr/>
            </p:nvSpPr>
            <p:spPr>
              <a:xfrm>
                <a:off x="3073529" y="2361391"/>
                <a:ext cx="3007618" cy="70006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7231F27-F4BC-2858-ADDB-B3AF2D0FE64F}"/>
                  </a:ext>
                </a:extLst>
              </p:cNvPr>
              <p:cNvSpPr txBox="1"/>
              <p:nvPr/>
            </p:nvSpPr>
            <p:spPr>
              <a:xfrm>
                <a:off x="3069970" y="3336377"/>
                <a:ext cx="3014736" cy="700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1+2+1</m:t>
                          </m:r>
                        </m:den>
                      </m:f>
                      <m:r>
                        <a:rPr lang="en-US" sz="2400" b="0" i="1" smtClean="0">
                          <a:latin typeface="Cambria Math" panose="02040503050406030204" pitchFamily="18" charset="0"/>
                        </a:rPr>
                        <m:t>⋅3,000</m:t>
                      </m:r>
                    </m:oMath>
                  </m:oMathPara>
                </a14:m>
                <a:endParaRPr lang="en-US" sz="2400" dirty="0"/>
              </a:p>
            </p:txBody>
          </p:sp>
        </mc:Choice>
        <mc:Fallback xmlns="">
          <p:sp>
            <p:nvSpPr>
              <p:cNvPr id="6" name="TextBox 5">
                <a:extLst>
                  <a:ext uri="{FF2B5EF4-FFF2-40B4-BE49-F238E27FC236}">
                    <a16:creationId xmlns:a16="http://schemas.microsoft.com/office/drawing/2014/main" id="{B7231F27-F4BC-2858-ADDB-B3AF2D0FE64F}"/>
                  </a:ext>
                </a:extLst>
              </p:cNvPr>
              <p:cNvSpPr txBox="1">
                <a:spLocks noRot="1" noChangeAspect="1" noMove="1" noResize="1" noEditPoints="1" noAdjustHandles="1" noChangeArrowheads="1" noChangeShapeType="1" noTextEdit="1"/>
              </p:cNvSpPr>
              <p:nvPr/>
            </p:nvSpPr>
            <p:spPr>
              <a:xfrm>
                <a:off x="3069970" y="3336377"/>
                <a:ext cx="3014736" cy="70006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EC95726-DD66-8BCD-F15F-A6615503E603}"/>
                  </a:ext>
                </a:extLst>
              </p:cNvPr>
              <p:cNvSpPr txBox="1"/>
              <p:nvPr/>
            </p:nvSpPr>
            <p:spPr>
              <a:xfrm>
                <a:off x="3069970" y="4311364"/>
                <a:ext cx="3014736" cy="700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1+2+1</m:t>
                          </m:r>
                        </m:den>
                      </m:f>
                      <m:r>
                        <a:rPr lang="en-US" sz="2400" b="0" i="1" smtClean="0">
                          <a:latin typeface="Cambria Math" panose="02040503050406030204" pitchFamily="18" charset="0"/>
                        </a:rPr>
                        <m:t>⋅3,000</m:t>
                      </m:r>
                    </m:oMath>
                  </m:oMathPara>
                </a14:m>
                <a:endParaRPr lang="en-US" sz="2400" dirty="0"/>
              </a:p>
            </p:txBody>
          </p:sp>
        </mc:Choice>
        <mc:Fallback xmlns="">
          <p:sp>
            <p:nvSpPr>
              <p:cNvPr id="7" name="TextBox 6">
                <a:extLst>
                  <a:ext uri="{FF2B5EF4-FFF2-40B4-BE49-F238E27FC236}">
                    <a16:creationId xmlns:a16="http://schemas.microsoft.com/office/drawing/2014/main" id="{5EC95726-DD66-8BCD-F15F-A6615503E603}"/>
                  </a:ext>
                </a:extLst>
              </p:cNvPr>
              <p:cNvSpPr txBox="1">
                <a:spLocks noRot="1" noChangeAspect="1" noMove="1" noResize="1" noEditPoints="1" noAdjustHandles="1" noChangeArrowheads="1" noChangeShapeType="1" noTextEdit="1"/>
              </p:cNvSpPr>
              <p:nvPr/>
            </p:nvSpPr>
            <p:spPr>
              <a:xfrm>
                <a:off x="3069970" y="4311364"/>
                <a:ext cx="3014736" cy="70006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93344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Weights</a:t>
            </a:r>
          </a:p>
        </p:txBody>
      </p:sp>
      <p:sp>
        <p:nvSpPr>
          <p:cNvPr id="2" name="Content Placeholder 1">
            <a:extLst>
              <a:ext uri="{FF2B5EF4-FFF2-40B4-BE49-F238E27FC236}">
                <a16:creationId xmlns:a16="http://schemas.microsoft.com/office/drawing/2014/main" id="{BFBCA08A-DD74-47B8-AE90-4F51956AAF26}"/>
              </a:ext>
            </a:extLst>
          </p:cNvPr>
          <p:cNvSpPr>
            <a:spLocks noGrp="1"/>
          </p:cNvSpPr>
          <p:nvPr>
            <p:ph idx="1"/>
          </p:nvPr>
        </p:nvSpPr>
        <p:spPr/>
        <p:txBody>
          <a:bodyPr/>
          <a:lstStyle/>
          <a:p>
            <a:pPr marL="0" indent="0">
              <a:buNone/>
            </a:pPr>
            <a:r>
              <a:rPr lang="en-US" sz="2800" dirty="0"/>
              <a:t>The values can simply be called weights to decouple them from any specific meaning.</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The sum of the individual fractions must be identically equal to 1.  This is true for any group of fractions calculated this way using a series of weights.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7231F27-F4BC-2858-ADDB-B3AF2D0FE64F}"/>
                  </a:ext>
                </a:extLst>
              </p:cNvPr>
              <p:cNvSpPr txBox="1"/>
              <p:nvPr/>
            </p:nvSpPr>
            <p:spPr>
              <a:xfrm>
                <a:off x="567586" y="2904404"/>
                <a:ext cx="7696722" cy="7329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1,000</m:t>
                          </m:r>
                        </m:num>
                        <m:den>
                          <m:r>
                            <a:rPr lang="en-US" sz="2400" b="0" i="1" smtClean="0">
                              <a:latin typeface="Cambria Math" panose="02040503050406030204" pitchFamily="18" charset="0"/>
                            </a:rPr>
                            <m:t>1,000+2,000+1,000</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1+2+1</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r>
                        <a:rPr lang="en-US" sz="2400" b="0" i="1" smtClean="0">
                          <a:latin typeface="Cambria Math" panose="02040503050406030204" pitchFamily="18" charset="0"/>
                        </a:rPr>
                        <m:t>+⋯=1</m:t>
                      </m:r>
                    </m:oMath>
                  </m:oMathPara>
                </a14:m>
                <a:endParaRPr lang="en-US" sz="2400" dirty="0"/>
              </a:p>
            </p:txBody>
          </p:sp>
        </mc:Choice>
        <mc:Fallback xmlns="">
          <p:sp>
            <p:nvSpPr>
              <p:cNvPr id="6" name="TextBox 5">
                <a:extLst>
                  <a:ext uri="{FF2B5EF4-FFF2-40B4-BE49-F238E27FC236}">
                    <a16:creationId xmlns:a16="http://schemas.microsoft.com/office/drawing/2014/main" id="{B7231F27-F4BC-2858-ADDB-B3AF2D0FE64F}"/>
                  </a:ext>
                </a:extLst>
              </p:cNvPr>
              <p:cNvSpPr txBox="1">
                <a:spLocks noRot="1" noChangeAspect="1" noMove="1" noResize="1" noEditPoints="1" noAdjustHandles="1" noChangeArrowheads="1" noChangeShapeType="1" noTextEdit="1"/>
              </p:cNvSpPr>
              <p:nvPr/>
            </p:nvSpPr>
            <p:spPr>
              <a:xfrm>
                <a:off x="567586" y="2904404"/>
                <a:ext cx="7696722" cy="73295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5894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91D043-F9A1-7FBC-6A1C-F53103FAAC6D}"/>
              </a:ext>
            </a:extLst>
          </p:cNvPr>
          <p:cNvSpPr>
            <a:spLocks noGrp="1"/>
          </p:cNvSpPr>
          <p:nvPr>
            <p:ph type="title"/>
          </p:nvPr>
        </p:nvSpPr>
        <p:spPr/>
        <p:txBody>
          <a:bodyPr/>
          <a:lstStyle/>
          <a:p>
            <a:r>
              <a:rPr lang="en-US" dirty="0"/>
              <a:t>Weights</a:t>
            </a:r>
          </a:p>
        </p:txBody>
      </p:sp>
      <p:sp>
        <p:nvSpPr>
          <p:cNvPr id="2" name="Content Placeholder 1">
            <a:extLst>
              <a:ext uri="{FF2B5EF4-FFF2-40B4-BE49-F238E27FC236}">
                <a16:creationId xmlns:a16="http://schemas.microsoft.com/office/drawing/2014/main" id="{0CF279B8-30A5-772D-328D-B46BEBE0CFFD}"/>
              </a:ext>
            </a:extLst>
          </p:cNvPr>
          <p:cNvSpPr>
            <a:spLocks noGrp="1"/>
          </p:cNvSpPr>
          <p:nvPr>
            <p:ph idx="1"/>
          </p:nvPr>
        </p:nvSpPr>
        <p:spPr>
          <a:xfrm>
            <a:off x="457200" y="1514246"/>
            <a:ext cx="8229600" cy="4718304"/>
          </a:xfrm>
        </p:spPr>
        <p:txBody>
          <a:bodyPr/>
          <a:lstStyle/>
          <a:p>
            <a:r>
              <a:rPr lang="en-US" sz="2800" dirty="0"/>
              <a:t>Weights can be generated in various ways</a:t>
            </a:r>
          </a:p>
          <a:p>
            <a:r>
              <a:rPr lang="en-US" sz="2800" dirty="0"/>
              <a:t>Weights describe relative competitiveness for the award pool</a:t>
            </a:r>
          </a:p>
          <a:p>
            <a:r>
              <a:rPr lang="en-US" sz="2800" dirty="0"/>
              <a:t>Individual fractions are individual weights divided by the sum of the weights</a:t>
            </a:r>
          </a:p>
          <a:p>
            <a:r>
              <a:rPr lang="en-US" sz="2800" dirty="0"/>
              <a:t>Sum of the fractions is always 1</a:t>
            </a:r>
          </a:p>
          <a:p>
            <a:r>
              <a:rPr lang="en-US" sz="2800" dirty="0"/>
              <a:t>Must allocates entire award pool</a:t>
            </a:r>
          </a:p>
          <a:p>
            <a:r>
              <a:rPr lang="en-US" sz="2800" dirty="0"/>
              <a:t>Not different than the initial approach</a:t>
            </a:r>
          </a:p>
        </p:txBody>
      </p:sp>
      <p:cxnSp>
        <p:nvCxnSpPr>
          <p:cNvPr id="5" name="Straight Connector 4">
            <a:extLst>
              <a:ext uri="{FF2B5EF4-FFF2-40B4-BE49-F238E27FC236}">
                <a16:creationId xmlns:a16="http://schemas.microsoft.com/office/drawing/2014/main" id="{78B11577-B796-B888-CA01-1CD0AC04480B}"/>
              </a:ext>
              <a:ext uri="{C183D7F6-B498-43B3-948B-1728B52AA6E4}">
                <adec:decorative xmlns:adec="http://schemas.microsoft.com/office/drawing/2017/decorative" val="1"/>
              </a:ext>
            </a:extLst>
          </p:cNvPr>
          <p:cNvCxnSpPr/>
          <p:nvPr/>
        </p:nvCxnSpPr>
        <p:spPr>
          <a:xfrm>
            <a:off x="896644" y="5424256"/>
            <a:ext cx="54864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9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8A416-2D66-997C-5B1D-7CBE6A1C906B}"/>
              </a:ext>
            </a:extLst>
          </p:cNvPr>
          <p:cNvSpPr>
            <a:spLocks noGrp="1"/>
          </p:cNvSpPr>
          <p:nvPr>
            <p:ph type="title"/>
          </p:nvPr>
        </p:nvSpPr>
        <p:spPr/>
        <p:txBody>
          <a:bodyPr/>
          <a:lstStyle/>
          <a:p>
            <a:r>
              <a:rPr lang="en-US" dirty="0"/>
              <a:t>However…</a:t>
            </a:r>
          </a:p>
        </p:txBody>
      </p:sp>
      <p:sp>
        <p:nvSpPr>
          <p:cNvPr id="2" name="Content Placeholder 1">
            <a:extLst>
              <a:ext uri="{FF2B5EF4-FFF2-40B4-BE49-F238E27FC236}">
                <a16:creationId xmlns:a16="http://schemas.microsoft.com/office/drawing/2014/main" id="{499CA10A-B25D-C17E-1E57-50AE4795F5AF}"/>
              </a:ext>
            </a:extLst>
          </p:cNvPr>
          <p:cNvSpPr>
            <a:spLocks noGrp="1"/>
          </p:cNvSpPr>
          <p:nvPr>
            <p:ph idx="1"/>
          </p:nvPr>
        </p:nvSpPr>
        <p:spPr>
          <a:xfrm>
            <a:off x="457200" y="1448410"/>
            <a:ext cx="8229600" cy="4835347"/>
          </a:xfrm>
        </p:spPr>
        <p:txBody>
          <a:bodyPr/>
          <a:lstStyle/>
          <a:p>
            <a:r>
              <a:rPr lang="en-US" sz="2800" dirty="0"/>
              <a:t>Staff are individuals</a:t>
            </a:r>
          </a:p>
          <a:p>
            <a:r>
              <a:rPr lang="en-US" sz="2800" dirty="0"/>
              <a:t>Numerous jobs</a:t>
            </a:r>
          </a:p>
          <a:p>
            <a:r>
              <a:rPr lang="en-US" sz="2800" dirty="0"/>
              <a:t>Different levels</a:t>
            </a:r>
          </a:p>
          <a:p>
            <a:r>
              <a:rPr lang="en-US" sz="2800" dirty="0"/>
              <a:t>Longevity missing</a:t>
            </a:r>
          </a:p>
          <a:p>
            <a:r>
              <a:rPr lang="en-US" sz="2800" dirty="0"/>
              <a:t>Market data missing</a:t>
            </a:r>
          </a:p>
          <a:p>
            <a:r>
              <a:rPr lang="en-US" sz="2800" dirty="0"/>
              <a:t>Approach must scale</a:t>
            </a:r>
          </a:p>
          <a:p>
            <a:r>
              <a:rPr lang="en-US" sz="2800" dirty="0"/>
              <a:t>Fairness must remain</a:t>
            </a:r>
          </a:p>
          <a:p>
            <a:r>
              <a:rPr lang="en-US" sz="2800" dirty="0"/>
              <a:t>Those desired awards sound kind of vague….</a:t>
            </a:r>
          </a:p>
          <a:p>
            <a:endParaRPr lang="en-US" sz="2800" dirty="0"/>
          </a:p>
          <a:p>
            <a:endParaRPr lang="en-US" dirty="0"/>
          </a:p>
        </p:txBody>
      </p:sp>
    </p:spTree>
    <p:extLst>
      <p:ext uri="{BB962C8B-B14F-4D97-AF65-F5344CB8AC3E}">
        <p14:creationId xmlns:p14="http://schemas.microsoft.com/office/powerpoint/2010/main" val="274375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340047-B64D-B144-B01D-85269AACF305}"/>
              </a:ext>
            </a:extLst>
          </p:cNvPr>
          <p:cNvSpPr>
            <a:spLocks noGrp="1"/>
          </p:cNvSpPr>
          <p:nvPr>
            <p:ph type="title"/>
          </p:nvPr>
        </p:nvSpPr>
        <p:spPr/>
        <p:txBody>
          <a:bodyPr/>
          <a:lstStyle/>
          <a:p>
            <a:r>
              <a:rPr lang="en-US" dirty="0"/>
              <a:t>Midpoint Gap</a:t>
            </a:r>
          </a:p>
        </p:txBody>
      </p:sp>
      <p:sp>
        <p:nvSpPr>
          <p:cNvPr id="13" name="TextBox 12">
            <a:extLst>
              <a:ext uri="{FF2B5EF4-FFF2-40B4-BE49-F238E27FC236}">
                <a16:creationId xmlns:a16="http://schemas.microsoft.com/office/drawing/2014/main" id="{B34A6D82-B8E8-74BE-7B8E-01B8901F0957}"/>
              </a:ext>
            </a:extLst>
          </p:cNvPr>
          <p:cNvSpPr txBox="1"/>
          <p:nvPr/>
        </p:nvSpPr>
        <p:spPr>
          <a:xfrm>
            <a:off x="357451" y="1499936"/>
            <a:ext cx="8345969" cy="954107"/>
          </a:xfrm>
          <a:prstGeom prst="rect">
            <a:avLst/>
          </a:prstGeom>
          <a:noFill/>
        </p:spPr>
        <p:txBody>
          <a:bodyPr wrap="square" rtlCol="0">
            <a:spAutoFit/>
          </a:bodyPr>
          <a:lstStyle/>
          <a:p>
            <a:r>
              <a:rPr lang="en-US" sz="2800" dirty="0"/>
              <a:t>Example pay band with an associated lower (L) bound, upper (U) bound, midpoint (M), and compensation (X). </a:t>
            </a:r>
          </a:p>
        </p:txBody>
      </p:sp>
      <p:sp>
        <p:nvSpPr>
          <p:cNvPr id="37" name="TextBox 36">
            <a:extLst>
              <a:ext uri="{FF2B5EF4-FFF2-40B4-BE49-F238E27FC236}">
                <a16:creationId xmlns:a16="http://schemas.microsoft.com/office/drawing/2014/main" id="{CFE90E0A-D576-4567-D5EE-249FC32D202A}"/>
              </a:ext>
            </a:extLst>
          </p:cNvPr>
          <p:cNvSpPr txBox="1"/>
          <p:nvPr/>
        </p:nvSpPr>
        <p:spPr>
          <a:xfrm>
            <a:off x="357450" y="5322364"/>
            <a:ext cx="8345968" cy="954107"/>
          </a:xfrm>
          <a:prstGeom prst="rect">
            <a:avLst/>
          </a:prstGeom>
          <a:noFill/>
        </p:spPr>
        <p:txBody>
          <a:bodyPr wrap="square" rtlCol="0">
            <a:spAutoFit/>
          </a:bodyPr>
          <a:lstStyle/>
          <a:p>
            <a:r>
              <a:rPr lang="en-US" sz="2800" dirty="0"/>
              <a:t>Define a target (T) and associated gap (G) that also fits within the pay band.</a:t>
            </a:r>
          </a:p>
        </p:txBody>
      </p:sp>
      <p:grpSp>
        <p:nvGrpSpPr>
          <p:cNvPr id="4" name="Group 3" descr="The current X is in between L and M. The target T is at point M. The distance between X and T is called G which is the associated gap. ">
            <a:extLst>
              <a:ext uri="{FF2B5EF4-FFF2-40B4-BE49-F238E27FC236}">
                <a16:creationId xmlns:a16="http://schemas.microsoft.com/office/drawing/2014/main" id="{BCCBEB43-0090-981F-7688-1D467A5F79D2}"/>
              </a:ext>
            </a:extLst>
          </p:cNvPr>
          <p:cNvGrpSpPr/>
          <p:nvPr/>
        </p:nvGrpSpPr>
        <p:grpSpPr>
          <a:xfrm>
            <a:off x="1263625" y="2731314"/>
            <a:ext cx="6658313" cy="2205384"/>
            <a:chOff x="1263625" y="2731314"/>
            <a:chExt cx="6658313" cy="2205384"/>
          </a:xfrm>
        </p:grpSpPr>
        <p:cxnSp>
          <p:nvCxnSpPr>
            <p:cNvPr id="5" name="Straight Connector 4">
              <a:extLst>
                <a:ext uri="{FF2B5EF4-FFF2-40B4-BE49-F238E27FC236}">
                  <a16:creationId xmlns:a16="http://schemas.microsoft.com/office/drawing/2014/main" id="{CBE8148A-54D4-021F-FE41-72CFD43DDA00}"/>
                </a:ext>
              </a:extLst>
            </p:cNvPr>
            <p:cNvCxnSpPr>
              <a:cxnSpLocks/>
            </p:cNvCxnSpPr>
            <p:nvPr/>
          </p:nvCxnSpPr>
          <p:spPr>
            <a:xfrm>
              <a:off x="1404850" y="3256510"/>
              <a:ext cx="6334299"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A03AFE94-D0D1-B9DC-A531-5B545D0295F0}"/>
                </a:ext>
              </a:extLst>
            </p:cNvPr>
            <p:cNvGrpSpPr/>
            <p:nvPr/>
          </p:nvGrpSpPr>
          <p:grpSpPr>
            <a:xfrm>
              <a:off x="1263625" y="2731314"/>
              <a:ext cx="6658313" cy="2205384"/>
              <a:chOff x="1263625" y="2731314"/>
              <a:chExt cx="6658313" cy="2205384"/>
            </a:xfrm>
          </p:grpSpPr>
          <p:cxnSp>
            <p:nvCxnSpPr>
              <p:cNvPr id="7" name="Straight Connector 6">
                <a:extLst>
                  <a:ext uri="{FF2B5EF4-FFF2-40B4-BE49-F238E27FC236}">
                    <a16:creationId xmlns:a16="http://schemas.microsoft.com/office/drawing/2014/main" id="{09DC3634-2A00-D98F-431D-195AA5B3379E}"/>
                  </a:ext>
                </a:extLst>
              </p:cNvPr>
              <p:cNvCxnSpPr>
                <a:cxnSpLocks/>
              </p:cNvCxnSpPr>
              <p:nvPr/>
            </p:nvCxnSpPr>
            <p:spPr>
              <a:xfrm>
                <a:off x="7755774" y="3117273"/>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F914749-6496-4F69-E413-0019D1F1CA32}"/>
                  </a:ext>
                </a:extLst>
              </p:cNvPr>
              <p:cNvCxnSpPr>
                <a:cxnSpLocks/>
              </p:cNvCxnSpPr>
              <p:nvPr/>
            </p:nvCxnSpPr>
            <p:spPr>
              <a:xfrm>
                <a:off x="4581697" y="3100646"/>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61F978E-01C9-71ED-C1E7-748ABEAF6D6E}"/>
                  </a:ext>
                </a:extLst>
              </p:cNvPr>
              <p:cNvCxnSpPr>
                <a:cxnSpLocks/>
              </p:cNvCxnSpPr>
              <p:nvPr/>
            </p:nvCxnSpPr>
            <p:spPr>
              <a:xfrm>
                <a:off x="1407620" y="3113809"/>
                <a:ext cx="0" cy="311727"/>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F2F296F-15C3-C338-1517-2DED8185D05C}"/>
                  </a:ext>
                </a:extLst>
              </p:cNvPr>
              <p:cNvSpPr txBox="1"/>
              <p:nvPr/>
            </p:nvSpPr>
            <p:spPr>
              <a:xfrm>
                <a:off x="1263625" y="2731314"/>
                <a:ext cx="282450" cy="369332"/>
              </a:xfrm>
              <a:prstGeom prst="rect">
                <a:avLst/>
              </a:prstGeom>
              <a:noFill/>
            </p:spPr>
            <p:txBody>
              <a:bodyPr wrap="none" rtlCol="0">
                <a:spAutoFit/>
              </a:bodyPr>
              <a:lstStyle/>
              <a:p>
                <a:r>
                  <a:rPr lang="en-US" dirty="0"/>
                  <a:t>L</a:t>
                </a:r>
              </a:p>
            </p:txBody>
          </p:sp>
          <p:sp>
            <p:nvSpPr>
              <p:cNvPr id="11" name="TextBox 10">
                <a:extLst>
                  <a:ext uri="{FF2B5EF4-FFF2-40B4-BE49-F238E27FC236}">
                    <a16:creationId xmlns:a16="http://schemas.microsoft.com/office/drawing/2014/main" id="{FD8C3DDA-72CB-67AD-F9D0-136E496E2D9D}"/>
                  </a:ext>
                </a:extLst>
              </p:cNvPr>
              <p:cNvSpPr txBox="1"/>
              <p:nvPr/>
            </p:nvSpPr>
            <p:spPr>
              <a:xfrm>
                <a:off x="4398907" y="2731314"/>
                <a:ext cx="381836" cy="369332"/>
              </a:xfrm>
              <a:prstGeom prst="rect">
                <a:avLst/>
              </a:prstGeom>
              <a:noFill/>
            </p:spPr>
            <p:txBody>
              <a:bodyPr wrap="none" rtlCol="0">
                <a:spAutoFit/>
              </a:bodyPr>
              <a:lstStyle/>
              <a:p>
                <a:r>
                  <a:rPr lang="en-US" dirty="0"/>
                  <a:t>M</a:t>
                </a:r>
              </a:p>
            </p:txBody>
          </p:sp>
          <p:sp>
            <p:nvSpPr>
              <p:cNvPr id="12" name="TextBox 11">
                <a:extLst>
                  <a:ext uri="{FF2B5EF4-FFF2-40B4-BE49-F238E27FC236}">
                    <a16:creationId xmlns:a16="http://schemas.microsoft.com/office/drawing/2014/main" id="{95675961-DB48-89E6-15AF-BF8D71BA763B}"/>
                  </a:ext>
                </a:extLst>
              </p:cNvPr>
              <p:cNvSpPr txBox="1"/>
              <p:nvPr/>
            </p:nvSpPr>
            <p:spPr>
              <a:xfrm>
                <a:off x="7589796" y="2731314"/>
                <a:ext cx="332142" cy="369332"/>
              </a:xfrm>
              <a:prstGeom prst="rect">
                <a:avLst/>
              </a:prstGeom>
              <a:noFill/>
            </p:spPr>
            <p:txBody>
              <a:bodyPr wrap="none" rtlCol="0">
                <a:spAutoFit/>
              </a:bodyPr>
              <a:lstStyle/>
              <a:p>
                <a:r>
                  <a:rPr lang="en-US" dirty="0"/>
                  <a:t>U</a:t>
                </a:r>
              </a:p>
            </p:txBody>
          </p:sp>
          <p:cxnSp>
            <p:nvCxnSpPr>
              <p:cNvPr id="18" name="Straight Connector 17">
                <a:extLst>
                  <a:ext uri="{FF2B5EF4-FFF2-40B4-BE49-F238E27FC236}">
                    <a16:creationId xmlns:a16="http://schemas.microsoft.com/office/drawing/2014/main" id="{A4BDD17C-2D8A-886C-ACAE-7FA2AE732743}"/>
                  </a:ext>
                </a:extLst>
              </p:cNvPr>
              <p:cNvCxnSpPr>
                <a:cxnSpLocks/>
              </p:cNvCxnSpPr>
              <p:nvPr/>
            </p:nvCxnSpPr>
            <p:spPr>
              <a:xfrm>
                <a:off x="2930233" y="3189662"/>
                <a:ext cx="0" cy="150322"/>
              </a:xfrm>
              <a:prstGeom prst="line">
                <a:avLst/>
              </a:prstGeom>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7122761D-5FE1-50F0-62E7-7064CF9D5999}"/>
                  </a:ext>
                </a:extLst>
              </p:cNvPr>
              <p:cNvGrpSpPr/>
              <p:nvPr/>
            </p:nvGrpSpPr>
            <p:grpSpPr>
              <a:xfrm>
                <a:off x="2930233" y="4567366"/>
                <a:ext cx="1659591" cy="369332"/>
                <a:chOff x="2930233" y="4567366"/>
                <a:chExt cx="1659591" cy="369332"/>
              </a:xfrm>
            </p:grpSpPr>
            <p:cxnSp>
              <p:nvCxnSpPr>
                <p:cNvPr id="24" name="Straight Connector 23">
                  <a:extLst>
                    <a:ext uri="{FF2B5EF4-FFF2-40B4-BE49-F238E27FC236}">
                      <a16:creationId xmlns:a16="http://schemas.microsoft.com/office/drawing/2014/main" id="{15406A7B-C1EA-2662-D332-1F72BF5465D5}"/>
                    </a:ext>
                  </a:extLst>
                </p:cNvPr>
                <p:cNvCxnSpPr>
                  <a:cxnSpLocks/>
                </p:cNvCxnSpPr>
                <p:nvPr/>
              </p:nvCxnSpPr>
              <p:spPr>
                <a:xfrm>
                  <a:off x="2930233" y="4603333"/>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1A1D8A2-A381-4BA1-5BF7-A3CCB296B44E}"/>
                    </a:ext>
                  </a:extLst>
                </p:cNvPr>
                <p:cNvCxnSpPr>
                  <a:cxnSpLocks/>
                </p:cNvCxnSpPr>
                <p:nvPr/>
              </p:nvCxnSpPr>
              <p:spPr>
                <a:xfrm>
                  <a:off x="4589824" y="4603333"/>
                  <a:ext cx="0" cy="311727"/>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36E61FA2-FBA2-63D9-4DE7-46AE97F03784}"/>
                    </a:ext>
                  </a:extLst>
                </p:cNvPr>
                <p:cNvSpPr txBox="1"/>
                <p:nvPr/>
              </p:nvSpPr>
              <p:spPr>
                <a:xfrm>
                  <a:off x="3594759" y="4567366"/>
                  <a:ext cx="330540" cy="369332"/>
                </a:xfrm>
                <a:prstGeom prst="rect">
                  <a:avLst/>
                </a:prstGeom>
                <a:noFill/>
              </p:spPr>
              <p:txBody>
                <a:bodyPr wrap="none" rtlCol="0">
                  <a:spAutoFit/>
                </a:bodyPr>
                <a:lstStyle/>
                <a:p>
                  <a:r>
                    <a:rPr lang="en-US" dirty="0"/>
                    <a:t>G</a:t>
                  </a:r>
                </a:p>
              </p:txBody>
            </p:sp>
            <p:cxnSp>
              <p:nvCxnSpPr>
                <p:cNvPr id="30" name="Straight Arrow Connector 29">
                  <a:extLst>
                    <a:ext uri="{FF2B5EF4-FFF2-40B4-BE49-F238E27FC236}">
                      <a16:creationId xmlns:a16="http://schemas.microsoft.com/office/drawing/2014/main" id="{7A3EEEB8-2BB0-422B-6139-BBEF51A1E631}"/>
                    </a:ext>
                  </a:extLst>
                </p:cNvPr>
                <p:cNvCxnSpPr>
                  <a:stCxn id="28" idx="3"/>
                </p:cNvCxnSpPr>
                <p:nvPr/>
              </p:nvCxnSpPr>
              <p:spPr>
                <a:xfrm>
                  <a:off x="3925299" y="4752032"/>
                  <a:ext cx="664525"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25E2A499-0D74-639A-8398-1DFB68B7F751}"/>
                    </a:ext>
                  </a:extLst>
                </p:cNvPr>
                <p:cNvCxnSpPr>
                  <a:stCxn id="28" idx="1"/>
                </p:cNvCxnSpPr>
                <p:nvPr/>
              </p:nvCxnSpPr>
              <p:spPr>
                <a:xfrm flipH="1">
                  <a:off x="2930233" y="4752032"/>
                  <a:ext cx="664526"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0D972C06-4705-8955-62FF-271188582EE2}"/>
                  </a:ext>
                </a:extLst>
              </p:cNvPr>
              <p:cNvGrpSpPr/>
              <p:nvPr/>
            </p:nvGrpSpPr>
            <p:grpSpPr>
              <a:xfrm>
                <a:off x="2777787" y="3453938"/>
                <a:ext cx="304892" cy="1082897"/>
                <a:chOff x="2777787" y="3453938"/>
                <a:chExt cx="304892" cy="1082897"/>
              </a:xfrm>
            </p:grpSpPr>
            <p:cxnSp>
              <p:nvCxnSpPr>
                <p:cNvPr id="17" name="Straight Arrow Connector 16">
                  <a:extLst>
                    <a:ext uri="{FF2B5EF4-FFF2-40B4-BE49-F238E27FC236}">
                      <a16:creationId xmlns:a16="http://schemas.microsoft.com/office/drawing/2014/main" id="{CD4E1915-05E5-1A9B-C7AF-0A71C8E039EA}"/>
                    </a:ext>
                  </a:extLst>
                </p:cNvPr>
                <p:cNvCxnSpPr>
                  <a:cxnSpLocks/>
                </p:cNvCxnSpPr>
                <p:nvPr/>
              </p:nvCxnSpPr>
              <p:spPr>
                <a:xfrm flipV="1">
                  <a:off x="2930233" y="3453938"/>
                  <a:ext cx="0" cy="598516"/>
                </a:xfrm>
                <a:prstGeom prst="straightConnector1">
                  <a:avLst/>
                </a:prstGeom>
                <a:ln>
                  <a:solidFill>
                    <a:schemeClr val="accent1"/>
                  </a:solidFill>
                  <a:tailEnd type="triangle"/>
                </a:ln>
              </p:spPr>
              <p:style>
                <a:lnRef idx="2">
                  <a:schemeClr val="accent2"/>
                </a:lnRef>
                <a:fillRef idx="0">
                  <a:schemeClr val="accent2"/>
                </a:fillRef>
                <a:effectRef idx="1">
                  <a:schemeClr val="accent2"/>
                </a:effectRef>
                <a:fontRef idx="minor">
                  <a:schemeClr val="tx1"/>
                </a:fontRef>
              </p:style>
            </p:cxnSp>
            <p:sp>
              <p:nvSpPr>
                <p:cNvPr id="22" name="TextBox 21">
                  <a:extLst>
                    <a:ext uri="{FF2B5EF4-FFF2-40B4-BE49-F238E27FC236}">
                      <a16:creationId xmlns:a16="http://schemas.microsoft.com/office/drawing/2014/main" id="{E71C8972-3F3D-5EA7-850A-3F22F1396118}"/>
                    </a:ext>
                  </a:extLst>
                </p:cNvPr>
                <p:cNvSpPr txBox="1"/>
                <p:nvPr/>
              </p:nvSpPr>
              <p:spPr>
                <a:xfrm>
                  <a:off x="2777787" y="4167503"/>
                  <a:ext cx="304892" cy="369332"/>
                </a:xfrm>
                <a:prstGeom prst="rect">
                  <a:avLst/>
                </a:prstGeom>
                <a:noFill/>
              </p:spPr>
              <p:txBody>
                <a:bodyPr wrap="none" rtlCol="0">
                  <a:spAutoFit/>
                </a:bodyPr>
                <a:lstStyle/>
                <a:p>
                  <a:r>
                    <a:rPr lang="en-US" dirty="0"/>
                    <a:t>X</a:t>
                  </a:r>
                </a:p>
              </p:txBody>
            </p:sp>
          </p:grpSp>
          <p:sp>
            <p:nvSpPr>
              <p:cNvPr id="38" name="TextBox 37">
                <a:extLst>
                  <a:ext uri="{FF2B5EF4-FFF2-40B4-BE49-F238E27FC236}">
                    <a16:creationId xmlns:a16="http://schemas.microsoft.com/office/drawing/2014/main" id="{6C5E2F83-B3EB-F101-5234-7C2C13D8729C}"/>
                  </a:ext>
                </a:extLst>
              </p:cNvPr>
              <p:cNvSpPr txBox="1"/>
              <p:nvPr/>
            </p:nvSpPr>
            <p:spPr>
              <a:xfrm>
                <a:off x="1904150" y="4150564"/>
                <a:ext cx="873637" cy="369332"/>
              </a:xfrm>
              <a:prstGeom prst="rect">
                <a:avLst/>
              </a:prstGeom>
              <a:noFill/>
            </p:spPr>
            <p:txBody>
              <a:bodyPr wrap="none" rtlCol="0">
                <a:spAutoFit/>
              </a:bodyPr>
              <a:lstStyle/>
              <a:p>
                <a:r>
                  <a:rPr lang="en-US" dirty="0">
                    <a:solidFill>
                      <a:srgbClr val="C00000"/>
                    </a:solidFill>
                  </a:rPr>
                  <a:t>current</a:t>
                </a:r>
              </a:p>
            </p:txBody>
          </p:sp>
          <p:grpSp>
            <p:nvGrpSpPr>
              <p:cNvPr id="45" name="Group 44">
                <a:extLst>
                  <a:ext uri="{FF2B5EF4-FFF2-40B4-BE49-F238E27FC236}">
                    <a16:creationId xmlns:a16="http://schemas.microsoft.com/office/drawing/2014/main" id="{2993353C-1594-7F86-D4D1-AA439992696D}"/>
                  </a:ext>
                </a:extLst>
              </p:cNvPr>
              <p:cNvGrpSpPr/>
              <p:nvPr/>
            </p:nvGrpSpPr>
            <p:grpSpPr>
              <a:xfrm>
                <a:off x="4437378" y="3453938"/>
                <a:ext cx="304892" cy="1082897"/>
                <a:chOff x="4437378" y="3453938"/>
                <a:chExt cx="304892" cy="1082897"/>
              </a:xfrm>
            </p:grpSpPr>
            <p:cxnSp>
              <p:nvCxnSpPr>
                <p:cNvPr id="21" name="Straight Arrow Connector 20">
                  <a:extLst>
                    <a:ext uri="{FF2B5EF4-FFF2-40B4-BE49-F238E27FC236}">
                      <a16:creationId xmlns:a16="http://schemas.microsoft.com/office/drawing/2014/main" id="{2D8F7788-3706-7609-9677-24F3965F48E9}"/>
                    </a:ext>
                  </a:extLst>
                </p:cNvPr>
                <p:cNvCxnSpPr>
                  <a:cxnSpLocks/>
                </p:cNvCxnSpPr>
                <p:nvPr/>
              </p:nvCxnSpPr>
              <p:spPr>
                <a:xfrm flipV="1">
                  <a:off x="4581511" y="3453938"/>
                  <a:ext cx="0" cy="598516"/>
                </a:xfrm>
                <a:prstGeom prst="straightConnector1">
                  <a:avLst/>
                </a:prstGeom>
                <a:ln>
                  <a:solidFill>
                    <a:schemeClr val="accent1"/>
                  </a:solidFill>
                  <a:tailEnd type="triangle"/>
                </a:ln>
              </p:spPr>
              <p:style>
                <a:lnRef idx="2">
                  <a:schemeClr val="accent2"/>
                </a:lnRef>
                <a:fillRef idx="0">
                  <a:schemeClr val="accent2"/>
                </a:fillRef>
                <a:effectRef idx="1">
                  <a:schemeClr val="accent2"/>
                </a:effectRef>
                <a:fontRef idx="minor">
                  <a:schemeClr val="tx1"/>
                </a:fontRef>
              </p:style>
            </p:cxnSp>
            <p:sp>
              <p:nvSpPr>
                <p:cNvPr id="23" name="TextBox 22">
                  <a:extLst>
                    <a:ext uri="{FF2B5EF4-FFF2-40B4-BE49-F238E27FC236}">
                      <a16:creationId xmlns:a16="http://schemas.microsoft.com/office/drawing/2014/main" id="{872AA629-9CD4-59EC-2F09-5E5D57E6B5F2}"/>
                    </a:ext>
                  </a:extLst>
                </p:cNvPr>
                <p:cNvSpPr txBox="1"/>
                <p:nvPr/>
              </p:nvSpPr>
              <p:spPr>
                <a:xfrm>
                  <a:off x="4437378" y="4167503"/>
                  <a:ext cx="304892" cy="369332"/>
                </a:xfrm>
                <a:prstGeom prst="rect">
                  <a:avLst/>
                </a:prstGeom>
                <a:noFill/>
              </p:spPr>
              <p:txBody>
                <a:bodyPr wrap="none" rtlCol="0">
                  <a:spAutoFit/>
                </a:bodyPr>
                <a:lstStyle/>
                <a:p>
                  <a:r>
                    <a:rPr lang="en-US" dirty="0"/>
                    <a:t>T</a:t>
                  </a:r>
                </a:p>
              </p:txBody>
            </p:sp>
          </p:grpSp>
          <p:sp>
            <p:nvSpPr>
              <p:cNvPr id="39" name="TextBox 38">
                <a:extLst>
                  <a:ext uri="{FF2B5EF4-FFF2-40B4-BE49-F238E27FC236}">
                    <a16:creationId xmlns:a16="http://schemas.microsoft.com/office/drawing/2014/main" id="{93A157BB-A744-4964-FBB6-083A35293AF8}"/>
                  </a:ext>
                </a:extLst>
              </p:cNvPr>
              <p:cNvSpPr txBox="1"/>
              <p:nvPr/>
            </p:nvSpPr>
            <p:spPr>
              <a:xfrm>
                <a:off x="4717868" y="4156601"/>
                <a:ext cx="744627" cy="369332"/>
              </a:xfrm>
              <a:prstGeom prst="rect">
                <a:avLst/>
              </a:prstGeom>
              <a:noFill/>
            </p:spPr>
            <p:txBody>
              <a:bodyPr wrap="none" rtlCol="0">
                <a:spAutoFit/>
              </a:bodyPr>
              <a:lstStyle/>
              <a:p>
                <a:r>
                  <a:rPr lang="en-US" dirty="0">
                    <a:solidFill>
                      <a:srgbClr val="C00000"/>
                    </a:solidFill>
                  </a:rPr>
                  <a:t>target</a:t>
                </a:r>
              </a:p>
            </p:txBody>
          </p:sp>
        </p:grpSp>
      </p:grpSp>
    </p:spTree>
    <p:extLst>
      <p:ext uri="{BB962C8B-B14F-4D97-AF65-F5344CB8AC3E}">
        <p14:creationId xmlns:p14="http://schemas.microsoft.com/office/powerpoint/2010/main" val="90124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340047-B64D-B144-B01D-85269AACF305}"/>
              </a:ext>
            </a:extLst>
          </p:cNvPr>
          <p:cNvSpPr>
            <a:spLocks noGrp="1"/>
          </p:cNvSpPr>
          <p:nvPr>
            <p:ph type="title"/>
          </p:nvPr>
        </p:nvSpPr>
        <p:spPr/>
        <p:txBody>
          <a:bodyPr/>
          <a:lstStyle/>
          <a:p>
            <a:r>
              <a:rPr lang="en-US" dirty="0"/>
              <a:t>Midpoint Gap</a:t>
            </a:r>
          </a:p>
        </p:txBody>
      </p:sp>
      <p:sp>
        <p:nvSpPr>
          <p:cNvPr id="13" name="TextBox 12">
            <a:extLst>
              <a:ext uri="{FF2B5EF4-FFF2-40B4-BE49-F238E27FC236}">
                <a16:creationId xmlns:a16="http://schemas.microsoft.com/office/drawing/2014/main" id="{B34A6D82-B8E8-74BE-7B8E-01B8901F0957}"/>
              </a:ext>
            </a:extLst>
          </p:cNvPr>
          <p:cNvSpPr txBox="1"/>
          <p:nvPr/>
        </p:nvSpPr>
        <p:spPr>
          <a:xfrm>
            <a:off x="357451" y="1525190"/>
            <a:ext cx="8345969" cy="954107"/>
          </a:xfrm>
          <a:prstGeom prst="rect">
            <a:avLst/>
          </a:prstGeom>
          <a:noFill/>
        </p:spPr>
        <p:txBody>
          <a:bodyPr wrap="square" rtlCol="0">
            <a:spAutoFit/>
          </a:bodyPr>
          <a:lstStyle/>
          <a:p>
            <a:pPr marL="0" indent="0">
              <a:buNone/>
            </a:pPr>
            <a:r>
              <a:rPr lang="en-US" sz="2800" dirty="0"/>
              <a:t>The target gap (G) is the difference between the target (T) and the current salary (X).</a:t>
            </a:r>
          </a:p>
        </p:txBody>
      </p:sp>
      <p:grpSp>
        <p:nvGrpSpPr>
          <p:cNvPr id="6" name="Group 5" descr="Gk is equal to Tk minus Xk. Gk is the target gap,T is the target, and X is the current salary. ">
            <a:extLst>
              <a:ext uri="{FF2B5EF4-FFF2-40B4-BE49-F238E27FC236}">
                <a16:creationId xmlns:a16="http://schemas.microsoft.com/office/drawing/2014/main" id="{20C6ED90-5AD8-3F54-7E9E-415913446C6A}"/>
              </a:ext>
            </a:extLst>
          </p:cNvPr>
          <p:cNvGrpSpPr/>
          <p:nvPr/>
        </p:nvGrpSpPr>
        <p:grpSpPr>
          <a:xfrm>
            <a:off x="1263625" y="2731314"/>
            <a:ext cx="6658313" cy="2205384"/>
            <a:chOff x="1263625" y="2731314"/>
            <a:chExt cx="6658313" cy="2205384"/>
          </a:xfrm>
        </p:grpSpPr>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B11C58CF-EBBE-D43F-CAA6-024FC93F8EFA}"/>
                    </a:ext>
                  </a:extLst>
                </p:cNvPr>
                <p:cNvSpPr txBox="1"/>
                <p:nvPr/>
              </p:nvSpPr>
              <p:spPr>
                <a:xfrm>
                  <a:off x="5576927" y="4613532"/>
                  <a:ext cx="13723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𝑘</m:t>
                            </m:r>
                          </m:sub>
                        </m:sSub>
                      </m:oMath>
                    </m:oMathPara>
                  </a14:m>
                  <a:endParaRPr lang="en-US" dirty="0"/>
                </a:p>
              </p:txBody>
            </p:sp>
          </mc:Choice>
          <mc:Fallback>
            <p:sp>
              <p:nvSpPr>
                <p:cNvPr id="26" name="TextBox 25">
                  <a:extLst>
                    <a:ext uri="{FF2B5EF4-FFF2-40B4-BE49-F238E27FC236}">
                      <a16:creationId xmlns:a16="http://schemas.microsoft.com/office/drawing/2014/main" id="{B11C58CF-EBBE-D43F-CAA6-024FC93F8EFA}"/>
                    </a:ext>
                  </a:extLst>
                </p:cNvPr>
                <p:cNvSpPr txBox="1">
                  <a:spLocks noRot="1" noChangeAspect="1" noMove="1" noResize="1" noEditPoints="1" noAdjustHandles="1" noChangeArrowheads="1" noChangeShapeType="1" noTextEdit="1"/>
                </p:cNvSpPr>
                <p:nvPr/>
              </p:nvSpPr>
              <p:spPr>
                <a:xfrm>
                  <a:off x="5576927" y="4613532"/>
                  <a:ext cx="1372363" cy="276999"/>
                </a:xfrm>
                <a:prstGeom prst="rect">
                  <a:avLst/>
                </a:prstGeom>
                <a:blipFill>
                  <a:blip r:embed="rId2"/>
                  <a:stretch>
                    <a:fillRect l="-4000" r="-1333" b="-1777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8C1EAF03-53EF-E2B3-F055-E93DAE8B6DC5}"/>
                </a:ext>
              </a:extLst>
            </p:cNvPr>
            <p:cNvGrpSpPr/>
            <p:nvPr/>
          </p:nvGrpSpPr>
          <p:grpSpPr>
            <a:xfrm>
              <a:off x="1263625" y="2731314"/>
              <a:ext cx="6658313" cy="2205384"/>
              <a:chOff x="1263625" y="2731314"/>
              <a:chExt cx="6658313" cy="2205384"/>
            </a:xfrm>
          </p:grpSpPr>
          <p:cxnSp>
            <p:nvCxnSpPr>
              <p:cNvPr id="8" name="Straight Connector 7">
                <a:extLst>
                  <a:ext uri="{FF2B5EF4-FFF2-40B4-BE49-F238E27FC236}">
                    <a16:creationId xmlns:a16="http://schemas.microsoft.com/office/drawing/2014/main" id="{8F914749-6496-4F69-E413-0019D1F1CA32}"/>
                  </a:ext>
                </a:extLst>
              </p:cNvPr>
              <p:cNvCxnSpPr>
                <a:cxnSpLocks/>
              </p:cNvCxnSpPr>
              <p:nvPr/>
            </p:nvCxnSpPr>
            <p:spPr>
              <a:xfrm>
                <a:off x="4581697" y="3100646"/>
                <a:ext cx="0" cy="311727"/>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CEE7F772-0939-3AA7-55C9-31A2EDC69E60}"/>
                  </a:ext>
                </a:extLst>
              </p:cNvPr>
              <p:cNvGrpSpPr/>
              <p:nvPr/>
            </p:nvGrpSpPr>
            <p:grpSpPr>
              <a:xfrm>
                <a:off x="1263625" y="2731314"/>
                <a:ext cx="6658313" cy="2205384"/>
                <a:chOff x="1263625" y="2731314"/>
                <a:chExt cx="6658313" cy="2205384"/>
              </a:xfrm>
            </p:grpSpPr>
            <p:cxnSp>
              <p:nvCxnSpPr>
                <p:cNvPr id="5" name="Straight Connector 4">
                  <a:extLst>
                    <a:ext uri="{FF2B5EF4-FFF2-40B4-BE49-F238E27FC236}">
                      <a16:creationId xmlns:a16="http://schemas.microsoft.com/office/drawing/2014/main" id="{CBE8148A-54D4-021F-FE41-72CFD43DDA00}"/>
                    </a:ext>
                  </a:extLst>
                </p:cNvPr>
                <p:cNvCxnSpPr>
                  <a:cxnSpLocks/>
                </p:cNvCxnSpPr>
                <p:nvPr/>
              </p:nvCxnSpPr>
              <p:spPr>
                <a:xfrm>
                  <a:off x="1404850" y="3256510"/>
                  <a:ext cx="63342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9DC3634-2A00-D98F-431D-195AA5B3379E}"/>
                    </a:ext>
                  </a:extLst>
                </p:cNvPr>
                <p:cNvCxnSpPr>
                  <a:cxnSpLocks/>
                </p:cNvCxnSpPr>
                <p:nvPr/>
              </p:nvCxnSpPr>
              <p:spPr>
                <a:xfrm>
                  <a:off x="7755774" y="3117273"/>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61F978E-01C9-71ED-C1E7-748ABEAF6D6E}"/>
                    </a:ext>
                  </a:extLst>
                </p:cNvPr>
                <p:cNvCxnSpPr>
                  <a:cxnSpLocks/>
                </p:cNvCxnSpPr>
                <p:nvPr/>
              </p:nvCxnSpPr>
              <p:spPr>
                <a:xfrm>
                  <a:off x="1407620" y="3113809"/>
                  <a:ext cx="0" cy="311727"/>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F2F296F-15C3-C338-1517-2DED8185D05C}"/>
                    </a:ext>
                  </a:extLst>
                </p:cNvPr>
                <p:cNvSpPr txBox="1"/>
                <p:nvPr/>
              </p:nvSpPr>
              <p:spPr>
                <a:xfrm>
                  <a:off x="1263625" y="2731314"/>
                  <a:ext cx="282450" cy="369332"/>
                </a:xfrm>
                <a:prstGeom prst="rect">
                  <a:avLst/>
                </a:prstGeom>
                <a:noFill/>
              </p:spPr>
              <p:txBody>
                <a:bodyPr wrap="none" rtlCol="0">
                  <a:spAutoFit/>
                </a:bodyPr>
                <a:lstStyle/>
                <a:p>
                  <a:r>
                    <a:rPr lang="en-US" dirty="0"/>
                    <a:t>L</a:t>
                  </a:r>
                </a:p>
              </p:txBody>
            </p:sp>
            <p:sp>
              <p:nvSpPr>
                <p:cNvPr id="11" name="TextBox 10">
                  <a:extLst>
                    <a:ext uri="{FF2B5EF4-FFF2-40B4-BE49-F238E27FC236}">
                      <a16:creationId xmlns:a16="http://schemas.microsoft.com/office/drawing/2014/main" id="{FD8C3DDA-72CB-67AD-F9D0-136E496E2D9D}"/>
                    </a:ext>
                  </a:extLst>
                </p:cNvPr>
                <p:cNvSpPr txBox="1"/>
                <p:nvPr/>
              </p:nvSpPr>
              <p:spPr>
                <a:xfrm>
                  <a:off x="4398907" y="2731314"/>
                  <a:ext cx="381836" cy="369332"/>
                </a:xfrm>
                <a:prstGeom prst="rect">
                  <a:avLst/>
                </a:prstGeom>
                <a:noFill/>
              </p:spPr>
              <p:txBody>
                <a:bodyPr wrap="none" rtlCol="0">
                  <a:spAutoFit/>
                </a:bodyPr>
                <a:lstStyle/>
                <a:p>
                  <a:r>
                    <a:rPr lang="en-US" dirty="0"/>
                    <a:t>M</a:t>
                  </a:r>
                </a:p>
              </p:txBody>
            </p:sp>
            <p:sp>
              <p:nvSpPr>
                <p:cNvPr id="12" name="TextBox 11">
                  <a:extLst>
                    <a:ext uri="{FF2B5EF4-FFF2-40B4-BE49-F238E27FC236}">
                      <a16:creationId xmlns:a16="http://schemas.microsoft.com/office/drawing/2014/main" id="{95675961-DB48-89E6-15AF-BF8D71BA763B}"/>
                    </a:ext>
                  </a:extLst>
                </p:cNvPr>
                <p:cNvSpPr txBox="1"/>
                <p:nvPr/>
              </p:nvSpPr>
              <p:spPr>
                <a:xfrm>
                  <a:off x="7589796" y="2731314"/>
                  <a:ext cx="332142" cy="369332"/>
                </a:xfrm>
                <a:prstGeom prst="rect">
                  <a:avLst/>
                </a:prstGeom>
                <a:noFill/>
              </p:spPr>
              <p:txBody>
                <a:bodyPr wrap="none" rtlCol="0">
                  <a:spAutoFit/>
                </a:bodyPr>
                <a:lstStyle/>
                <a:p>
                  <a:r>
                    <a:rPr lang="en-US" dirty="0"/>
                    <a:t>U</a:t>
                  </a:r>
                </a:p>
              </p:txBody>
            </p:sp>
            <p:cxnSp>
              <p:nvCxnSpPr>
                <p:cNvPr id="18" name="Straight Connector 17">
                  <a:extLst>
                    <a:ext uri="{FF2B5EF4-FFF2-40B4-BE49-F238E27FC236}">
                      <a16:creationId xmlns:a16="http://schemas.microsoft.com/office/drawing/2014/main" id="{A4BDD17C-2D8A-886C-ACAE-7FA2AE732743}"/>
                    </a:ext>
                  </a:extLst>
                </p:cNvPr>
                <p:cNvCxnSpPr>
                  <a:cxnSpLocks/>
                </p:cNvCxnSpPr>
                <p:nvPr/>
              </p:nvCxnSpPr>
              <p:spPr>
                <a:xfrm>
                  <a:off x="2930233" y="3189662"/>
                  <a:ext cx="0" cy="150322"/>
                </a:xfrm>
                <a:prstGeom prst="line">
                  <a:avLst/>
                </a:prstGeom>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43AE3B40-5A1E-463E-0617-A7C149E493A6}"/>
                    </a:ext>
                  </a:extLst>
                </p:cNvPr>
                <p:cNvGrpSpPr/>
                <p:nvPr/>
              </p:nvGrpSpPr>
              <p:grpSpPr>
                <a:xfrm>
                  <a:off x="2777787" y="3453938"/>
                  <a:ext cx="304892" cy="1082897"/>
                  <a:chOff x="2777787" y="3453938"/>
                  <a:chExt cx="304892" cy="1082897"/>
                </a:xfrm>
              </p:grpSpPr>
              <p:cxnSp>
                <p:nvCxnSpPr>
                  <p:cNvPr id="41" name="Straight Arrow Connector 40">
                    <a:extLst>
                      <a:ext uri="{FF2B5EF4-FFF2-40B4-BE49-F238E27FC236}">
                        <a16:creationId xmlns:a16="http://schemas.microsoft.com/office/drawing/2014/main" id="{C092E6D0-1268-E2BD-2771-2A7CA3611FFE}"/>
                      </a:ext>
                    </a:extLst>
                  </p:cNvPr>
                  <p:cNvCxnSpPr>
                    <a:cxnSpLocks/>
                  </p:cNvCxnSpPr>
                  <p:nvPr/>
                </p:nvCxnSpPr>
                <p:spPr>
                  <a:xfrm flipV="1">
                    <a:off x="2930233" y="3453938"/>
                    <a:ext cx="0" cy="598516"/>
                  </a:xfrm>
                  <a:prstGeom prst="straightConnector1">
                    <a:avLst/>
                  </a:prstGeom>
                  <a:ln>
                    <a:solidFill>
                      <a:schemeClr val="accent1"/>
                    </a:solidFill>
                    <a:tailEnd type="triangle"/>
                  </a:ln>
                </p:spPr>
                <p:style>
                  <a:lnRef idx="2">
                    <a:schemeClr val="accent2"/>
                  </a:lnRef>
                  <a:fillRef idx="0">
                    <a:schemeClr val="accent2"/>
                  </a:fillRef>
                  <a:effectRef idx="1">
                    <a:schemeClr val="accent2"/>
                  </a:effectRef>
                  <a:fontRef idx="minor">
                    <a:schemeClr val="tx1"/>
                  </a:fontRef>
                </p:style>
              </p:cxnSp>
              <p:sp>
                <p:nvSpPr>
                  <p:cNvPr id="42" name="TextBox 41">
                    <a:extLst>
                      <a:ext uri="{FF2B5EF4-FFF2-40B4-BE49-F238E27FC236}">
                        <a16:creationId xmlns:a16="http://schemas.microsoft.com/office/drawing/2014/main" id="{7C0A0EE9-21A5-47EF-E58B-D149DF6AA158}"/>
                      </a:ext>
                    </a:extLst>
                  </p:cNvPr>
                  <p:cNvSpPr txBox="1"/>
                  <p:nvPr/>
                </p:nvSpPr>
                <p:spPr>
                  <a:xfrm>
                    <a:off x="2777787" y="4167503"/>
                    <a:ext cx="304892" cy="369332"/>
                  </a:xfrm>
                  <a:prstGeom prst="rect">
                    <a:avLst/>
                  </a:prstGeom>
                  <a:noFill/>
                </p:spPr>
                <p:txBody>
                  <a:bodyPr wrap="none" rtlCol="0">
                    <a:spAutoFit/>
                  </a:bodyPr>
                  <a:lstStyle/>
                  <a:p>
                    <a:r>
                      <a:rPr lang="en-US" dirty="0"/>
                      <a:t>X</a:t>
                    </a:r>
                  </a:p>
                </p:txBody>
              </p:sp>
            </p:grpSp>
            <p:grpSp>
              <p:nvGrpSpPr>
                <p:cNvPr id="43" name="Group 42">
                  <a:extLst>
                    <a:ext uri="{FF2B5EF4-FFF2-40B4-BE49-F238E27FC236}">
                      <a16:creationId xmlns:a16="http://schemas.microsoft.com/office/drawing/2014/main" id="{91D3BCD3-1ABE-FACA-C953-8C67B84B0D73}"/>
                    </a:ext>
                  </a:extLst>
                </p:cNvPr>
                <p:cNvGrpSpPr/>
                <p:nvPr/>
              </p:nvGrpSpPr>
              <p:grpSpPr>
                <a:xfrm>
                  <a:off x="4437378" y="3453938"/>
                  <a:ext cx="304892" cy="1082897"/>
                  <a:chOff x="4437378" y="3453938"/>
                  <a:chExt cx="304892" cy="1082897"/>
                </a:xfrm>
              </p:grpSpPr>
              <p:cxnSp>
                <p:nvCxnSpPr>
                  <p:cNvPr id="44" name="Straight Arrow Connector 43">
                    <a:extLst>
                      <a:ext uri="{FF2B5EF4-FFF2-40B4-BE49-F238E27FC236}">
                        <a16:creationId xmlns:a16="http://schemas.microsoft.com/office/drawing/2014/main" id="{ED73FDCE-24E9-8683-443E-36CAC7F385DA}"/>
                      </a:ext>
                    </a:extLst>
                  </p:cNvPr>
                  <p:cNvCxnSpPr>
                    <a:cxnSpLocks/>
                  </p:cNvCxnSpPr>
                  <p:nvPr/>
                </p:nvCxnSpPr>
                <p:spPr>
                  <a:xfrm flipV="1">
                    <a:off x="4581511" y="3453938"/>
                    <a:ext cx="0" cy="598516"/>
                  </a:xfrm>
                  <a:prstGeom prst="straightConnector1">
                    <a:avLst/>
                  </a:prstGeom>
                  <a:ln>
                    <a:solidFill>
                      <a:schemeClr val="accent1"/>
                    </a:solidFill>
                    <a:tailEnd type="triangle"/>
                  </a:ln>
                </p:spPr>
                <p:style>
                  <a:lnRef idx="2">
                    <a:schemeClr val="accent2"/>
                  </a:lnRef>
                  <a:fillRef idx="0">
                    <a:schemeClr val="accent2"/>
                  </a:fillRef>
                  <a:effectRef idx="1">
                    <a:schemeClr val="accent2"/>
                  </a:effectRef>
                  <a:fontRef idx="minor">
                    <a:schemeClr val="tx1"/>
                  </a:fontRef>
                </p:style>
              </p:cxnSp>
              <p:sp>
                <p:nvSpPr>
                  <p:cNvPr id="45" name="TextBox 44">
                    <a:extLst>
                      <a:ext uri="{FF2B5EF4-FFF2-40B4-BE49-F238E27FC236}">
                        <a16:creationId xmlns:a16="http://schemas.microsoft.com/office/drawing/2014/main" id="{955E733D-0E1A-CA02-3D59-9120656D5A05}"/>
                      </a:ext>
                    </a:extLst>
                  </p:cNvPr>
                  <p:cNvSpPr txBox="1"/>
                  <p:nvPr/>
                </p:nvSpPr>
                <p:spPr>
                  <a:xfrm>
                    <a:off x="4437378" y="4167503"/>
                    <a:ext cx="304892" cy="369332"/>
                  </a:xfrm>
                  <a:prstGeom prst="rect">
                    <a:avLst/>
                  </a:prstGeom>
                  <a:noFill/>
                </p:spPr>
                <p:txBody>
                  <a:bodyPr wrap="none" rtlCol="0">
                    <a:spAutoFit/>
                  </a:bodyPr>
                  <a:lstStyle/>
                  <a:p>
                    <a:r>
                      <a:rPr lang="en-US" dirty="0"/>
                      <a:t>T</a:t>
                    </a:r>
                  </a:p>
                </p:txBody>
              </p:sp>
            </p:grpSp>
            <p:grpSp>
              <p:nvGrpSpPr>
                <p:cNvPr id="28" name="Group 27">
                  <a:extLst>
                    <a:ext uri="{FF2B5EF4-FFF2-40B4-BE49-F238E27FC236}">
                      <a16:creationId xmlns:a16="http://schemas.microsoft.com/office/drawing/2014/main" id="{8509265E-4EB3-0394-14CB-40AFE4BD9237}"/>
                    </a:ext>
                  </a:extLst>
                </p:cNvPr>
                <p:cNvGrpSpPr/>
                <p:nvPr/>
              </p:nvGrpSpPr>
              <p:grpSpPr>
                <a:xfrm>
                  <a:off x="2930233" y="4567366"/>
                  <a:ext cx="1659591" cy="369332"/>
                  <a:chOff x="2930233" y="4567366"/>
                  <a:chExt cx="1659591" cy="369332"/>
                </a:xfrm>
              </p:grpSpPr>
              <p:cxnSp>
                <p:nvCxnSpPr>
                  <p:cNvPr id="30" name="Straight Connector 29">
                    <a:extLst>
                      <a:ext uri="{FF2B5EF4-FFF2-40B4-BE49-F238E27FC236}">
                        <a16:creationId xmlns:a16="http://schemas.microsoft.com/office/drawing/2014/main" id="{662EE068-AE00-61B2-2A7B-58AEB3A519BE}"/>
                      </a:ext>
                    </a:extLst>
                  </p:cNvPr>
                  <p:cNvCxnSpPr>
                    <a:cxnSpLocks/>
                  </p:cNvCxnSpPr>
                  <p:nvPr/>
                </p:nvCxnSpPr>
                <p:spPr>
                  <a:xfrm>
                    <a:off x="2930233" y="4603333"/>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15E124B-C1AD-4ABC-D33C-1A27B4EEDCA4}"/>
                      </a:ext>
                    </a:extLst>
                  </p:cNvPr>
                  <p:cNvCxnSpPr>
                    <a:cxnSpLocks/>
                  </p:cNvCxnSpPr>
                  <p:nvPr/>
                </p:nvCxnSpPr>
                <p:spPr>
                  <a:xfrm>
                    <a:off x="4589824" y="4603333"/>
                    <a:ext cx="0" cy="311727"/>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35ED392B-AE9F-0FF3-A8FF-19264B260C48}"/>
                      </a:ext>
                    </a:extLst>
                  </p:cNvPr>
                  <p:cNvSpPr txBox="1"/>
                  <p:nvPr/>
                </p:nvSpPr>
                <p:spPr>
                  <a:xfrm>
                    <a:off x="3594759" y="4567366"/>
                    <a:ext cx="330540" cy="369332"/>
                  </a:xfrm>
                  <a:prstGeom prst="rect">
                    <a:avLst/>
                  </a:prstGeom>
                  <a:noFill/>
                </p:spPr>
                <p:txBody>
                  <a:bodyPr wrap="none" rtlCol="0">
                    <a:spAutoFit/>
                  </a:bodyPr>
                  <a:lstStyle/>
                  <a:p>
                    <a:r>
                      <a:rPr lang="en-US" dirty="0"/>
                      <a:t>G</a:t>
                    </a:r>
                  </a:p>
                </p:txBody>
              </p:sp>
              <p:cxnSp>
                <p:nvCxnSpPr>
                  <p:cNvPr id="35" name="Straight Arrow Connector 34">
                    <a:extLst>
                      <a:ext uri="{FF2B5EF4-FFF2-40B4-BE49-F238E27FC236}">
                        <a16:creationId xmlns:a16="http://schemas.microsoft.com/office/drawing/2014/main" id="{EBC192E7-7BB5-6367-8BCB-49F6A15A9AEE}"/>
                      </a:ext>
                    </a:extLst>
                  </p:cNvPr>
                  <p:cNvCxnSpPr>
                    <a:stCxn id="34" idx="3"/>
                  </p:cNvCxnSpPr>
                  <p:nvPr/>
                </p:nvCxnSpPr>
                <p:spPr>
                  <a:xfrm>
                    <a:off x="3925299" y="4752032"/>
                    <a:ext cx="664525"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82960222-1099-E069-42D5-82206EE41EAF}"/>
                      </a:ext>
                    </a:extLst>
                  </p:cNvPr>
                  <p:cNvCxnSpPr>
                    <a:stCxn id="34" idx="1"/>
                  </p:cNvCxnSpPr>
                  <p:nvPr/>
                </p:nvCxnSpPr>
                <p:spPr>
                  <a:xfrm flipH="1">
                    <a:off x="2930233" y="4752032"/>
                    <a:ext cx="664526"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grpSp>
          </p:grpSp>
        </p:grpSp>
      </p:grpSp>
      <p:sp>
        <p:nvSpPr>
          <p:cNvPr id="37" name="TextBox 36">
            <a:extLst>
              <a:ext uri="{FF2B5EF4-FFF2-40B4-BE49-F238E27FC236}">
                <a16:creationId xmlns:a16="http://schemas.microsoft.com/office/drawing/2014/main" id="{CFE90E0A-D576-4567-D5EE-249FC32D202A}"/>
              </a:ext>
            </a:extLst>
          </p:cNvPr>
          <p:cNvSpPr txBox="1"/>
          <p:nvPr/>
        </p:nvSpPr>
        <p:spPr>
          <a:xfrm>
            <a:off x="357450" y="5340748"/>
            <a:ext cx="8345969" cy="954107"/>
          </a:xfrm>
          <a:prstGeom prst="rect">
            <a:avLst/>
          </a:prstGeom>
          <a:noFill/>
        </p:spPr>
        <p:txBody>
          <a:bodyPr wrap="square" rtlCol="0">
            <a:spAutoFit/>
          </a:bodyPr>
          <a:lstStyle/>
          <a:p>
            <a:r>
              <a:rPr lang="en-US" sz="2800" dirty="0"/>
              <a:t>This is useful quantity because it is tied to both the existing and desired compensation for an individual.</a:t>
            </a:r>
          </a:p>
        </p:txBody>
      </p:sp>
    </p:spTree>
    <p:extLst>
      <p:ext uri="{BB962C8B-B14F-4D97-AF65-F5344CB8AC3E}">
        <p14:creationId xmlns:p14="http://schemas.microsoft.com/office/powerpoint/2010/main" val="886616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8CD9AA-064D-1A6A-12FE-A20E783F9890}"/>
              </a:ext>
            </a:extLst>
          </p:cNvPr>
          <p:cNvSpPr>
            <a:spLocks noGrp="1"/>
          </p:cNvSpPr>
          <p:nvPr>
            <p:ph type="title"/>
          </p:nvPr>
        </p:nvSpPr>
        <p:spPr/>
        <p:txBody>
          <a:bodyPr/>
          <a:lstStyle/>
          <a:p>
            <a:r>
              <a:rPr lang="en-US" dirty="0"/>
              <a:t>Target Gap</a:t>
            </a:r>
          </a:p>
        </p:txBody>
      </p:sp>
      <p:sp>
        <p:nvSpPr>
          <p:cNvPr id="2" name="Content Placeholder 1">
            <a:extLst>
              <a:ext uri="{FF2B5EF4-FFF2-40B4-BE49-F238E27FC236}">
                <a16:creationId xmlns:a16="http://schemas.microsoft.com/office/drawing/2014/main" id="{8F5995D3-F24C-0987-158E-78B4A0CFE429}"/>
              </a:ext>
            </a:extLst>
          </p:cNvPr>
          <p:cNvSpPr>
            <a:spLocks noGrp="1"/>
          </p:cNvSpPr>
          <p:nvPr>
            <p:ph idx="1"/>
          </p:nvPr>
        </p:nvSpPr>
        <p:spPr/>
        <p:txBody>
          <a:bodyPr/>
          <a:lstStyle/>
          <a:p>
            <a:r>
              <a:rPr lang="en-US" sz="2800" dirty="0"/>
              <a:t>Lower bound (L) is pay band minimum</a:t>
            </a:r>
          </a:p>
          <a:p>
            <a:r>
              <a:rPr lang="en-US" sz="2800" dirty="0"/>
              <a:t>Upper bound (U) is pay band maximum </a:t>
            </a:r>
          </a:p>
          <a:p>
            <a:r>
              <a:rPr lang="en-US" sz="2800" dirty="0"/>
              <a:t>Midpoint (M) is full performance for that job at that level</a:t>
            </a:r>
          </a:p>
          <a:p>
            <a:r>
              <a:rPr lang="en-US" sz="2800" dirty="0"/>
              <a:t>Good approach for midpoints</a:t>
            </a:r>
          </a:p>
          <a:p>
            <a:r>
              <a:rPr lang="en-US" sz="2800" dirty="0"/>
              <a:t>Inadequate for an organizational review</a:t>
            </a:r>
          </a:p>
          <a:p>
            <a:r>
              <a:rPr lang="en-US" sz="2800" dirty="0"/>
              <a:t>We need intermediate targets…</a:t>
            </a:r>
          </a:p>
        </p:txBody>
      </p:sp>
    </p:spTree>
    <p:extLst>
      <p:ext uri="{BB962C8B-B14F-4D97-AF65-F5344CB8AC3E}">
        <p14:creationId xmlns:p14="http://schemas.microsoft.com/office/powerpoint/2010/main" val="3861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45D65-6785-E507-0118-24D202AB52BC}"/>
              </a:ext>
            </a:extLst>
          </p:cNvPr>
          <p:cNvSpPr>
            <a:spLocks noGrp="1"/>
          </p:cNvSpPr>
          <p:nvPr>
            <p:ph type="title"/>
          </p:nvPr>
        </p:nvSpPr>
        <p:spPr/>
        <p:txBody>
          <a:bodyPr/>
          <a:lstStyle/>
          <a:p>
            <a:r>
              <a:rPr lang="en-US" dirty="0"/>
              <a:t>Target Gap</a:t>
            </a:r>
          </a:p>
        </p:txBody>
      </p:sp>
      <p:sp>
        <p:nvSpPr>
          <p:cNvPr id="2" name="Content Placeholder 1">
            <a:extLst>
              <a:ext uri="{FF2B5EF4-FFF2-40B4-BE49-F238E27FC236}">
                <a16:creationId xmlns:a16="http://schemas.microsoft.com/office/drawing/2014/main" id="{DF50B154-EBD1-AA49-2DF2-FFD88D478224}"/>
              </a:ext>
            </a:extLst>
          </p:cNvPr>
          <p:cNvSpPr>
            <a:spLocks noGrp="1"/>
          </p:cNvSpPr>
          <p:nvPr>
            <p:ph idx="1"/>
          </p:nvPr>
        </p:nvSpPr>
        <p:spPr/>
        <p:txBody>
          <a:bodyPr/>
          <a:lstStyle/>
          <a:p>
            <a:pPr marL="0" indent="0">
              <a:buNone/>
            </a:pPr>
            <a:r>
              <a:rPr lang="en-US" sz="2800" dirty="0"/>
              <a:t>Future compensation is just current compensation plus award.</a:t>
            </a:r>
          </a:p>
          <a:p>
            <a:pPr marL="0" indent="0">
              <a:buNone/>
            </a:pPr>
            <a:endParaRPr lang="en-US" sz="2800" dirty="0"/>
          </a:p>
          <a:p>
            <a:pPr marL="0" indent="0">
              <a:buNone/>
            </a:pPr>
            <a:r>
              <a:rPr lang="en-US" sz="2800" dirty="0"/>
              <a:t>Award is a fraction of the gap.</a:t>
            </a:r>
          </a:p>
          <a:p>
            <a:pPr marL="0" indent="0">
              <a:buNone/>
            </a:pPr>
            <a:endParaRPr lang="en-US" sz="2800" dirty="0"/>
          </a:p>
          <a:p>
            <a:pPr marL="0" indent="0">
              <a:buNone/>
            </a:pPr>
            <a:r>
              <a:rPr lang="en-US" sz="2800" dirty="0"/>
              <a:t>Gap is target minus current compensation.</a:t>
            </a:r>
          </a:p>
          <a:p>
            <a:pPr marL="0" indent="0">
              <a:buNone/>
            </a:pPr>
            <a:endParaRPr lang="en-US" sz="2800" dirty="0"/>
          </a:p>
          <a:p>
            <a:pPr marL="0" indent="0">
              <a:buNone/>
            </a:pPr>
            <a:r>
              <a:rPr lang="en-US" sz="2800" dirty="0"/>
              <a:t>This leads to a single relation.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B339F85-E5EB-8E41-AF9A-806D0D36E88D}"/>
                  </a:ext>
                </a:extLst>
              </p:cNvPr>
              <p:cNvSpPr txBox="1"/>
              <p:nvPr/>
            </p:nvSpPr>
            <p:spPr>
              <a:xfrm>
                <a:off x="3974111" y="2423351"/>
                <a:ext cx="10779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𝐴</m:t>
                      </m:r>
                    </m:oMath>
                  </m:oMathPara>
                </a14:m>
                <a:endParaRPr lang="en-US" dirty="0"/>
              </a:p>
            </p:txBody>
          </p:sp>
        </mc:Choice>
        <mc:Fallback xmlns="">
          <p:sp>
            <p:nvSpPr>
              <p:cNvPr id="4" name="TextBox 3">
                <a:extLst>
                  <a:ext uri="{FF2B5EF4-FFF2-40B4-BE49-F238E27FC236}">
                    <a16:creationId xmlns:a16="http://schemas.microsoft.com/office/drawing/2014/main" id="{0B339F85-E5EB-8E41-AF9A-806D0D36E88D}"/>
                  </a:ext>
                </a:extLst>
              </p:cNvPr>
              <p:cNvSpPr txBox="1">
                <a:spLocks noRot="1" noChangeAspect="1" noMove="1" noResize="1" noEditPoints="1" noAdjustHandles="1" noChangeArrowheads="1" noChangeShapeType="1" noTextEdit="1"/>
              </p:cNvSpPr>
              <p:nvPr/>
            </p:nvSpPr>
            <p:spPr>
              <a:xfrm>
                <a:off x="3974111" y="2423351"/>
                <a:ext cx="1077924" cy="276999"/>
              </a:xfrm>
              <a:prstGeom prst="rect">
                <a:avLst/>
              </a:prstGeom>
              <a:blipFill>
                <a:blip r:embed="rId3"/>
                <a:stretch>
                  <a:fillRect l="-5085" r="-4520"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96C746F-96C2-1AEE-FA7E-6571751F301C}"/>
                  </a:ext>
                </a:extLst>
              </p:cNvPr>
              <p:cNvSpPr txBox="1"/>
              <p:nvPr/>
            </p:nvSpPr>
            <p:spPr>
              <a:xfrm>
                <a:off x="4033037" y="3503166"/>
                <a:ext cx="9600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𝐺</m:t>
                      </m:r>
                    </m:oMath>
                  </m:oMathPara>
                </a14:m>
                <a:endParaRPr lang="en-US" dirty="0"/>
              </a:p>
            </p:txBody>
          </p:sp>
        </mc:Choice>
        <mc:Fallback xmlns="">
          <p:sp>
            <p:nvSpPr>
              <p:cNvPr id="6" name="TextBox 5">
                <a:extLst>
                  <a:ext uri="{FF2B5EF4-FFF2-40B4-BE49-F238E27FC236}">
                    <a16:creationId xmlns:a16="http://schemas.microsoft.com/office/drawing/2014/main" id="{C96C746F-96C2-1AEE-FA7E-6571751F301C}"/>
                  </a:ext>
                </a:extLst>
              </p:cNvPr>
              <p:cNvSpPr txBox="1">
                <a:spLocks noRot="1" noChangeAspect="1" noMove="1" noResize="1" noEditPoints="1" noAdjustHandles="1" noChangeArrowheads="1" noChangeShapeType="1" noTextEdit="1"/>
              </p:cNvSpPr>
              <p:nvPr/>
            </p:nvSpPr>
            <p:spPr>
              <a:xfrm>
                <a:off x="4033037" y="3503166"/>
                <a:ext cx="960071" cy="276999"/>
              </a:xfrm>
              <a:prstGeom prst="rect">
                <a:avLst/>
              </a:prstGeom>
              <a:blipFill>
                <a:blip r:embed="rId5"/>
                <a:stretch>
                  <a:fillRect l="-5732" t="-4444" r="-4459"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0C042B-1FAF-C0DB-C712-EE503DDBCBE9}"/>
                  </a:ext>
                </a:extLst>
              </p:cNvPr>
              <p:cNvSpPr txBox="1"/>
              <p:nvPr/>
            </p:nvSpPr>
            <p:spPr>
              <a:xfrm>
                <a:off x="4033037" y="4503431"/>
                <a:ext cx="10836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𝑋</m:t>
                      </m:r>
                    </m:oMath>
                  </m:oMathPara>
                </a14:m>
                <a:endParaRPr lang="en-US" dirty="0"/>
              </a:p>
            </p:txBody>
          </p:sp>
        </mc:Choice>
        <mc:Fallback xmlns="">
          <p:sp>
            <p:nvSpPr>
              <p:cNvPr id="5" name="TextBox 4">
                <a:extLst>
                  <a:ext uri="{FF2B5EF4-FFF2-40B4-BE49-F238E27FC236}">
                    <a16:creationId xmlns:a16="http://schemas.microsoft.com/office/drawing/2014/main" id="{5B0C042B-1FAF-C0DB-C712-EE503DDBCBE9}"/>
                  </a:ext>
                </a:extLst>
              </p:cNvPr>
              <p:cNvSpPr txBox="1">
                <a:spLocks noRot="1" noChangeAspect="1" noMove="1" noResize="1" noEditPoints="1" noAdjustHandles="1" noChangeArrowheads="1" noChangeShapeType="1" noTextEdit="1"/>
              </p:cNvSpPr>
              <p:nvPr/>
            </p:nvSpPr>
            <p:spPr>
              <a:xfrm>
                <a:off x="4033037" y="4503431"/>
                <a:ext cx="1083630" cy="276999"/>
              </a:xfrm>
              <a:prstGeom prst="rect">
                <a:avLst/>
              </a:prstGeom>
              <a:blipFill>
                <a:blip r:embed="rId4"/>
                <a:stretch>
                  <a:fillRect l="-5085" r="-4520"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EA89F03-C688-9DF0-8F02-008951F943ED}"/>
                  </a:ext>
                </a:extLst>
              </p:cNvPr>
              <p:cNvSpPr txBox="1"/>
              <p:nvPr/>
            </p:nvSpPr>
            <p:spPr>
              <a:xfrm>
                <a:off x="3377249" y="5595109"/>
                <a:ext cx="22716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𝑓</m:t>
                          </m:r>
                        </m:e>
                      </m:d>
                      <m:r>
                        <a:rPr lang="en-US" b="0" i="1" smtClean="0">
                          <a:latin typeface="Cambria Math" panose="02040503050406030204" pitchFamily="18" charset="0"/>
                        </a:rPr>
                        <m:t>⋅</m:t>
                      </m:r>
                      <m:r>
                        <a:rPr lang="en-US" b="0" i="1" smtClean="0">
                          <a:latin typeface="Cambria Math" panose="02040503050406030204" pitchFamily="18" charset="0"/>
                        </a:rPr>
                        <m:t>𝑋</m:t>
                      </m:r>
                    </m:oMath>
                  </m:oMathPara>
                </a14:m>
                <a:endParaRPr lang="en-US" dirty="0"/>
              </a:p>
            </p:txBody>
          </p:sp>
        </mc:Choice>
        <mc:Fallback xmlns="">
          <p:sp>
            <p:nvSpPr>
              <p:cNvPr id="7" name="TextBox 6">
                <a:extLst>
                  <a:ext uri="{FF2B5EF4-FFF2-40B4-BE49-F238E27FC236}">
                    <a16:creationId xmlns:a16="http://schemas.microsoft.com/office/drawing/2014/main" id="{DEA89F03-C688-9DF0-8F02-008951F943ED}"/>
                  </a:ext>
                </a:extLst>
              </p:cNvPr>
              <p:cNvSpPr txBox="1">
                <a:spLocks noRot="1" noChangeAspect="1" noMove="1" noResize="1" noEditPoints="1" noAdjustHandles="1" noChangeArrowheads="1" noChangeShapeType="1" noTextEdit="1"/>
              </p:cNvSpPr>
              <p:nvPr/>
            </p:nvSpPr>
            <p:spPr>
              <a:xfrm>
                <a:off x="3377249" y="5595109"/>
                <a:ext cx="2271648" cy="276999"/>
              </a:xfrm>
              <a:prstGeom prst="rect">
                <a:avLst/>
              </a:prstGeom>
              <a:blipFill>
                <a:blip r:embed="rId6"/>
                <a:stretch>
                  <a:fillRect l="-1877" t="-2222" r="-1877" b="-35556"/>
                </a:stretch>
              </a:blipFill>
            </p:spPr>
            <p:txBody>
              <a:bodyPr/>
              <a:lstStyle/>
              <a:p>
                <a:r>
                  <a:rPr lang="en-US">
                    <a:noFill/>
                  </a:rPr>
                  <a:t> </a:t>
                </a:r>
              </a:p>
            </p:txBody>
          </p:sp>
        </mc:Fallback>
      </mc:AlternateContent>
    </p:spTree>
    <p:extLst>
      <p:ext uri="{BB962C8B-B14F-4D97-AF65-F5344CB8AC3E}">
        <p14:creationId xmlns:p14="http://schemas.microsoft.com/office/powerpoint/2010/main" val="240470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A3E72E-6B70-D441-0129-39CCDB11EDB2}"/>
              </a:ext>
            </a:extLst>
          </p:cNvPr>
          <p:cNvSpPr>
            <a:spLocks noGrp="1"/>
          </p:cNvSpPr>
          <p:nvPr>
            <p:ph type="title"/>
          </p:nvPr>
        </p:nvSpPr>
        <p:spPr/>
        <p:txBody>
          <a:bodyPr/>
          <a:lstStyle/>
          <a:p>
            <a:r>
              <a:rPr lang="en-US" dirty="0"/>
              <a:t>Uniformly Spaced Targets</a:t>
            </a:r>
          </a:p>
        </p:txBody>
      </p:sp>
      <p:sp>
        <p:nvSpPr>
          <p:cNvPr id="2" name="Content Placeholder 1">
            <a:extLst>
              <a:ext uri="{FF2B5EF4-FFF2-40B4-BE49-F238E27FC236}">
                <a16:creationId xmlns:a16="http://schemas.microsoft.com/office/drawing/2014/main" id="{8305C178-E187-8312-AAFC-5B67969B1B9F}"/>
              </a:ext>
            </a:extLst>
          </p:cNvPr>
          <p:cNvSpPr>
            <a:spLocks noGrp="1"/>
          </p:cNvSpPr>
          <p:nvPr>
            <p:ph idx="1"/>
          </p:nvPr>
        </p:nvSpPr>
        <p:spPr/>
        <p:txBody>
          <a:bodyPr/>
          <a:lstStyle/>
          <a:p>
            <a:pPr marL="0" indent="0">
              <a:buNone/>
            </a:pPr>
            <a:r>
              <a:rPr lang="en-US" sz="2800" dirty="0"/>
              <a:t>Mapping evenly within a pay band results in a series of targets that are uniformly spaced.</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Same approach below the midpoint.</a:t>
            </a:r>
          </a:p>
          <a:p>
            <a:pPr marL="0" indent="0">
              <a:buNone/>
            </a:pPr>
            <a:endParaRPr lang="en-US" sz="1400" dirty="0"/>
          </a:p>
          <a:p>
            <a:pPr marL="0" indent="0">
              <a:buNone/>
            </a:pPr>
            <a:r>
              <a:rPr lang="en-US" sz="2800" dirty="0"/>
              <a:t>Easy to calculate.</a:t>
            </a:r>
          </a:p>
          <a:p>
            <a:pPr marL="0" indent="0">
              <a:buNone/>
            </a:pPr>
            <a:endParaRPr lang="en-US" sz="1400" dirty="0"/>
          </a:p>
          <a:p>
            <a:pPr marL="0" indent="0">
              <a:buNone/>
            </a:pPr>
            <a:r>
              <a:rPr lang="en-US" sz="2800" dirty="0"/>
              <a:t>Is this intuitively valid?</a:t>
            </a:r>
          </a:p>
        </p:txBody>
      </p:sp>
      <p:grpSp>
        <p:nvGrpSpPr>
          <p:cNvPr id="4" name="Group 3" descr="Each target is evenly distanced by 1.0 in a line. There are four sections each with a 1.0 distance. ">
            <a:extLst>
              <a:ext uri="{FF2B5EF4-FFF2-40B4-BE49-F238E27FC236}">
                <a16:creationId xmlns:a16="http://schemas.microsoft.com/office/drawing/2014/main" id="{5AC8FE71-EBB4-988C-17C9-B4E9E2AA7F0B}"/>
              </a:ext>
            </a:extLst>
          </p:cNvPr>
          <p:cNvGrpSpPr/>
          <p:nvPr/>
        </p:nvGrpSpPr>
        <p:grpSpPr>
          <a:xfrm>
            <a:off x="1369537" y="2896757"/>
            <a:ext cx="6404926" cy="1137073"/>
            <a:chOff x="1369537" y="2896757"/>
            <a:chExt cx="6404926" cy="1137073"/>
          </a:xfrm>
        </p:grpSpPr>
        <p:sp>
          <p:nvSpPr>
            <p:cNvPr id="33" name="TextBox 32">
              <a:extLst>
                <a:ext uri="{FF2B5EF4-FFF2-40B4-BE49-F238E27FC236}">
                  <a16:creationId xmlns:a16="http://schemas.microsoft.com/office/drawing/2014/main" id="{E45914E9-E874-362A-BD62-AE2B77A6742C}"/>
                </a:ext>
              </a:extLst>
            </p:cNvPr>
            <p:cNvSpPr txBox="1"/>
            <p:nvPr/>
          </p:nvSpPr>
          <p:spPr>
            <a:xfrm>
              <a:off x="2087199" y="3664498"/>
              <a:ext cx="476412" cy="369332"/>
            </a:xfrm>
            <a:prstGeom prst="rect">
              <a:avLst/>
            </a:prstGeom>
            <a:noFill/>
          </p:spPr>
          <p:txBody>
            <a:bodyPr wrap="none" rtlCol="0">
              <a:spAutoFit/>
            </a:bodyPr>
            <a:lstStyle/>
            <a:p>
              <a:r>
                <a:rPr lang="en-US" dirty="0"/>
                <a:t>1.0</a:t>
              </a:r>
            </a:p>
          </p:txBody>
        </p:sp>
        <p:sp>
          <p:nvSpPr>
            <p:cNvPr id="35" name="TextBox 34">
              <a:extLst>
                <a:ext uri="{FF2B5EF4-FFF2-40B4-BE49-F238E27FC236}">
                  <a16:creationId xmlns:a16="http://schemas.microsoft.com/office/drawing/2014/main" id="{8D1ADCE4-51DA-E7AB-343B-70562DA0D7DE}"/>
                </a:ext>
              </a:extLst>
            </p:cNvPr>
            <p:cNvSpPr txBox="1"/>
            <p:nvPr/>
          </p:nvSpPr>
          <p:spPr>
            <a:xfrm>
              <a:off x="3593025" y="3661200"/>
              <a:ext cx="476412" cy="369332"/>
            </a:xfrm>
            <a:prstGeom prst="rect">
              <a:avLst/>
            </a:prstGeom>
            <a:noFill/>
          </p:spPr>
          <p:txBody>
            <a:bodyPr wrap="none" rtlCol="0">
              <a:spAutoFit/>
            </a:bodyPr>
            <a:lstStyle/>
            <a:p>
              <a:r>
                <a:rPr lang="en-US" dirty="0"/>
                <a:t>1.0</a:t>
              </a:r>
            </a:p>
          </p:txBody>
        </p:sp>
        <p:sp>
          <p:nvSpPr>
            <p:cNvPr id="36" name="TextBox 35">
              <a:extLst>
                <a:ext uri="{FF2B5EF4-FFF2-40B4-BE49-F238E27FC236}">
                  <a16:creationId xmlns:a16="http://schemas.microsoft.com/office/drawing/2014/main" id="{A71315E1-527E-5C52-F7CC-B867A5CD9258}"/>
                </a:ext>
              </a:extLst>
            </p:cNvPr>
            <p:cNvSpPr txBox="1"/>
            <p:nvPr/>
          </p:nvSpPr>
          <p:spPr>
            <a:xfrm>
              <a:off x="5106776" y="3646634"/>
              <a:ext cx="476412" cy="369332"/>
            </a:xfrm>
            <a:prstGeom prst="rect">
              <a:avLst/>
            </a:prstGeom>
            <a:noFill/>
          </p:spPr>
          <p:txBody>
            <a:bodyPr wrap="none" rtlCol="0">
              <a:spAutoFit/>
            </a:bodyPr>
            <a:lstStyle/>
            <a:p>
              <a:r>
                <a:rPr lang="en-US" dirty="0"/>
                <a:t>1.0</a:t>
              </a:r>
            </a:p>
          </p:txBody>
        </p:sp>
        <p:sp>
          <p:nvSpPr>
            <p:cNvPr id="37" name="TextBox 36">
              <a:extLst>
                <a:ext uri="{FF2B5EF4-FFF2-40B4-BE49-F238E27FC236}">
                  <a16:creationId xmlns:a16="http://schemas.microsoft.com/office/drawing/2014/main" id="{B0A67F26-4801-BAAC-06C6-B210CAA60302}"/>
                </a:ext>
              </a:extLst>
            </p:cNvPr>
            <p:cNvSpPr txBox="1"/>
            <p:nvPr/>
          </p:nvSpPr>
          <p:spPr>
            <a:xfrm>
              <a:off x="6612602" y="3642213"/>
              <a:ext cx="476412" cy="369332"/>
            </a:xfrm>
            <a:prstGeom prst="rect">
              <a:avLst/>
            </a:prstGeom>
            <a:noFill/>
          </p:spPr>
          <p:txBody>
            <a:bodyPr wrap="none" rtlCol="0">
              <a:spAutoFit/>
            </a:bodyPr>
            <a:lstStyle/>
            <a:p>
              <a:r>
                <a:rPr lang="en-US" dirty="0"/>
                <a:t>1.0</a:t>
              </a:r>
            </a:p>
          </p:txBody>
        </p:sp>
        <p:sp>
          <p:nvSpPr>
            <p:cNvPr id="38" name="TextBox 37">
              <a:extLst>
                <a:ext uri="{FF2B5EF4-FFF2-40B4-BE49-F238E27FC236}">
                  <a16:creationId xmlns:a16="http://schemas.microsoft.com/office/drawing/2014/main" id="{72FB5449-34C6-CD00-8F0A-3BADA1A91347}"/>
                </a:ext>
              </a:extLst>
            </p:cNvPr>
            <p:cNvSpPr txBox="1"/>
            <p:nvPr/>
          </p:nvSpPr>
          <p:spPr>
            <a:xfrm>
              <a:off x="1369537" y="2903425"/>
              <a:ext cx="381836" cy="369332"/>
            </a:xfrm>
            <a:prstGeom prst="rect">
              <a:avLst/>
            </a:prstGeom>
            <a:noFill/>
          </p:spPr>
          <p:txBody>
            <a:bodyPr wrap="none" rtlCol="0">
              <a:spAutoFit/>
            </a:bodyPr>
            <a:lstStyle/>
            <a:p>
              <a:r>
                <a:rPr lang="en-US" dirty="0"/>
                <a:t>M</a:t>
              </a:r>
            </a:p>
          </p:txBody>
        </p:sp>
        <p:sp>
          <p:nvSpPr>
            <p:cNvPr id="39" name="TextBox 38">
              <a:extLst>
                <a:ext uri="{FF2B5EF4-FFF2-40B4-BE49-F238E27FC236}">
                  <a16:creationId xmlns:a16="http://schemas.microsoft.com/office/drawing/2014/main" id="{6699FF42-10F5-8847-FCC4-3283940E1B89}"/>
                </a:ext>
              </a:extLst>
            </p:cNvPr>
            <p:cNvSpPr txBox="1"/>
            <p:nvPr/>
          </p:nvSpPr>
          <p:spPr>
            <a:xfrm>
              <a:off x="7442321" y="2902787"/>
              <a:ext cx="332142" cy="369332"/>
            </a:xfrm>
            <a:prstGeom prst="rect">
              <a:avLst/>
            </a:prstGeom>
            <a:noFill/>
          </p:spPr>
          <p:txBody>
            <a:bodyPr wrap="none" rtlCol="0">
              <a:spAutoFit/>
            </a:bodyPr>
            <a:lstStyle/>
            <a:p>
              <a:r>
                <a:rPr lang="en-US" dirty="0"/>
                <a:t>U</a:t>
              </a:r>
            </a:p>
          </p:txBody>
        </p:sp>
        <p:grpSp>
          <p:nvGrpSpPr>
            <p:cNvPr id="5" name="Group 4">
              <a:extLst>
                <a:ext uri="{FF2B5EF4-FFF2-40B4-BE49-F238E27FC236}">
                  <a16:creationId xmlns:a16="http://schemas.microsoft.com/office/drawing/2014/main" id="{8B55103F-DCCF-4293-46C9-53720176E342}"/>
                </a:ext>
              </a:extLst>
            </p:cNvPr>
            <p:cNvGrpSpPr/>
            <p:nvPr/>
          </p:nvGrpSpPr>
          <p:grpSpPr>
            <a:xfrm>
              <a:off x="1566681" y="3325091"/>
              <a:ext cx="6041711" cy="207818"/>
              <a:chOff x="1386810" y="2505003"/>
              <a:chExt cx="6041711" cy="207818"/>
            </a:xfrm>
          </p:grpSpPr>
          <p:cxnSp>
            <p:nvCxnSpPr>
              <p:cNvPr id="20" name="Straight Connector 19">
                <a:extLst>
                  <a:ext uri="{FF2B5EF4-FFF2-40B4-BE49-F238E27FC236}">
                    <a16:creationId xmlns:a16="http://schemas.microsoft.com/office/drawing/2014/main" id="{B2495119-885A-D1E3-5077-AF0D33196DE6}"/>
                  </a:ext>
                </a:extLst>
              </p:cNvPr>
              <p:cNvCxnSpPr>
                <a:cxnSpLocks/>
              </p:cNvCxnSpPr>
              <p:nvPr/>
            </p:nvCxnSpPr>
            <p:spPr>
              <a:xfrm>
                <a:off x="1386810" y="2608912"/>
                <a:ext cx="15087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DC657B6-2EFC-61D8-6178-F9C2531F788D}"/>
                  </a:ext>
                </a:extLst>
              </p:cNvPr>
              <p:cNvCxnSpPr>
                <a:cxnSpLocks/>
              </p:cNvCxnSpPr>
              <p:nvPr/>
            </p:nvCxnSpPr>
            <p:spPr>
              <a:xfrm>
                <a:off x="2896980" y="2608912"/>
                <a:ext cx="15087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530DAD4-FF5A-EFF3-4F52-18DF73009CF3}"/>
                  </a:ext>
                </a:extLst>
              </p:cNvPr>
              <p:cNvCxnSpPr>
                <a:cxnSpLocks/>
              </p:cNvCxnSpPr>
              <p:nvPr/>
            </p:nvCxnSpPr>
            <p:spPr>
              <a:xfrm>
                <a:off x="4410731" y="2608912"/>
                <a:ext cx="15087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605AB6B-454C-4064-C305-7D8A34C4E9E8}"/>
                  </a:ext>
                </a:extLst>
              </p:cNvPr>
              <p:cNvCxnSpPr>
                <a:cxnSpLocks/>
              </p:cNvCxnSpPr>
              <p:nvPr/>
            </p:nvCxnSpPr>
            <p:spPr>
              <a:xfrm>
                <a:off x="5916557" y="2608912"/>
                <a:ext cx="15087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A072831E-D50E-A613-5199-2F7A38CE94DF}"/>
                  </a:ext>
                </a:extLst>
              </p:cNvPr>
              <p:cNvCxnSpPr>
                <a:cxnSpLocks/>
              </p:cNvCxnSpPr>
              <p:nvPr/>
            </p:nvCxnSpPr>
            <p:spPr>
              <a:xfrm>
                <a:off x="1389367" y="2505003"/>
                <a:ext cx="0" cy="20781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2E060C2-22DF-04D6-B872-10ED1DBB37BB}"/>
                  </a:ext>
                </a:extLst>
              </p:cNvPr>
              <p:cNvCxnSpPr>
                <a:cxnSpLocks/>
              </p:cNvCxnSpPr>
              <p:nvPr/>
            </p:nvCxnSpPr>
            <p:spPr>
              <a:xfrm>
                <a:off x="2895570" y="2505003"/>
                <a:ext cx="0" cy="20781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06FC7A6-71C5-458A-17F9-0E094195EEE5}"/>
                  </a:ext>
                </a:extLst>
              </p:cNvPr>
              <p:cNvCxnSpPr>
                <a:cxnSpLocks/>
              </p:cNvCxnSpPr>
              <p:nvPr/>
            </p:nvCxnSpPr>
            <p:spPr>
              <a:xfrm>
                <a:off x="4417257" y="2505003"/>
                <a:ext cx="0" cy="207818"/>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FF77A5F-7B94-A2F8-B6B1-0A36D2D62DA9}"/>
                  </a:ext>
                </a:extLst>
              </p:cNvPr>
              <p:cNvCxnSpPr>
                <a:cxnSpLocks/>
              </p:cNvCxnSpPr>
              <p:nvPr/>
            </p:nvCxnSpPr>
            <p:spPr>
              <a:xfrm>
                <a:off x="5919491" y="2505003"/>
                <a:ext cx="0" cy="20781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D9F0632-E529-4D09-F583-0262A00BC67C}"/>
                  </a:ext>
                </a:extLst>
              </p:cNvPr>
              <p:cNvCxnSpPr>
                <a:cxnSpLocks/>
              </p:cNvCxnSpPr>
              <p:nvPr/>
            </p:nvCxnSpPr>
            <p:spPr>
              <a:xfrm>
                <a:off x="7428521" y="2505003"/>
                <a:ext cx="0" cy="207818"/>
              </a:xfrm>
              <a:prstGeom prst="line">
                <a:avLst/>
              </a:prstGeom>
            </p:spPr>
            <p:style>
              <a:lnRef idx="2">
                <a:schemeClr val="accent1"/>
              </a:lnRef>
              <a:fillRef idx="0">
                <a:schemeClr val="accent1"/>
              </a:fillRef>
              <a:effectRef idx="1">
                <a:schemeClr val="accent1"/>
              </a:effectRef>
              <a:fontRef idx="minor">
                <a:schemeClr val="tx1"/>
              </a:fontRef>
            </p:style>
          </p:cxnSp>
        </p:grpSp>
        <p:sp>
          <p:nvSpPr>
            <p:cNvPr id="45" name="TextBox 44">
              <a:extLst>
                <a:ext uri="{FF2B5EF4-FFF2-40B4-BE49-F238E27FC236}">
                  <a16:creationId xmlns:a16="http://schemas.microsoft.com/office/drawing/2014/main" id="{AA29A3C3-91DC-F0F1-DD84-219D25AC48F2}"/>
                </a:ext>
              </a:extLst>
            </p:cNvPr>
            <p:cNvSpPr txBox="1"/>
            <p:nvPr/>
          </p:nvSpPr>
          <p:spPr>
            <a:xfrm>
              <a:off x="2927003" y="2896757"/>
              <a:ext cx="296876" cy="369332"/>
            </a:xfrm>
            <a:prstGeom prst="rect">
              <a:avLst/>
            </a:prstGeom>
            <a:noFill/>
          </p:spPr>
          <p:txBody>
            <a:bodyPr wrap="none" rtlCol="0">
              <a:spAutoFit/>
            </a:bodyPr>
            <a:lstStyle/>
            <a:p>
              <a:r>
                <a:rPr lang="en-US" dirty="0"/>
                <a:t>T</a:t>
              </a:r>
            </a:p>
          </p:txBody>
        </p:sp>
        <p:sp>
          <p:nvSpPr>
            <p:cNvPr id="46" name="TextBox 45">
              <a:extLst>
                <a:ext uri="{FF2B5EF4-FFF2-40B4-BE49-F238E27FC236}">
                  <a16:creationId xmlns:a16="http://schemas.microsoft.com/office/drawing/2014/main" id="{55FF3157-644B-B69C-D199-E736B895639B}"/>
                </a:ext>
              </a:extLst>
            </p:cNvPr>
            <p:cNvSpPr txBox="1"/>
            <p:nvPr/>
          </p:nvSpPr>
          <p:spPr>
            <a:xfrm>
              <a:off x="4448690" y="2896757"/>
              <a:ext cx="296876" cy="369332"/>
            </a:xfrm>
            <a:prstGeom prst="rect">
              <a:avLst/>
            </a:prstGeom>
            <a:noFill/>
          </p:spPr>
          <p:txBody>
            <a:bodyPr wrap="none" rtlCol="0">
              <a:spAutoFit/>
            </a:bodyPr>
            <a:lstStyle/>
            <a:p>
              <a:r>
                <a:rPr lang="en-US" dirty="0"/>
                <a:t>T</a:t>
              </a:r>
            </a:p>
          </p:txBody>
        </p:sp>
        <p:sp>
          <p:nvSpPr>
            <p:cNvPr id="47" name="TextBox 46">
              <a:extLst>
                <a:ext uri="{FF2B5EF4-FFF2-40B4-BE49-F238E27FC236}">
                  <a16:creationId xmlns:a16="http://schemas.microsoft.com/office/drawing/2014/main" id="{E5BC07C3-F648-DD8D-DA53-5DA8467EE9E8}"/>
                </a:ext>
              </a:extLst>
            </p:cNvPr>
            <p:cNvSpPr txBox="1"/>
            <p:nvPr/>
          </p:nvSpPr>
          <p:spPr>
            <a:xfrm>
              <a:off x="5959347" y="2901173"/>
              <a:ext cx="296876" cy="369332"/>
            </a:xfrm>
            <a:prstGeom prst="rect">
              <a:avLst/>
            </a:prstGeom>
            <a:noFill/>
          </p:spPr>
          <p:txBody>
            <a:bodyPr wrap="none" rtlCol="0">
              <a:spAutoFit/>
            </a:bodyPr>
            <a:lstStyle/>
            <a:p>
              <a:r>
                <a:rPr lang="en-US" dirty="0"/>
                <a:t>T</a:t>
              </a:r>
            </a:p>
          </p:txBody>
        </p:sp>
      </p:grpSp>
    </p:spTree>
    <p:extLst>
      <p:ext uri="{BB962C8B-B14F-4D97-AF65-F5344CB8AC3E}">
        <p14:creationId xmlns:p14="http://schemas.microsoft.com/office/powerpoint/2010/main" val="127876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65446A-10EA-503C-ADFC-164499812617}"/>
              </a:ext>
            </a:extLst>
          </p:cNvPr>
          <p:cNvSpPr>
            <a:spLocks noGrp="1"/>
          </p:cNvSpPr>
          <p:nvPr>
            <p:ph type="title"/>
          </p:nvPr>
        </p:nvSpPr>
        <p:spPr/>
        <p:txBody>
          <a:bodyPr/>
          <a:lstStyle/>
          <a:p>
            <a:r>
              <a:rPr lang="en-US" dirty="0"/>
              <a:t>Normal Distribution</a:t>
            </a:r>
          </a:p>
        </p:txBody>
      </p:sp>
      <p:sp>
        <p:nvSpPr>
          <p:cNvPr id="7" name="TextBox 6">
            <a:extLst>
              <a:ext uri="{FF2B5EF4-FFF2-40B4-BE49-F238E27FC236}">
                <a16:creationId xmlns:a16="http://schemas.microsoft.com/office/drawing/2014/main" id="{8C7D8864-259F-EE8E-BA72-2E62382BB45C}"/>
              </a:ext>
            </a:extLst>
          </p:cNvPr>
          <p:cNvSpPr txBox="1"/>
          <p:nvPr/>
        </p:nvSpPr>
        <p:spPr>
          <a:xfrm>
            <a:off x="353054" y="1441460"/>
            <a:ext cx="8437892" cy="4832092"/>
          </a:xfrm>
          <a:prstGeom prst="rect">
            <a:avLst/>
          </a:prstGeom>
          <a:noFill/>
        </p:spPr>
        <p:txBody>
          <a:bodyPr wrap="square" rtlCol="0">
            <a:spAutoFit/>
          </a:bodyPr>
          <a:lstStyle/>
          <a:p>
            <a:r>
              <a:rPr lang="en-US" sz="2800" dirty="0"/>
              <a:t>One expects a population to conform at least somewhat to a typical distribution.</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This is a plot of the normal distribution function.</a:t>
            </a:r>
          </a:p>
        </p:txBody>
      </p:sp>
      <p:graphicFrame>
        <p:nvGraphicFramePr>
          <p:cNvPr id="6" name="Chart 5" descr="Graph of normal distribution curve. It is symmetric about the mean which is 0 and indicated the values near the mean are higher then the values farther away from the mean. ">
            <a:extLst>
              <a:ext uri="{FF2B5EF4-FFF2-40B4-BE49-F238E27FC236}">
                <a16:creationId xmlns:a16="http://schemas.microsoft.com/office/drawing/2014/main" id="{6CA8C5F4-0895-40F7-B2BE-7FB632041BDE}"/>
              </a:ext>
            </a:extLst>
          </p:cNvPr>
          <p:cNvGraphicFramePr>
            <a:graphicFrameLocks noChangeAspect="1"/>
          </p:cNvGraphicFramePr>
          <p:nvPr>
            <p:extLst>
              <p:ext uri="{D42A27DB-BD31-4B8C-83A1-F6EECF244321}">
                <p14:modId xmlns:p14="http://schemas.microsoft.com/office/powerpoint/2010/main" val="207776842"/>
              </p:ext>
            </p:extLst>
          </p:nvPr>
        </p:nvGraphicFramePr>
        <p:xfrm>
          <a:off x="2743200" y="2592883"/>
          <a:ext cx="36576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306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First Approach</a:t>
            </a:r>
          </a:p>
        </p:txBody>
      </p:sp>
      <p:pic>
        <p:nvPicPr>
          <p:cNvPr id="5" name="Content Placeholder 4" descr="Think about the recipe or algorithm for allocating awards. Starts off by using Equclid's Algorithm for the greatest common divisor of two numebrs, then Input A,B. Goes through if B=0, A&gt;B, B is B-A, A is A-B then at the end Print A.">
            <a:extLst>
              <a:ext uri="{FF2B5EF4-FFF2-40B4-BE49-F238E27FC236}">
                <a16:creationId xmlns:a16="http://schemas.microsoft.com/office/drawing/2014/main" id="{819F441E-54DA-931A-57B9-66D7D753B5DD}"/>
              </a:ext>
            </a:extLst>
          </p:cNvPr>
          <p:cNvPicPr>
            <a:picLocks noGrp="1" noChangeAspect="1"/>
          </p:cNvPicPr>
          <p:nvPr>
            <p:ph idx="1"/>
          </p:nvPr>
        </p:nvPicPr>
        <p:blipFill>
          <a:blip r:embed="rId3"/>
          <a:stretch>
            <a:fillRect/>
          </a:stretch>
        </p:blipFill>
        <p:spPr>
          <a:xfrm>
            <a:off x="3798358" y="2221442"/>
            <a:ext cx="1428750" cy="3209925"/>
          </a:xfrm>
        </p:spPr>
      </p:pic>
    </p:spTree>
    <p:extLst>
      <p:ext uri="{BB962C8B-B14F-4D97-AF65-F5344CB8AC3E}">
        <p14:creationId xmlns:p14="http://schemas.microsoft.com/office/powerpoint/2010/main" val="239474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65446A-10EA-503C-ADFC-164499812617}"/>
              </a:ext>
            </a:extLst>
          </p:cNvPr>
          <p:cNvSpPr>
            <a:spLocks noGrp="1"/>
          </p:cNvSpPr>
          <p:nvPr>
            <p:ph type="title"/>
          </p:nvPr>
        </p:nvSpPr>
        <p:spPr/>
        <p:txBody>
          <a:bodyPr/>
          <a:lstStyle/>
          <a:p>
            <a:r>
              <a:rPr lang="en-US" dirty="0"/>
              <a:t>Normal Distribution</a:t>
            </a:r>
          </a:p>
        </p:txBody>
      </p:sp>
      <p:sp>
        <p:nvSpPr>
          <p:cNvPr id="7" name="TextBox 6">
            <a:extLst>
              <a:ext uri="{FF2B5EF4-FFF2-40B4-BE49-F238E27FC236}">
                <a16:creationId xmlns:a16="http://schemas.microsoft.com/office/drawing/2014/main" id="{8C7D8864-259F-EE8E-BA72-2E62382BB45C}"/>
              </a:ext>
            </a:extLst>
          </p:cNvPr>
          <p:cNvSpPr txBox="1"/>
          <p:nvPr/>
        </p:nvSpPr>
        <p:spPr>
          <a:xfrm>
            <a:off x="353054" y="1441460"/>
            <a:ext cx="8437892" cy="4832092"/>
          </a:xfrm>
          <a:prstGeom prst="rect">
            <a:avLst/>
          </a:prstGeom>
          <a:noFill/>
        </p:spPr>
        <p:txBody>
          <a:bodyPr wrap="square" rtlCol="0">
            <a:spAutoFit/>
          </a:bodyPr>
          <a:lstStyle/>
          <a:p>
            <a:r>
              <a:rPr lang="en-US" sz="2800" dirty="0"/>
              <a:t>One expects a population to conform at least somewhat to a typical distribution.</a:t>
            </a:r>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r>
              <a:rPr lang="en-US" sz="2800" dirty="0"/>
              <a:t>This is a plot of the cumulative normal distribution.</a:t>
            </a:r>
          </a:p>
        </p:txBody>
      </p:sp>
      <p:graphicFrame>
        <p:nvGraphicFramePr>
          <p:cNvPr id="5" name="Chart 4" descr="Graph that has the numbers -3 to 3 on the x-axis and the numbers 0.0 to 1.0 on the y-axis. At -3, the graph is 0 and increases in a continuous graph up till 3 which nears 1.0 which is 100 percent.">
            <a:extLst>
              <a:ext uri="{FF2B5EF4-FFF2-40B4-BE49-F238E27FC236}">
                <a16:creationId xmlns:a16="http://schemas.microsoft.com/office/drawing/2014/main" id="{6BF62B6A-01ED-4163-BDEA-E3F33EFCE2EC}"/>
              </a:ext>
            </a:extLst>
          </p:cNvPr>
          <p:cNvGraphicFramePr>
            <a:graphicFrameLocks/>
          </p:cNvGraphicFramePr>
          <p:nvPr>
            <p:extLst>
              <p:ext uri="{D42A27DB-BD31-4B8C-83A1-F6EECF244321}">
                <p14:modId xmlns:p14="http://schemas.microsoft.com/office/powerpoint/2010/main" val="2002292823"/>
              </p:ext>
            </p:extLst>
          </p:nvPr>
        </p:nvGraphicFramePr>
        <p:xfrm>
          <a:off x="2743200" y="2599810"/>
          <a:ext cx="36576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B3CAC2D-83FC-B011-058A-F2F04C1531CA}"/>
              </a:ext>
              <a:ext uri="{C183D7F6-B498-43B3-948B-1728B52AA6E4}">
                <adec:decorative xmlns:adec="http://schemas.microsoft.com/office/drawing/2017/decorative" val="1"/>
              </a:ext>
            </a:extLst>
          </p:cNvPr>
          <p:cNvSpPr txBox="1"/>
          <p:nvPr/>
        </p:nvSpPr>
        <p:spPr>
          <a:xfrm>
            <a:off x="6525491" y="2527069"/>
            <a:ext cx="1864100" cy="369332"/>
          </a:xfrm>
          <a:prstGeom prst="rect">
            <a:avLst/>
          </a:prstGeom>
          <a:noFill/>
        </p:spPr>
        <p:txBody>
          <a:bodyPr wrap="none" rtlCol="0">
            <a:spAutoFit/>
          </a:bodyPr>
          <a:lstStyle/>
          <a:p>
            <a:r>
              <a:rPr lang="en-US" dirty="0">
                <a:solidFill>
                  <a:srgbClr val="C00000"/>
                </a:solidFill>
              </a:rPr>
              <a:t>Approaches 100%</a:t>
            </a:r>
          </a:p>
        </p:txBody>
      </p:sp>
      <p:sp>
        <p:nvSpPr>
          <p:cNvPr id="9" name="TextBox 8">
            <a:extLst>
              <a:ext uri="{FF2B5EF4-FFF2-40B4-BE49-F238E27FC236}">
                <a16:creationId xmlns:a16="http://schemas.microsoft.com/office/drawing/2014/main" id="{12A30FDE-D798-B07C-2557-EDA4D302EAED}"/>
              </a:ext>
              <a:ext uri="{C183D7F6-B498-43B3-948B-1728B52AA6E4}">
                <adec:decorative xmlns:adec="http://schemas.microsoft.com/office/drawing/2017/decorative" val="1"/>
              </a:ext>
            </a:extLst>
          </p:cNvPr>
          <p:cNvSpPr txBox="1"/>
          <p:nvPr/>
        </p:nvSpPr>
        <p:spPr>
          <a:xfrm>
            <a:off x="988447" y="4849091"/>
            <a:ext cx="1630062" cy="369332"/>
          </a:xfrm>
          <a:prstGeom prst="rect">
            <a:avLst/>
          </a:prstGeom>
          <a:noFill/>
        </p:spPr>
        <p:txBody>
          <a:bodyPr wrap="none" rtlCol="0">
            <a:spAutoFit/>
          </a:bodyPr>
          <a:lstStyle/>
          <a:p>
            <a:r>
              <a:rPr lang="en-US" dirty="0">
                <a:solidFill>
                  <a:srgbClr val="C00000"/>
                </a:solidFill>
              </a:rPr>
              <a:t>Approaches 0%</a:t>
            </a:r>
          </a:p>
        </p:txBody>
      </p:sp>
    </p:spTree>
    <p:extLst>
      <p:ext uri="{BB962C8B-B14F-4D97-AF65-F5344CB8AC3E}">
        <p14:creationId xmlns:p14="http://schemas.microsoft.com/office/powerpoint/2010/main" val="338872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340047-B64D-B144-B01D-85269AACF305}"/>
              </a:ext>
            </a:extLst>
          </p:cNvPr>
          <p:cNvSpPr>
            <a:spLocks noGrp="1"/>
          </p:cNvSpPr>
          <p:nvPr>
            <p:ph type="title"/>
          </p:nvPr>
        </p:nvSpPr>
        <p:spPr/>
        <p:txBody>
          <a:bodyPr/>
          <a:lstStyle/>
          <a:p>
            <a:r>
              <a:rPr lang="en-US" dirty="0"/>
              <a:t>Normal Distribution</a:t>
            </a:r>
          </a:p>
        </p:txBody>
      </p:sp>
      <p:sp>
        <p:nvSpPr>
          <p:cNvPr id="13" name="TextBox 12">
            <a:extLst>
              <a:ext uri="{FF2B5EF4-FFF2-40B4-BE49-F238E27FC236}">
                <a16:creationId xmlns:a16="http://schemas.microsoft.com/office/drawing/2014/main" id="{B34A6D82-B8E8-74BE-7B8E-01B8901F0957}"/>
              </a:ext>
            </a:extLst>
          </p:cNvPr>
          <p:cNvSpPr txBox="1"/>
          <p:nvPr/>
        </p:nvSpPr>
        <p:spPr>
          <a:xfrm>
            <a:off x="357451" y="1600007"/>
            <a:ext cx="8345969" cy="523220"/>
          </a:xfrm>
          <a:prstGeom prst="rect">
            <a:avLst/>
          </a:prstGeom>
          <a:noFill/>
        </p:spPr>
        <p:txBody>
          <a:bodyPr wrap="square" rtlCol="0">
            <a:spAutoFit/>
          </a:bodyPr>
          <a:lstStyle/>
          <a:p>
            <a:r>
              <a:rPr lang="en-US" sz="2800" dirty="0"/>
              <a:t>Representing the pay band as a cumulative distribution.</a:t>
            </a:r>
          </a:p>
        </p:txBody>
      </p:sp>
      <p:grpSp>
        <p:nvGrpSpPr>
          <p:cNvPr id="2" name="Group 1" descr="Cumulative normal distribution graph which has Lower bound at -2.0, Midpoint at 0.0, and Upper bound at 2.0. L is about 2.275 percent, M is at 50 percent, at U is at 97.725 percent.  ">
            <a:extLst>
              <a:ext uri="{FF2B5EF4-FFF2-40B4-BE49-F238E27FC236}">
                <a16:creationId xmlns:a16="http://schemas.microsoft.com/office/drawing/2014/main" id="{ABBADC38-4340-0E90-6CBA-FFCE10BA87DF}"/>
              </a:ext>
            </a:extLst>
          </p:cNvPr>
          <p:cNvGrpSpPr/>
          <p:nvPr/>
        </p:nvGrpSpPr>
        <p:grpSpPr>
          <a:xfrm>
            <a:off x="1097279" y="2581342"/>
            <a:ext cx="6735530" cy="3104904"/>
            <a:chOff x="1097279" y="2581342"/>
            <a:chExt cx="6735530" cy="3104904"/>
          </a:xfrm>
        </p:grpSpPr>
        <p:graphicFrame>
          <p:nvGraphicFramePr>
            <p:cNvPr id="26" name="Chart 25">
              <a:extLst>
                <a:ext uri="{FF2B5EF4-FFF2-40B4-BE49-F238E27FC236}">
                  <a16:creationId xmlns:a16="http://schemas.microsoft.com/office/drawing/2014/main" id="{0052A150-44C4-3200-D7C0-0FCA59D8EB1D}"/>
                </a:ext>
              </a:extLst>
            </p:cNvPr>
            <p:cNvGraphicFramePr>
              <a:graphicFrameLocks/>
            </p:cNvGraphicFramePr>
            <p:nvPr>
              <p:extLst>
                <p:ext uri="{D42A27DB-BD31-4B8C-83A1-F6EECF244321}">
                  <p14:modId xmlns:p14="http://schemas.microsoft.com/office/powerpoint/2010/main" val="1987238611"/>
                </p:ext>
              </p:extLst>
            </p:nvPr>
          </p:nvGraphicFramePr>
          <p:xfrm>
            <a:off x="1097279" y="2581342"/>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61608C99-2515-B13F-F082-1B2A33631C3D}"/>
                </a:ext>
              </a:extLst>
            </p:cNvPr>
            <p:cNvGrpSpPr/>
            <p:nvPr/>
          </p:nvGrpSpPr>
          <p:grpSpPr>
            <a:xfrm>
              <a:off x="1333913" y="5166592"/>
              <a:ext cx="4276995" cy="519654"/>
              <a:chOff x="1333913" y="5166592"/>
              <a:chExt cx="4276995" cy="519654"/>
            </a:xfrm>
          </p:grpSpPr>
          <p:cxnSp>
            <p:nvCxnSpPr>
              <p:cNvPr id="5" name="Straight Connector 4">
                <a:extLst>
                  <a:ext uri="{FF2B5EF4-FFF2-40B4-BE49-F238E27FC236}">
                    <a16:creationId xmlns:a16="http://schemas.microsoft.com/office/drawing/2014/main" id="{CBE8148A-54D4-021F-FE41-72CFD43DDA00}"/>
                  </a:ext>
                </a:extLst>
              </p:cNvPr>
              <p:cNvCxnSpPr>
                <a:cxnSpLocks/>
              </p:cNvCxnSpPr>
              <p:nvPr/>
            </p:nvCxnSpPr>
            <p:spPr>
              <a:xfrm>
                <a:off x="1471351" y="5241753"/>
                <a:ext cx="3965173" cy="751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F2F296F-15C3-C338-1517-2DED8185D05C}"/>
                  </a:ext>
                </a:extLst>
              </p:cNvPr>
              <p:cNvSpPr txBox="1"/>
              <p:nvPr/>
            </p:nvSpPr>
            <p:spPr>
              <a:xfrm>
                <a:off x="1333913" y="5316914"/>
                <a:ext cx="282450" cy="369332"/>
              </a:xfrm>
              <a:prstGeom prst="rect">
                <a:avLst/>
              </a:prstGeom>
              <a:noFill/>
            </p:spPr>
            <p:txBody>
              <a:bodyPr wrap="square" rtlCol="0">
                <a:spAutoFit/>
              </a:bodyPr>
              <a:lstStyle/>
              <a:p>
                <a:r>
                  <a:rPr lang="en-US" dirty="0"/>
                  <a:t>L</a:t>
                </a:r>
              </a:p>
            </p:txBody>
          </p:sp>
          <p:sp>
            <p:nvSpPr>
              <p:cNvPr id="11" name="TextBox 10">
                <a:extLst>
                  <a:ext uri="{FF2B5EF4-FFF2-40B4-BE49-F238E27FC236}">
                    <a16:creationId xmlns:a16="http://schemas.microsoft.com/office/drawing/2014/main" id="{FD8C3DDA-72CB-67AD-F9D0-136E496E2D9D}"/>
                  </a:ext>
                </a:extLst>
              </p:cNvPr>
              <p:cNvSpPr txBox="1"/>
              <p:nvPr/>
            </p:nvSpPr>
            <p:spPr>
              <a:xfrm>
                <a:off x="3309757" y="5316914"/>
                <a:ext cx="381836" cy="369332"/>
              </a:xfrm>
              <a:prstGeom prst="rect">
                <a:avLst/>
              </a:prstGeom>
              <a:noFill/>
            </p:spPr>
            <p:txBody>
              <a:bodyPr wrap="none" rtlCol="0">
                <a:spAutoFit/>
              </a:bodyPr>
              <a:lstStyle/>
              <a:p>
                <a:r>
                  <a:rPr lang="en-US" dirty="0"/>
                  <a:t>M</a:t>
                </a:r>
              </a:p>
            </p:txBody>
          </p:sp>
          <p:sp>
            <p:nvSpPr>
              <p:cNvPr id="12" name="TextBox 11">
                <a:extLst>
                  <a:ext uri="{FF2B5EF4-FFF2-40B4-BE49-F238E27FC236}">
                    <a16:creationId xmlns:a16="http://schemas.microsoft.com/office/drawing/2014/main" id="{95675961-DB48-89E6-15AF-BF8D71BA763B}"/>
                  </a:ext>
                </a:extLst>
              </p:cNvPr>
              <p:cNvSpPr txBox="1"/>
              <p:nvPr/>
            </p:nvSpPr>
            <p:spPr>
              <a:xfrm>
                <a:off x="5278766" y="5316914"/>
                <a:ext cx="332142" cy="369332"/>
              </a:xfrm>
              <a:prstGeom prst="rect">
                <a:avLst/>
              </a:prstGeom>
              <a:noFill/>
            </p:spPr>
            <p:txBody>
              <a:bodyPr wrap="none" rtlCol="0">
                <a:spAutoFit/>
              </a:bodyPr>
              <a:lstStyle/>
              <a:p>
                <a:r>
                  <a:rPr lang="en-US" dirty="0"/>
                  <a:t>U</a:t>
                </a:r>
              </a:p>
            </p:txBody>
          </p:sp>
          <p:cxnSp>
            <p:nvCxnSpPr>
              <p:cNvPr id="18" name="Straight Connector 17">
                <a:extLst>
                  <a:ext uri="{FF2B5EF4-FFF2-40B4-BE49-F238E27FC236}">
                    <a16:creationId xmlns:a16="http://schemas.microsoft.com/office/drawing/2014/main" id="{A4BDD17C-2D8A-886C-ACAE-7FA2AE732743}"/>
                  </a:ext>
                </a:extLst>
              </p:cNvPr>
              <p:cNvCxnSpPr>
                <a:cxnSpLocks/>
              </p:cNvCxnSpPr>
              <p:nvPr/>
            </p:nvCxnSpPr>
            <p:spPr>
              <a:xfrm>
                <a:off x="5444837" y="5166592"/>
                <a:ext cx="0" cy="150322"/>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000E5B7-FFF2-0E0D-DBCF-3180C19BB2A8}"/>
                  </a:ext>
                </a:extLst>
              </p:cNvPr>
              <p:cNvCxnSpPr>
                <a:cxnSpLocks/>
              </p:cNvCxnSpPr>
              <p:nvPr/>
            </p:nvCxnSpPr>
            <p:spPr>
              <a:xfrm>
                <a:off x="3500675" y="5174102"/>
                <a:ext cx="0" cy="1503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8FE570C-1FD9-1500-CEFF-01AE2750F457}"/>
                  </a:ext>
                </a:extLst>
              </p:cNvPr>
              <p:cNvCxnSpPr>
                <a:cxnSpLocks/>
              </p:cNvCxnSpPr>
              <p:nvPr/>
            </p:nvCxnSpPr>
            <p:spPr>
              <a:xfrm>
                <a:off x="1475138" y="5166592"/>
                <a:ext cx="0" cy="15032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8CD2C6CB-6F8F-BE45-E63E-C6D1F32E51EA}"/>
                </a:ext>
              </a:extLst>
            </p:cNvPr>
            <p:cNvGrpSpPr/>
            <p:nvPr/>
          </p:nvGrpSpPr>
          <p:grpSpPr>
            <a:xfrm>
              <a:off x="6241667" y="3347281"/>
              <a:ext cx="1591142" cy="1477328"/>
              <a:chOff x="6449487" y="3636818"/>
              <a:chExt cx="1591142" cy="1477328"/>
            </a:xfrm>
          </p:grpSpPr>
          <p:sp>
            <p:nvSpPr>
              <p:cNvPr id="14" name="TextBox 13">
                <a:extLst>
                  <a:ext uri="{FF2B5EF4-FFF2-40B4-BE49-F238E27FC236}">
                    <a16:creationId xmlns:a16="http://schemas.microsoft.com/office/drawing/2014/main" id="{54D75E25-CC9E-4ECA-55ED-8656ED927B04}"/>
                  </a:ext>
                </a:extLst>
              </p:cNvPr>
              <p:cNvSpPr txBox="1"/>
              <p:nvPr/>
            </p:nvSpPr>
            <p:spPr>
              <a:xfrm>
                <a:off x="6449487" y="3636818"/>
                <a:ext cx="381836" cy="1477328"/>
              </a:xfrm>
              <a:prstGeom prst="rect">
                <a:avLst/>
              </a:prstGeom>
              <a:noFill/>
            </p:spPr>
            <p:txBody>
              <a:bodyPr wrap="none" rtlCol="0">
                <a:spAutoFit/>
              </a:bodyPr>
              <a:lstStyle/>
              <a:p>
                <a:r>
                  <a:rPr lang="en-US" dirty="0"/>
                  <a:t>L </a:t>
                </a:r>
              </a:p>
              <a:p>
                <a:r>
                  <a:rPr lang="en-US" dirty="0"/>
                  <a:t> </a:t>
                </a:r>
              </a:p>
              <a:p>
                <a:r>
                  <a:rPr lang="en-US" dirty="0"/>
                  <a:t>M</a:t>
                </a:r>
              </a:p>
              <a:p>
                <a:endParaRPr lang="en-US" dirty="0"/>
              </a:p>
              <a:p>
                <a:r>
                  <a:rPr lang="en-US" dirty="0"/>
                  <a:t>U</a:t>
                </a:r>
              </a:p>
            </p:txBody>
          </p:sp>
          <p:sp>
            <p:nvSpPr>
              <p:cNvPr id="33" name="TextBox 32">
                <a:extLst>
                  <a:ext uri="{FF2B5EF4-FFF2-40B4-BE49-F238E27FC236}">
                    <a16:creationId xmlns:a16="http://schemas.microsoft.com/office/drawing/2014/main" id="{FB87F6B5-88B0-D058-570C-81C98723F902}"/>
                  </a:ext>
                </a:extLst>
              </p:cNvPr>
              <p:cNvSpPr txBox="1"/>
              <p:nvPr/>
            </p:nvSpPr>
            <p:spPr>
              <a:xfrm>
                <a:off x="6838056" y="3636818"/>
                <a:ext cx="1202573" cy="1477328"/>
              </a:xfrm>
              <a:prstGeom prst="rect">
                <a:avLst/>
              </a:prstGeom>
              <a:noFill/>
            </p:spPr>
            <p:txBody>
              <a:bodyPr wrap="none" rtlCol="0">
                <a:spAutoFit/>
              </a:bodyPr>
              <a:lstStyle/>
              <a:p>
                <a:r>
                  <a:rPr lang="en-US" dirty="0"/>
                  <a:t>=   2.275% </a:t>
                </a:r>
              </a:p>
              <a:p>
                <a:r>
                  <a:rPr lang="en-US" dirty="0"/>
                  <a:t> </a:t>
                </a:r>
              </a:p>
              <a:p>
                <a:r>
                  <a:rPr lang="en-US" dirty="0"/>
                  <a:t>= 50.000%</a:t>
                </a:r>
              </a:p>
              <a:p>
                <a:endParaRPr lang="en-US" dirty="0"/>
              </a:p>
              <a:p>
                <a:r>
                  <a:rPr lang="en-US" dirty="0"/>
                  <a:t>= 97.725%</a:t>
                </a:r>
              </a:p>
            </p:txBody>
          </p:sp>
        </p:grpSp>
      </p:grpSp>
    </p:spTree>
    <p:extLst>
      <p:ext uri="{BB962C8B-B14F-4D97-AF65-F5344CB8AC3E}">
        <p14:creationId xmlns:p14="http://schemas.microsoft.com/office/powerpoint/2010/main" val="363100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340047-B64D-B144-B01D-85269AACF305}"/>
              </a:ext>
            </a:extLst>
          </p:cNvPr>
          <p:cNvSpPr>
            <a:spLocks noGrp="1"/>
          </p:cNvSpPr>
          <p:nvPr>
            <p:ph type="title"/>
          </p:nvPr>
        </p:nvSpPr>
        <p:spPr/>
        <p:txBody>
          <a:bodyPr/>
          <a:lstStyle/>
          <a:p>
            <a:r>
              <a:rPr lang="en-US" dirty="0"/>
              <a:t>Uniform in Compensation</a:t>
            </a:r>
          </a:p>
        </p:txBody>
      </p:sp>
      <p:sp>
        <p:nvSpPr>
          <p:cNvPr id="13" name="TextBox 12">
            <a:extLst>
              <a:ext uri="{FF2B5EF4-FFF2-40B4-BE49-F238E27FC236}">
                <a16:creationId xmlns:a16="http://schemas.microsoft.com/office/drawing/2014/main" id="{B34A6D82-B8E8-74BE-7B8E-01B8901F0957}"/>
              </a:ext>
            </a:extLst>
          </p:cNvPr>
          <p:cNvSpPr txBox="1"/>
          <p:nvPr/>
        </p:nvSpPr>
        <p:spPr>
          <a:xfrm>
            <a:off x="357451" y="1600007"/>
            <a:ext cx="8345969" cy="523220"/>
          </a:xfrm>
          <a:prstGeom prst="rect">
            <a:avLst/>
          </a:prstGeom>
          <a:noFill/>
        </p:spPr>
        <p:txBody>
          <a:bodyPr wrap="square" rtlCol="0">
            <a:spAutoFit/>
          </a:bodyPr>
          <a:lstStyle/>
          <a:p>
            <a:r>
              <a:rPr lang="en-US" sz="2800" dirty="0"/>
              <a:t>Distribute data points evenly along x-axis.</a:t>
            </a:r>
          </a:p>
        </p:txBody>
      </p:sp>
      <p:grpSp>
        <p:nvGrpSpPr>
          <p:cNvPr id="2" name="Group 1" descr="On the graph, the differences in the points farther away from the median are smaller then the differences in the points closer to the median along the x-axis.">
            <a:extLst>
              <a:ext uri="{FF2B5EF4-FFF2-40B4-BE49-F238E27FC236}">
                <a16:creationId xmlns:a16="http://schemas.microsoft.com/office/drawing/2014/main" id="{BBCC96FC-8AF8-AD26-210A-E73F01CDF337}"/>
              </a:ext>
            </a:extLst>
          </p:cNvPr>
          <p:cNvGrpSpPr/>
          <p:nvPr/>
        </p:nvGrpSpPr>
        <p:grpSpPr>
          <a:xfrm>
            <a:off x="1156208" y="2335708"/>
            <a:ext cx="6676601" cy="3350538"/>
            <a:chOff x="1156208" y="2335708"/>
            <a:chExt cx="6676601" cy="3350538"/>
          </a:xfrm>
        </p:grpSpPr>
        <p:graphicFrame>
          <p:nvGraphicFramePr>
            <p:cNvPr id="17" name="Chart 16">
              <a:extLst>
                <a:ext uri="{FF2B5EF4-FFF2-40B4-BE49-F238E27FC236}">
                  <a16:creationId xmlns:a16="http://schemas.microsoft.com/office/drawing/2014/main" id="{46ECB84F-7D2D-482D-8D49-BA4B2469D94F}"/>
                </a:ext>
              </a:extLst>
            </p:cNvPr>
            <p:cNvGraphicFramePr>
              <a:graphicFrameLocks/>
            </p:cNvGraphicFramePr>
            <p:nvPr>
              <p:extLst>
                <p:ext uri="{D42A27DB-BD31-4B8C-83A1-F6EECF244321}">
                  <p14:modId xmlns:p14="http://schemas.microsoft.com/office/powerpoint/2010/main" val="1450782183"/>
                </p:ext>
              </p:extLst>
            </p:nvPr>
          </p:nvGraphicFramePr>
          <p:xfrm>
            <a:off x="1156208" y="2654417"/>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61608C99-2515-B13F-F082-1B2A33631C3D}"/>
                </a:ext>
              </a:extLst>
            </p:cNvPr>
            <p:cNvGrpSpPr/>
            <p:nvPr/>
          </p:nvGrpSpPr>
          <p:grpSpPr>
            <a:xfrm>
              <a:off x="1333913" y="5166592"/>
              <a:ext cx="4276995" cy="519654"/>
              <a:chOff x="1333913" y="5166592"/>
              <a:chExt cx="4276995" cy="519654"/>
            </a:xfrm>
          </p:grpSpPr>
          <p:cxnSp>
            <p:nvCxnSpPr>
              <p:cNvPr id="5" name="Straight Connector 4">
                <a:extLst>
                  <a:ext uri="{FF2B5EF4-FFF2-40B4-BE49-F238E27FC236}">
                    <a16:creationId xmlns:a16="http://schemas.microsoft.com/office/drawing/2014/main" id="{CBE8148A-54D4-021F-FE41-72CFD43DDA00}"/>
                  </a:ext>
                </a:extLst>
              </p:cNvPr>
              <p:cNvCxnSpPr>
                <a:cxnSpLocks/>
              </p:cNvCxnSpPr>
              <p:nvPr/>
            </p:nvCxnSpPr>
            <p:spPr>
              <a:xfrm>
                <a:off x="1471351" y="5241753"/>
                <a:ext cx="3965173" cy="751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F2F296F-15C3-C338-1517-2DED8185D05C}"/>
                  </a:ext>
                </a:extLst>
              </p:cNvPr>
              <p:cNvSpPr txBox="1"/>
              <p:nvPr/>
            </p:nvSpPr>
            <p:spPr>
              <a:xfrm>
                <a:off x="1333913" y="5316914"/>
                <a:ext cx="282450" cy="369332"/>
              </a:xfrm>
              <a:prstGeom prst="rect">
                <a:avLst/>
              </a:prstGeom>
              <a:noFill/>
            </p:spPr>
            <p:txBody>
              <a:bodyPr wrap="square" rtlCol="0">
                <a:spAutoFit/>
              </a:bodyPr>
              <a:lstStyle/>
              <a:p>
                <a:r>
                  <a:rPr lang="en-US" dirty="0"/>
                  <a:t>L</a:t>
                </a:r>
              </a:p>
            </p:txBody>
          </p:sp>
          <p:sp>
            <p:nvSpPr>
              <p:cNvPr id="11" name="TextBox 10">
                <a:extLst>
                  <a:ext uri="{FF2B5EF4-FFF2-40B4-BE49-F238E27FC236}">
                    <a16:creationId xmlns:a16="http://schemas.microsoft.com/office/drawing/2014/main" id="{FD8C3DDA-72CB-67AD-F9D0-136E496E2D9D}"/>
                  </a:ext>
                </a:extLst>
              </p:cNvPr>
              <p:cNvSpPr txBox="1"/>
              <p:nvPr/>
            </p:nvSpPr>
            <p:spPr>
              <a:xfrm>
                <a:off x="3309757" y="5316914"/>
                <a:ext cx="381836" cy="369332"/>
              </a:xfrm>
              <a:prstGeom prst="rect">
                <a:avLst/>
              </a:prstGeom>
              <a:noFill/>
            </p:spPr>
            <p:txBody>
              <a:bodyPr wrap="none" rtlCol="0">
                <a:spAutoFit/>
              </a:bodyPr>
              <a:lstStyle/>
              <a:p>
                <a:r>
                  <a:rPr lang="en-US" dirty="0"/>
                  <a:t>M</a:t>
                </a:r>
              </a:p>
            </p:txBody>
          </p:sp>
          <p:sp>
            <p:nvSpPr>
              <p:cNvPr id="12" name="TextBox 11">
                <a:extLst>
                  <a:ext uri="{FF2B5EF4-FFF2-40B4-BE49-F238E27FC236}">
                    <a16:creationId xmlns:a16="http://schemas.microsoft.com/office/drawing/2014/main" id="{95675961-DB48-89E6-15AF-BF8D71BA763B}"/>
                  </a:ext>
                </a:extLst>
              </p:cNvPr>
              <p:cNvSpPr txBox="1"/>
              <p:nvPr/>
            </p:nvSpPr>
            <p:spPr>
              <a:xfrm>
                <a:off x="5278766" y="5316914"/>
                <a:ext cx="332142" cy="369332"/>
              </a:xfrm>
              <a:prstGeom prst="rect">
                <a:avLst/>
              </a:prstGeom>
              <a:noFill/>
            </p:spPr>
            <p:txBody>
              <a:bodyPr wrap="none" rtlCol="0">
                <a:spAutoFit/>
              </a:bodyPr>
              <a:lstStyle/>
              <a:p>
                <a:r>
                  <a:rPr lang="en-US" dirty="0"/>
                  <a:t>U</a:t>
                </a:r>
              </a:p>
            </p:txBody>
          </p:sp>
          <p:cxnSp>
            <p:nvCxnSpPr>
              <p:cNvPr id="18" name="Straight Connector 17">
                <a:extLst>
                  <a:ext uri="{FF2B5EF4-FFF2-40B4-BE49-F238E27FC236}">
                    <a16:creationId xmlns:a16="http://schemas.microsoft.com/office/drawing/2014/main" id="{A4BDD17C-2D8A-886C-ACAE-7FA2AE732743}"/>
                  </a:ext>
                </a:extLst>
              </p:cNvPr>
              <p:cNvCxnSpPr>
                <a:cxnSpLocks/>
              </p:cNvCxnSpPr>
              <p:nvPr/>
            </p:nvCxnSpPr>
            <p:spPr>
              <a:xfrm>
                <a:off x="5444837" y="5166592"/>
                <a:ext cx="0" cy="150322"/>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000E5B7-FFF2-0E0D-DBCF-3180C19BB2A8}"/>
                  </a:ext>
                </a:extLst>
              </p:cNvPr>
              <p:cNvCxnSpPr>
                <a:cxnSpLocks/>
              </p:cNvCxnSpPr>
              <p:nvPr/>
            </p:nvCxnSpPr>
            <p:spPr>
              <a:xfrm>
                <a:off x="3500675" y="5174102"/>
                <a:ext cx="0" cy="1503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8FE570C-1FD9-1500-CEFF-01AE2750F457}"/>
                  </a:ext>
                </a:extLst>
              </p:cNvPr>
              <p:cNvCxnSpPr>
                <a:cxnSpLocks/>
              </p:cNvCxnSpPr>
              <p:nvPr/>
            </p:nvCxnSpPr>
            <p:spPr>
              <a:xfrm>
                <a:off x="1475138" y="5166592"/>
                <a:ext cx="0" cy="15032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8CD2C6CB-6F8F-BE45-E63E-C6D1F32E51EA}"/>
                </a:ext>
              </a:extLst>
            </p:cNvPr>
            <p:cNvGrpSpPr/>
            <p:nvPr/>
          </p:nvGrpSpPr>
          <p:grpSpPr>
            <a:xfrm>
              <a:off x="6241667" y="3347281"/>
              <a:ext cx="1591142" cy="1477328"/>
              <a:chOff x="6449487" y="3636818"/>
              <a:chExt cx="1591142" cy="1477328"/>
            </a:xfrm>
          </p:grpSpPr>
          <p:sp>
            <p:nvSpPr>
              <p:cNvPr id="14" name="TextBox 13">
                <a:extLst>
                  <a:ext uri="{FF2B5EF4-FFF2-40B4-BE49-F238E27FC236}">
                    <a16:creationId xmlns:a16="http://schemas.microsoft.com/office/drawing/2014/main" id="{54D75E25-CC9E-4ECA-55ED-8656ED927B04}"/>
                  </a:ext>
                </a:extLst>
              </p:cNvPr>
              <p:cNvSpPr txBox="1"/>
              <p:nvPr/>
            </p:nvSpPr>
            <p:spPr>
              <a:xfrm>
                <a:off x="6449487" y="3636818"/>
                <a:ext cx="381836" cy="1477328"/>
              </a:xfrm>
              <a:prstGeom prst="rect">
                <a:avLst/>
              </a:prstGeom>
              <a:noFill/>
            </p:spPr>
            <p:txBody>
              <a:bodyPr wrap="none" rtlCol="0">
                <a:spAutoFit/>
              </a:bodyPr>
              <a:lstStyle/>
              <a:p>
                <a:r>
                  <a:rPr lang="en-US" dirty="0"/>
                  <a:t>L </a:t>
                </a:r>
              </a:p>
              <a:p>
                <a:r>
                  <a:rPr lang="en-US" dirty="0"/>
                  <a:t> </a:t>
                </a:r>
              </a:p>
              <a:p>
                <a:r>
                  <a:rPr lang="en-US" dirty="0"/>
                  <a:t>M</a:t>
                </a:r>
              </a:p>
              <a:p>
                <a:endParaRPr lang="en-US" dirty="0"/>
              </a:p>
              <a:p>
                <a:r>
                  <a:rPr lang="en-US" dirty="0"/>
                  <a:t>U</a:t>
                </a:r>
              </a:p>
            </p:txBody>
          </p:sp>
          <p:sp>
            <p:nvSpPr>
              <p:cNvPr id="33" name="TextBox 32">
                <a:extLst>
                  <a:ext uri="{FF2B5EF4-FFF2-40B4-BE49-F238E27FC236}">
                    <a16:creationId xmlns:a16="http://schemas.microsoft.com/office/drawing/2014/main" id="{FB87F6B5-88B0-D058-570C-81C98723F902}"/>
                  </a:ext>
                </a:extLst>
              </p:cNvPr>
              <p:cNvSpPr txBox="1"/>
              <p:nvPr/>
            </p:nvSpPr>
            <p:spPr>
              <a:xfrm>
                <a:off x="6838056" y="3636818"/>
                <a:ext cx="1202573" cy="1477328"/>
              </a:xfrm>
              <a:prstGeom prst="rect">
                <a:avLst/>
              </a:prstGeom>
              <a:noFill/>
            </p:spPr>
            <p:txBody>
              <a:bodyPr wrap="none" rtlCol="0">
                <a:spAutoFit/>
              </a:bodyPr>
              <a:lstStyle/>
              <a:p>
                <a:r>
                  <a:rPr lang="en-US" dirty="0"/>
                  <a:t>=   2.275% </a:t>
                </a:r>
              </a:p>
              <a:p>
                <a:r>
                  <a:rPr lang="en-US" dirty="0"/>
                  <a:t> </a:t>
                </a:r>
              </a:p>
              <a:p>
                <a:r>
                  <a:rPr lang="en-US" dirty="0"/>
                  <a:t>= 50.000%</a:t>
                </a:r>
              </a:p>
              <a:p>
                <a:endParaRPr lang="en-US" dirty="0"/>
              </a:p>
              <a:p>
                <a:r>
                  <a:rPr lang="en-US" dirty="0"/>
                  <a:t>= 97.725%</a:t>
                </a:r>
              </a:p>
            </p:txBody>
          </p:sp>
        </p:grpSp>
        <p:grpSp>
          <p:nvGrpSpPr>
            <p:cNvPr id="23" name="Group 22">
              <a:extLst>
                <a:ext uri="{FF2B5EF4-FFF2-40B4-BE49-F238E27FC236}">
                  <a16:creationId xmlns:a16="http://schemas.microsoft.com/office/drawing/2014/main" id="{88A1F361-9E78-2121-4B34-428F9859D801}"/>
                </a:ext>
              </a:extLst>
            </p:cNvPr>
            <p:cNvGrpSpPr/>
            <p:nvPr/>
          </p:nvGrpSpPr>
          <p:grpSpPr>
            <a:xfrm>
              <a:off x="3172690" y="2823856"/>
              <a:ext cx="2106076" cy="369332"/>
              <a:chOff x="3172690" y="2823856"/>
              <a:chExt cx="2106076" cy="369332"/>
            </a:xfrm>
          </p:grpSpPr>
          <p:cxnSp>
            <p:nvCxnSpPr>
              <p:cNvPr id="4" name="Straight Connector 3">
                <a:extLst>
                  <a:ext uri="{FF2B5EF4-FFF2-40B4-BE49-F238E27FC236}">
                    <a16:creationId xmlns:a16="http://schemas.microsoft.com/office/drawing/2014/main" id="{32DA2F19-C3A0-78C1-A754-DFDE4860EF82}"/>
                  </a:ext>
                </a:extLst>
              </p:cNvPr>
              <p:cNvCxnSpPr>
                <a:cxnSpLocks/>
              </p:cNvCxnSpPr>
              <p:nvPr/>
            </p:nvCxnSpPr>
            <p:spPr>
              <a:xfrm flipH="1">
                <a:off x="3981796" y="2984269"/>
                <a:ext cx="12969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CAA68A7-023B-9CF4-C0E7-E43C1FA725AE}"/>
                  </a:ext>
                </a:extLst>
              </p:cNvPr>
              <p:cNvCxnSpPr>
                <a:cxnSpLocks/>
              </p:cNvCxnSpPr>
              <p:nvPr/>
            </p:nvCxnSpPr>
            <p:spPr>
              <a:xfrm flipH="1">
                <a:off x="3981796" y="3084022"/>
                <a:ext cx="881149"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7FE5D22-E58C-98EB-63FD-2497BCCEAC45}"/>
                  </a:ext>
                </a:extLst>
              </p:cNvPr>
              <p:cNvSpPr txBox="1"/>
              <p:nvPr/>
            </p:nvSpPr>
            <p:spPr>
              <a:xfrm>
                <a:off x="3172690" y="2823856"/>
                <a:ext cx="826508" cy="369332"/>
              </a:xfrm>
              <a:prstGeom prst="rect">
                <a:avLst/>
              </a:prstGeom>
              <a:noFill/>
            </p:spPr>
            <p:txBody>
              <a:bodyPr wrap="none" rtlCol="0">
                <a:spAutoFit/>
              </a:bodyPr>
              <a:lstStyle/>
              <a:p>
                <a:r>
                  <a:rPr lang="en-US" dirty="0">
                    <a:solidFill>
                      <a:srgbClr val="C00000"/>
                    </a:solidFill>
                  </a:rPr>
                  <a:t>closest</a:t>
                </a:r>
              </a:p>
            </p:txBody>
          </p:sp>
        </p:grpSp>
        <p:grpSp>
          <p:nvGrpSpPr>
            <p:cNvPr id="22" name="Group 21">
              <a:extLst>
                <a:ext uri="{FF2B5EF4-FFF2-40B4-BE49-F238E27FC236}">
                  <a16:creationId xmlns:a16="http://schemas.microsoft.com/office/drawing/2014/main" id="{179845D9-4FE1-4CCE-935A-A959DC0A6455}"/>
                </a:ext>
              </a:extLst>
            </p:cNvPr>
            <p:cNvGrpSpPr/>
            <p:nvPr/>
          </p:nvGrpSpPr>
          <p:grpSpPr>
            <a:xfrm>
              <a:off x="2048756" y="3640975"/>
              <a:ext cx="1808349" cy="440574"/>
              <a:chOff x="2048756" y="3640975"/>
              <a:chExt cx="1808349" cy="440574"/>
            </a:xfrm>
          </p:grpSpPr>
          <p:cxnSp>
            <p:nvCxnSpPr>
              <p:cNvPr id="9" name="Straight Connector 8">
                <a:extLst>
                  <a:ext uri="{FF2B5EF4-FFF2-40B4-BE49-F238E27FC236}">
                    <a16:creationId xmlns:a16="http://schemas.microsoft.com/office/drawing/2014/main" id="{3020B114-4995-EA01-51A1-6490B00D371F}"/>
                  </a:ext>
                </a:extLst>
              </p:cNvPr>
              <p:cNvCxnSpPr>
                <a:cxnSpLocks/>
              </p:cNvCxnSpPr>
              <p:nvPr/>
            </p:nvCxnSpPr>
            <p:spPr>
              <a:xfrm flipH="1">
                <a:off x="2984269" y="3640975"/>
                <a:ext cx="8728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CD092EC-EC7A-12B7-E721-3C59E54F4ABB}"/>
                  </a:ext>
                </a:extLst>
              </p:cNvPr>
              <p:cNvCxnSpPr>
                <a:cxnSpLocks/>
              </p:cNvCxnSpPr>
              <p:nvPr/>
            </p:nvCxnSpPr>
            <p:spPr>
              <a:xfrm flipH="1">
                <a:off x="2984269" y="4081549"/>
                <a:ext cx="325488"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5A3AEB05-F9AB-C237-9C54-E74E4CDF6958}"/>
                  </a:ext>
                </a:extLst>
              </p:cNvPr>
              <p:cNvSpPr txBox="1"/>
              <p:nvPr/>
            </p:nvSpPr>
            <p:spPr>
              <a:xfrm>
                <a:off x="2048756" y="3676596"/>
                <a:ext cx="935513" cy="369332"/>
              </a:xfrm>
              <a:prstGeom prst="rect">
                <a:avLst/>
              </a:prstGeom>
              <a:noFill/>
            </p:spPr>
            <p:txBody>
              <a:bodyPr wrap="none" rtlCol="0">
                <a:spAutoFit/>
              </a:bodyPr>
              <a:lstStyle/>
              <a:p>
                <a:r>
                  <a:rPr lang="en-US" dirty="0">
                    <a:solidFill>
                      <a:srgbClr val="C00000"/>
                    </a:solidFill>
                  </a:rPr>
                  <a:t>furthest</a:t>
                </a:r>
              </a:p>
            </p:txBody>
          </p:sp>
        </p:grpSp>
        <p:grpSp>
          <p:nvGrpSpPr>
            <p:cNvPr id="28" name="Group 27">
              <a:extLst>
                <a:ext uri="{FF2B5EF4-FFF2-40B4-BE49-F238E27FC236}">
                  <a16:creationId xmlns:a16="http://schemas.microsoft.com/office/drawing/2014/main" id="{D9B74263-5ECF-2D8E-C854-CE8C40295359}"/>
                </a:ext>
              </a:extLst>
            </p:cNvPr>
            <p:cNvGrpSpPr/>
            <p:nvPr/>
          </p:nvGrpSpPr>
          <p:grpSpPr>
            <a:xfrm>
              <a:off x="1504603" y="2335708"/>
              <a:ext cx="3980967" cy="199506"/>
              <a:chOff x="1471351" y="5843674"/>
              <a:chExt cx="3980967" cy="199506"/>
            </a:xfrm>
          </p:grpSpPr>
          <p:cxnSp>
            <p:nvCxnSpPr>
              <p:cNvPr id="25" name="Straight Connector 24">
                <a:extLst>
                  <a:ext uri="{FF2B5EF4-FFF2-40B4-BE49-F238E27FC236}">
                    <a16:creationId xmlns:a16="http://schemas.microsoft.com/office/drawing/2014/main" id="{E677E957-FEC8-02E8-B2A3-C51C4B3703D1}"/>
                  </a:ext>
                </a:extLst>
              </p:cNvPr>
              <p:cNvCxnSpPr>
                <a:cxnSpLocks/>
              </p:cNvCxnSpPr>
              <p:nvPr/>
            </p:nvCxnSpPr>
            <p:spPr>
              <a:xfrm>
                <a:off x="1471351" y="5843674"/>
                <a:ext cx="3787" cy="199506"/>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09212A3-B790-43EF-5659-5B6E9D687B6A}"/>
                  </a:ext>
                </a:extLst>
              </p:cNvPr>
              <p:cNvCxnSpPr>
                <a:cxnSpLocks/>
              </p:cNvCxnSpPr>
              <p:nvPr/>
            </p:nvCxnSpPr>
            <p:spPr>
              <a:xfrm>
                <a:off x="1968499" y="5843674"/>
                <a:ext cx="3787" cy="199506"/>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F73F870-3BB3-DD22-BA42-FCA1A20BE9DE}"/>
                  </a:ext>
                </a:extLst>
              </p:cNvPr>
              <p:cNvCxnSpPr>
                <a:cxnSpLocks/>
              </p:cNvCxnSpPr>
              <p:nvPr/>
            </p:nvCxnSpPr>
            <p:spPr>
              <a:xfrm>
                <a:off x="2465646" y="5843674"/>
                <a:ext cx="3787" cy="19950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4836C3E-8E11-DF97-70E6-AD11CFE58764}"/>
                  </a:ext>
                </a:extLst>
              </p:cNvPr>
              <p:cNvCxnSpPr>
                <a:cxnSpLocks/>
              </p:cNvCxnSpPr>
              <p:nvPr/>
            </p:nvCxnSpPr>
            <p:spPr>
              <a:xfrm>
                <a:off x="2962793" y="5843674"/>
                <a:ext cx="3787" cy="199506"/>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0BBE772-F781-3C98-B3FF-2823D5698EA8}"/>
                  </a:ext>
                </a:extLst>
              </p:cNvPr>
              <p:cNvCxnSpPr>
                <a:cxnSpLocks/>
              </p:cNvCxnSpPr>
              <p:nvPr/>
            </p:nvCxnSpPr>
            <p:spPr>
              <a:xfrm>
                <a:off x="3459940" y="5843674"/>
                <a:ext cx="3787" cy="19950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F77A8233-9D21-EF13-B8F7-AEFD606400D8}"/>
                  </a:ext>
                </a:extLst>
              </p:cNvPr>
              <p:cNvCxnSpPr>
                <a:cxnSpLocks/>
              </p:cNvCxnSpPr>
              <p:nvPr/>
            </p:nvCxnSpPr>
            <p:spPr>
              <a:xfrm>
                <a:off x="3957087" y="5843674"/>
                <a:ext cx="3787" cy="199506"/>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35D8CB9-A17B-20B8-5B87-0CF23092F6A6}"/>
                  </a:ext>
                </a:extLst>
              </p:cNvPr>
              <p:cNvCxnSpPr>
                <a:cxnSpLocks/>
              </p:cNvCxnSpPr>
              <p:nvPr/>
            </p:nvCxnSpPr>
            <p:spPr>
              <a:xfrm>
                <a:off x="4454234" y="5843674"/>
                <a:ext cx="3787" cy="199506"/>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AEC1F18-1158-0243-12B4-AC38250BE0E7}"/>
                  </a:ext>
                </a:extLst>
              </p:cNvPr>
              <p:cNvCxnSpPr>
                <a:cxnSpLocks/>
              </p:cNvCxnSpPr>
              <p:nvPr/>
            </p:nvCxnSpPr>
            <p:spPr>
              <a:xfrm>
                <a:off x="4951381" y="5843674"/>
                <a:ext cx="3787" cy="199506"/>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58523B4-839F-AE79-6245-20C7DCC9BC6B}"/>
                  </a:ext>
                </a:extLst>
              </p:cNvPr>
              <p:cNvCxnSpPr>
                <a:cxnSpLocks/>
              </p:cNvCxnSpPr>
              <p:nvPr/>
            </p:nvCxnSpPr>
            <p:spPr>
              <a:xfrm>
                <a:off x="5448531" y="5843674"/>
                <a:ext cx="3787" cy="199506"/>
              </a:xfrm>
              <a:prstGeom prst="line">
                <a:avLst/>
              </a:prstGeom>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23480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340047-B64D-B144-B01D-85269AACF305}"/>
              </a:ext>
            </a:extLst>
          </p:cNvPr>
          <p:cNvSpPr>
            <a:spLocks noGrp="1"/>
          </p:cNvSpPr>
          <p:nvPr>
            <p:ph type="title"/>
          </p:nvPr>
        </p:nvSpPr>
        <p:spPr/>
        <p:txBody>
          <a:bodyPr/>
          <a:lstStyle/>
          <a:p>
            <a:r>
              <a:rPr lang="en-US" dirty="0"/>
              <a:t>Uniform in Percentile</a:t>
            </a:r>
          </a:p>
        </p:txBody>
      </p:sp>
      <p:sp>
        <p:nvSpPr>
          <p:cNvPr id="13" name="TextBox 12">
            <a:extLst>
              <a:ext uri="{FF2B5EF4-FFF2-40B4-BE49-F238E27FC236}">
                <a16:creationId xmlns:a16="http://schemas.microsoft.com/office/drawing/2014/main" id="{B34A6D82-B8E8-74BE-7B8E-01B8901F0957}"/>
              </a:ext>
            </a:extLst>
          </p:cNvPr>
          <p:cNvSpPr txBox="1"/>
          <p:nvPr/>
        </p:nvSpPr>
        <p:spPr>
          <a:xfrm>
            <a:off x="357451" y="1600007"/>
            <a:ext cx="8345969" cy="523220"/>
          </a:xfrm>
          <a:prstGeom prst="rect">
            <a:avLst/>
          </a:prstGeom>
          <a:noFill/>
        </p:spPr>
        <p:txBody>
          <a:bodyPr wrap="square" rtlCol="0">
            <a:spAutoFit/>
          </a:bodyPr>
          <a:lstStyle/>
          <a:p>
            <a:r>
              <a:rPr lang="en-US" sz="2800" dirty="0"/>
              <a:t>Distribute data points evenly along y-axis.</a:t>
            </a:r>
          </a:p>
        </p:txBody>
      </p:sp>
      <p:grpSp>
        <p:nvGrpSpPr>
          <p:cNvPr id="2" name="Group 1" descr="On the graph, the points near the median are closer together then the distance between points that are further away from the median along the y-axis.">
            <a:extLst>
              <a:ext uri="{FF2B5EF4-FFF2-40B4-BE49-F238E27FC236}">
                <a16:creationId xmlns:a16="http://schemas.microsoft.com/office/drawing/2014/main" id="{6FF25373-D6FA-4967-6C1D-DED9D63D3C0D}"/>
              </a:ext>
            </a:extLst>
          </p:cNvPr>
          <p:cNvGrpSpPr/>
          <p:nvPr/>
        </p:nvGrpSpPr>
        <p:grpSpPr>
          <a:xfrm>
            <a:off x="677207" y="2651194"/>
            <a:ext cx="7155602" cy="3035052"/>
            <a:chOff x="677207" y="2651194"/>
            <a:chExt cx="7155602" cy="3035052"/>
          </a:xfrm>
        </p:grpSpPr>
        <p:graphicFrame>
          <p:nvGraphicFramePr>
            <p:cNvPr id="17" name="Chart 16">
              <a:extLst>
                <a:ext uri="{FF2B5EF4-FFF2-40B4-BE49-F238E27FC236}">
                  <a16:creationId xmlns:a16="http://schemas.microsoft.com/office/drawing/2014/main" id="{135BE180-0A9E-4908-8848-BC4BA64F11BC}"/>
                </a:ext>
              </a:extLst>
            </p:cNvPr>
            <p:cNvGraphicFramePr>
              <a:graphicFrameLocks/>
            </p:cNvGraphicFramePr>
            <p:nvPr>
              <p:extLst>
                <p:ext uri="{D42A27DB-BD31-4B8C-83A1-F6EECF244321}">
                  <p14:modId xmlns:p14="http://schemas.microsoft.com/office/powerpoint/2010/main" val="301815024"/>
                </p:ext>
              </p:extLst>
            </p:nvPr>
          </p:nvGraphicFramePr>
          <p:xfrm>
            <a:off x="1159624" y="2651194"/>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61608C99-2515-B13F-F082-1B2A33631C3D}"/>
                </a:ext>
              </a:extLst>
            </p:cNvPr>
            <p:cNvGrpSpPr/>
            <p:nvPr/>
          </p:nvGrpSpPr>
          <p:grpSpPr>
            <a:xfrm>
              <a:off x="1333913" y="5166592"/>
              <a:ext cx="4276995" cy="519654"/>
              <a:chOff x="1333913" y="5166592"/>
              <a:chExt cx="4276995" cy="519654"/>
            </a:xfrm>
          </p:grpSpPr>
          <p:cxnSp>
            <p:nvCxnSpPr>
              <p:cNvPr id="5" name="Straight Connector 4">
                <a:extLst>
                  <a:ext uri="{FF2B5EF4-FFF2-40B4-BE49-F238E27FC236}">
                    <a16:creationId xmlns:a16="http://schemas.microsoft.com/office/drawing/2014/main" id="{CBE8148A-54D4-021F-FE41-72CFD43DDA00}"/>
                  </a:ext>
                </a:extLst>
              </p:cNvPr>
              <p:cNvCxnSpPr>
                <a:cxnSpLocks/>
              </p:cNvCxnSpPr>
              <p:nvPr/>
            </p:nvCxnSpPr>
            <p:spPr>
              <a:xfrm>
                <a:off x="1471351" y="5241753"/>
                <a:ext cx="3965173" cy="751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F2F296F-15C3-C338-1517-2DED8185D05C}"/>
                  </a:ext>
                </a:extLst>
              </p:cNvPr>
              <p:cNvSpPr txBox="1"/>
              <p:nvPr/>
            </p:nvSpPr>
            <p:spPr>
              <a:xfrm>
                <a:off x="1333913" y="5316914"/>
                <a:ext cx="282450" cy="369332"/>
              </a:xfrm>
              <a:prstGeom prst="rect">
                <a:avLst/>
              </a:prstGeom>
              <a:noFill/>
            </p:spPr>
            <p:txBody>
              <a:bodyPr wrap="square" rtlCol="0">
                <a:spAutoFit/>
              </a:bodyPr>
              <a:lstStyle/>
              <a:p>
                <a:r>
                  <a:rPr lang="en-US" dirty="0"/>
                  <a:t>L</a:t>
                </a:r>
              </a:p>
            </p:txBody>
          </p:sp>
          <p:sp>
            <p:nvSpPr>
              <p:cNvPr id="11" name="TextBox 10">
                <a:extLst>
                  <a:ext uri="{FF2B5EF4-FFF2-40B4-BE49-F238E27FC236}">
                    <a16:creationId xmlns:a16="http://schemas.microsoft.com/office/drawing/2014/main" id="{FD8C3DDA-72CB-67AD-F9D0-136E496E2D9D}"/>
                  </a:ext>
                </a:extLst>
              </p:cNvPr>
              <p:cNvSpPr txBox="1"/>
              <p:nvPr/>
            </p:nvSpPr>
            <p:spPr>
              <a:xfrm>
                <a:off x="3309757" y="5316914"/>
                <a:ext cx="381836" cy="369332"/>
              </a:xfrm>
              <a:prstGeom prst="rect">
                <a:avLst/>
              </a:prstGeom>
              <a:noFill/>
            </p:spPr>
            <p:txBody>
              <a:bodyPr wrap="none" rtlCol="0">
                <a:spAutoFit/>
              </a:bodyPr>
              <a:lstStyle/>
              <a:p>
                <a:r>
                  <a:rPr lang="en-US" dirty="0"/>
                  <a:t>M</a:t>
                </a:r>
              </a:p>
            </p:txBody>
          </p:sp>
          <p:sp>
            <p:nvSpPr>
              <p:cNvPr id="12" name="TextBox 11">
                <a:extLst>
                  <a:ext uri="{FF2B5EF4-FFF2-40B4-BE49-F238E27FC236}">
                    <a16:creationId xmlns:a16="http://schemas.microsoft.com/office/drawing/2014/main" id="{95675961-DB48-89E6-15AF-BF8D71BA763B}"/>
                  </a:ext>
                </a:extLst>
              </p:cNvPr>
              <p:cNvSpPr txBox="1"/>
              <p:nvPr/>
            </p:nvSpPr>
            <p:spPr>
              <a:xfrm>
                <a:off x="5278766" y="5316914"/>
                <a:ext cx="332142" cy="369332"/>
              </a:xfrm>
              <a:prstGeom prst="rect">
                <a:avLst/>
              </a:prstGeom>
              <a:noFill/>
            </p:spPr>
            <p:txBody>
              <a:bodyPr wrap="none" rtlCol="0">
                <a:spAutoFit/>
              </a:bodyPr>
              <a:lstStyle/>
              <a:p>
                <a:r>
                  <a:rPr lang="en-US" dirty="0"/>
                  <a:t>U</a:t>
                </a:r>
              </a:p>
            </p:txBody>
          </p:sp>
          <p:cxnSp>
            <p:nvCxnSpPr>
              <p:cNvPr id="18" name="Straight Connector 17">
                <a:extLst>
                  <a:ext uri="{FF2B5EF4-FFF2-40B4-BE49-F238E27FC236}">
                    <a16:creationId xmlns:a16="http://schemas.microsoft.com/office/drawing/2014/main" id="{A4BDD17C-2D8A-886C-ACAE-7FA2AE732743}"/>
                  </a:ext>
                </a:extLst>
              </p:cNvPr>
              <p:cNvCxnSpPr>
                <a:cxnSpLocks/>
              </p:cNvCxnSpPr>
              <p:nvPr/>
            </p:nvCxnSpPr>
            <p:spPr>
              <a:xfrm>
                <a:off x="5444837" y="5166592"/>
                <a:ext cx="0" cy="150322"/>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000E5B7-FFF2-0E0D-DBCF-3180C19BB2A8}"/>
                  </a:ext>
                </a:extLst>
              </p:cNvPr>
              <p:cNvCxnSpPr>
                <a:cxnSpLocks/>
              </p:cNvCxnSpPr>
              <p:nvPr/>
            </p:nvCxnSpPr>
            <p:spPr>
              <a:xfrm>
                <a:off x="3500675" y="5174102"/>
                <a:ext cx="0" cy="1503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8FE570C-1FD9-1500-CEFF-01AE2750F457}"/>
                  </a:ext>
                </a:extLst>
              </p:cNvPr>
              <p:cNvCxnSpPr>
                <a:cxnSpLocks/>
              </p:cNvCxnSpPr>
              <p:nvPr/>
            </p:nvCxnSpPr>
            <p:spPr>
              <a:xfrm>
                <a:off x="1475138" y="5166592"/>
                <a:ext cx="0" cy="15032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8CD2C6CB-6F8F-BE45-E63E-C6D1F32E51EA}"/>
                </a:ext>
              </a:extLst>
            </p:cNvPr>
            <p:cNvGrpSpPr/>
            <p:nvPr/>
          </p:nvGrpSpPr>
          <p:grpSpPr>
            <a:xfrm>
              <a:off x="6241667" y="3347281"/>
              <a:ext cx="1591142" cy="1477328"/>
              <a:chOff x="6449487" y="3636818"/>
              <a:chExt cx="1591142" cy="1477328"/>
            </a:xfrm>
          </p:grpSpPr>
          <p:sp>
            <p:nvSpPr>
              <p:cNvPr id="14" name="TextBox 13">
                <a:extLst>
                  <a:ext uri="{FF2B5EF4-FFF2-40B4-BE49-F238E27FC236}">
                    <a16:creationId xmlns:a16="http://schemas.microsoft.com/office/drawing/2014/main" id="{54D75E25-CC9E-4ECA-55ED-8656ED927B04}"/>
                  </a:ext>
                </a:extLst>
              </p:cNvPr>
              <p:cNvSpPr txBox="1"/>
              <p:nvPr/>
            </p:nvSpPr>
            <p:spPr>
              <a:xfrm>
                <a:off x="6449487" y="3636818"/>
                <a:ext cx="381836" cy="1477328"/>
              </a:xfrm>
              <a:prstGeom prst="rect">
                <a:avLst/>
              </a:prstGeom>
              <a:noFill/>
            </p:spPr>
            <p:txBody>
              <a:bodyPr wrap="none" rtlCol="0">
                <a:spAutoFit/>
              </a:bodyPr>
              <a:lstStyle/>
              <a:p>
                <a:r>
                  <a:rPr lang="en-US" dirty="0"/>
                  <a:t>L </a:t>
                </a:r>
              </a:p>
              <a:p>
                <a:r>
                  <a:rPr lang="en-US" dirty="0"/>
                  <a:t> </a:t>
                </a:r>
              </a:p>
              <a:p>
                <a:r>
                  <a:rPr lang="en-US" dirty="0"/>
                  <a:t>M</a:t>
                </a:r>
              </a:p>
              <a:p>
                <a:endParaRPr lang="en-US" dirty="0"/>
              </a:p>
              <a:p>
                <a:r>
                  <a:rPr lang="en-US" dirty="0"/>
                  <a:t>U</a:t>
                </a:r>
              </a:p>
            </p:txBody>
          </p:sp>
          <p:sp>
            <p:nvSpPr>
              <p:cNvPr id="33" name="TextBox 32">
                <a:extLst>
                  <a:ext uri="{FF2B5EF4-FFF2-40B4-BE49-F238E27FC236}">
                    <a16:creationId xmlns:a16="http://schemas.microsoft.com/office/drawing/2014/main" id="{FB87F6B5-88B0-D058-570C-81C98723F902}"/>
                  </a:ext>
                </a:extLst>
              </p:cNvPr>
              <p:cNvSpPr txBox="1"/>
              <p:nvPr/>
            </p:nvSpPr>
            <p:spPr>
              <a:xfrm>
                <a:off x="6838056" y="3636818"/>
                <a:ext cx="1202573" cy="1477328"/>
              </a:xfrm>
              <a:prstGeom prst="rect">
                <a:avLst/>
              </a:prstGeom>
              <a:noFill/>
            </p:spPr>
            <p:txBody>
              <a:bodyPr wrap="none" rtlCol="0">
                <a:spAutoFit/>
              </a:bodyPr>
              <a:lstStyle/>
              <a:p>
                <a:r>
                  <a:rPr lang="en-US" dirty="0"/>
                  <a:t>=   2.275% </a:t>
                </a:r>
              </a:p>
              <a:p>
                <a:r>
                  <a:rPr lang="en-US" dirty="0"/>
                  <a:t> </a:t>
                </a:r>
              </a:p>
              <a:p>
                <a:r>
                  <a:rPr lang="en-US" dirty="0"/>
                  <a:t>= 50.000%</a:t>
                </a:r>
              </a:p>
              <a:p>
                <a:endParaRPr lang="en-US" dirty="0"/>
              </a:p>
              <a:p>
                <a:r>
                  <a:rPr lang="en-US" dirty="0"/>
                  <a:t>= 97.725%</a:t>
                </a:r>
              </a:p>
            </p:txBody>
          </p:sp>
        </p:grpSp>
        <p:grpSp>
          <p:nvGrpSpPr>
            <p:cNvPr id="22" name="Group 21">
              <a:extLst>
                <a:ext uri="{FF2B5EF4-FFF2-40B4-BE49-F238E27FC236}">
                  <a16:creationId xmlns:a16="http://schemas.microsoft.com/office/drawing/2014/main" id="{87C9F7A2-4D20-785A-5879-C5F8657FB9C7}"/>
                </a:ext>
              </a:extLst>
            </p:cNvPr>
            <p:cNvGrpSpPr/>
            <p:nvPr/>
          </p:nvGrpSpPr>
          <p:grpSpPr>
            <a:xfrm>
              <a:off x="3278339" y="3981796"/>
              <a:ext cx="826508" cy="1087816"/>
              <a:chOff x="3278339" y="3981796"/>
              <a:chExt cx="826508" cy="1087816"/>
            </a:xfrm>
          </p:grpSpPr>
          <p:cxnSp>
            <p:nvCxnSpPr>
              <p:cNvPr id="9" name="Straight Connector 8">
                <a:extLst>
                  <a:ext uri="{FF2B5EF4-FFF2-40B4-BE49-F238E27FC236}">
                    <a16:creationId xmlns:a16="http://schemas.microsoft.com/office/drawing/2014/main" id="{876AA011-4579-25C4-0338-F59F1BA3D3A6}"/>
                  </a:ext>
                </a:extLst>
              </p:cNvPr>
              <p:cNvCxnSpPr>
                <a:cxnSpLocks/>
              </p:cNvCxnSpPr>
              <p:nvPr/>
            </p:nvCxnSpPr>
            <p:spPr>
              <a:xfrm>
                <a:off x="3500675" y="4247804"/>
                <a:ext cx="0" cy="3990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D1CED8F-BEE3-2848-D8B3-69E4CA84FA7D}"/>
                  </a:ext>
                </a:extLst>
              </p:cNvPr>
              <p:cNvCxnSpPr>
                <a:cxnSpLocks/>
              </p:cNvCxnSpPr>
              <p:nvPr/>
            </p:nvCxnSpPr>
            <p:spPr>
              <a:xfrm>
                <a:off x="3807229" y="3981796"/>
                <a:ext cx="0" cy="665019"/>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6E0629C4-4C2E-BBEE-06D1-4690548735D4}"/>
                  </a:ext>
                </a:extLst>
              </p:cNvPr>
              <p:cNvSpPr txBox="1"/>
              <p:nvPr/>
            </p:nvSpPr>
            <p:spPr>
              <a:xfrm>
                <a:off x="3278339" y="4700280"/>
                <a:ext cx="826508" cy="369332"/>
              </a:xfrm>
              <a:prstGeom prst="rect">
                <a:avLst/>
              </a:prstGeom>
              <a:noFill/>
            </p:spPr>
            <p:txBody>
              <a:bodyPr wrap="none" rtlCol="0">
                <a:spAutoFit/>
              </a:bodyPr>
              <a:lstStyle/>
              <a:p>
                <a:r>
                  <a:rPr lang="en-US" dirty="0">
                    <a:solidFill>
                      <a:srgbClr val="C00000"/>
                    </a:solidFill>
                  </a:rPr>
                  <a:t>closest</a:t>
                </a:r>
              </a:p>
            </p:txBody>
          </p:sp>
        </p:grpSp>
        <p:grpSp>
          <p:nvGrpSpPr>
            <p:cNvPr id="23" name="Group 22">
              <a:extLst>
                <a:ext uri="{FF2B5EF4-FFF2-40B4-BE49-F238E27FC236}">
                  <a16:creationId xmlns:a16="http://schemas.microsoft.com/office/drawing/2014/main" id="{285E621D-C852-AF72-4240-69ECB108369A}"/>
                </a:ext>
              </a:extLst>
            </p:cNvPr>
            <p:cNvGrpSpPr/>
            <p:nvPr/>
          </p:nvGrpSpPr>
          <p:grpSpPr>
            <a:xfrm>
              <a:off x="4561420" y="3150521"/>
              <a:ext cx="935513" cy="1200607"/>
              <a:chOff x="4561420" y="3150521"/>
              <a:chExt cx="935513" cy="1200607"/>
            </a:xfrm>
          </p:grpSpPr>
          <p:cxnSp>
            <p:nvCxnSpPr>
              <p:cNvPr id="4" name="Straight Connector 3">
                <a:extLst>
                  <a:ext uri="{FF2B5EF4-FFF2-40B4-BE49-F238E27FC236}">
                    <a16:creationId xmlns:a16="http://schemas.microsoft.com/office/drawing/2014/main" id="{7349BE29-9BDB-D8A8-33F8-518B39296566}"/>
                  </a:ext>
                </a:extLst>
              </p:cNvPr>
              <p:cNvCxnSpPr>
                <a:cxnSpLocks/>
              </p:cNvCxnSpPr>
              <p:nvPr/>
            </p:nvCxnSpPr>
            <p:spPr>
              <a:xfrm flipH="1">
                <a:off x="5486402" y="3150521"/>
                <a:ext cx="8313" cy="698269"/>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E5DBBCB-919A-E605-5AC1-765ABEF7465F}"/>
                  </a:ext>
                </a:extLst>
              </p:cNvPr>
              <p:cNvCxnSpPr>
                <a:cxnSpLocks/>
              </p:cNvCxnSpPr>
              <p:nvPr/>
            </p:nvCxnSpPr>
            <p:spPr>
              <a:xfrm>
                <a:off x="4572000" y="3429000"/>
                <a:ext cx="0" cy="41979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88575BB0-754B-29E9-F623-0D0DF22A9028}"/>
                  </a:ext>
                </a:extLst>
              </p:cNvPr>
              <p:cNvSpPr txBox="1"/>
              <p:nvPr/>
            </p:nvSpPr>
            <p:spPr>
              <a:xfrm>
                <a:off x="4561420" y="3981796"/>
                <a:ext cx="935513" cy="369332"/>
              </a:xfrm>
              <a:prstGeom prst="rect">
                <a:avLst/>
              </a:prstGeom>
              <a:noFill/>
            </p:spPr>
            <p:txBody>
              <a:bodyPr wrap="none" rtlCol="0">
                <a:spAutoFit/>
              </a:bodyPr>
              <a:lstStyle/>
              <a:p>
                <a:r>
                  <a:rPr lang="en-US" dirty="0">
                    <a:solidFill>
                      <a:srgbClr val="C00000"/>
                    </a:solidFill>
                  </a:rPr>
                  <a:t>furthest</a:t>
                </a:r>
              </a:p>
            </p:txBody>
          </p:sp>
        </p:grpSp>
        <p:grpSp>
          <p:nvGrpSpPr>
            <p:cNvPr id="30" name="Group 29">
              <a:extLst>
                <a:ext uri="{FF2B5EF4-FFF2-40B4-BE49-F238E27FC236}">
                  <a16:creationId xmlns:a16="http://schemas.microsoft.com/office/drawing/2014/main" id="{02B2CC49-12DC-5C5E-D2D6-BDB0BAB4F0B2}"/>
                </a:ext>
              </a:extLst>
            </p:cNvPr>
            <p:cNvGrpSpPr/>
            <p:nvPr/>
          </p:nvGrpSpPr>
          <p:grpSpPr>
            <a:xfrm>
              <a:off x="677207" y="2984271"/>
              <a:ext cx="282633" cy="2198958"/>
              <a:chOff x="677207" y="2984271"/>
              <a:chExt cx="282633" cy="2198958"/>
            </a:xfrm>
          </p:grpSpPr>
          <p:cxnSp>
            <p:nvCxnSpPr>
              <p:cNvPr id="25" name="Straight Connector 24">
                <a:extLst>
                  <a:ext uri="{FF2B5EF4-FFF2-40B4-BE49-F238E27FC236}">
                    <a16:creationId xmlns:a16="http://schemas.microsoft.com/office/drawing/2014/main" id="{8FA7B2A1-D326-78D0-5A97-4FC8EA85D632}"/>
                  </a:ext>
                </a:extLst>
              </p:cNvPr>
              <p:cNvCxnSpPr>
                <a:cxnSpLocks/>
              </p:cNvCxnSpPr>
              <p:nvPr/>
            </p:nvCxnSpPr>
            <p:spPr>
              <a:xfrm>
                <a:off x="677207" y="2984271"/>
                <a:ext cx="2826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827AEBF-2E95-2CDB-57D6-6B053C2F0433}"/>
                  </a:ext>
                </a:extLst>
              </p:cNvPr>
              <p:cNvCxnSpPr>
                <a:cxnSpLocks/>
              </p:cNvCxnSpPr>
              <p:nvPr/>
            </p:nvCxnSpPr>
            <p:spPr>
              <a:xfrm>
                <a:off x="677207" y="3259141"/>
                <a:ext cx="2826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194E5CC-E7D4-B9EE-52FB-118FB1C76436}"/>
                  </a:ext>
                </a:extLst>
              </p:cNvPr>
              <p:cNvCxnSpPr>
                <a:cxnSpLocks/>
              </p:cNvCxnSpPr>
              <p:nvPr/>
            </p:nvCxnSpPr>
            <p:spPr>
              <a:xfrm>
                <a:off x="677207" y="3534011"/>
                <a:ext cx="2826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DE851BB5-FAFA-425A-96C2-3975E36CD682}"/>
                  </a:ext>
                </a:extLst>
              </p:cNvPr>
              <p:cNvCxnSpPr>
                <a:cxnSpLocks/>
              </p:cNvCxnSpPr>
              <p:nvPr/>
            </p:nvCxnSpPr>
            <p:spPr>
              <a:xfrm>
                <a:off x="677207" y="3808881"/>
                <a:ext cx="2826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C7D0871A-0CAD-A013-FB8D-371C5C83D2AF}"/>
                  </a:ext>
                </a:extLst>
              </p:cNvPr>
              <p:cNvCxnSpPr>
                <a:cxnSpLocks/>
              </p:cNvCxnSpPr>
              <p:nvPr/>
            </p:nvCxnSpPr>
            <p:spPr>
              <a:xfrm>
                <a:off x="677207" y="4083751"/>
                <a:ext cx="2826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9DB82E4-7B00-D874-EB33-7F1AC828BB8B}"/>
                  </a:ext>
                </a:extLst>
              </p:cNvPr>
              <p:cNvCxnSpPr>
                <a:cxnSpLocks/>
              </p:cNvCxnSpPr>
              <p:nvPr/>
            </p:nvCxnSpPr>
            <p:spPr>
              <a:xfrm>
                <a:off x="677207" y="4358621"/>
                <a:ext cx="2826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A9C8D86-68A4-7A04-89D8-F4B8458F5540}"/>
                  </a:ext>
                </a:extLst>
              </p:cNvPr>
              <p:cNvCxnSpPr>
                <a:cxnSpLocks/>
              </p:cNvCxnSpPr>
              <p:nvPr/>
            </p:nvCxnSpPr>
            <p:spPr>
              <a:xfrm>
                <a:off x="677207" y="4633491"/>
                <a:ext cx="2826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5CA4F9C9-A0BC-F1A3-FFE7-0AD31530CD95}"/>
                  </a:ext>
                </a:extLst>
              </p:cNvPr>
              <p:cNvCxnSpPr>
                <a:cxnSpLocks/>
              </p:cNvCxnSpPr>
              <p:nvPr/>
            </p:nvCxnSpPr>
            <p:spPr>
              <a:xfrm>
                <a:off x="677207" y="4908361"/>
                <a:ext cx="2826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AC486AC4-9B5A-27A6-E906-95A3C9AB2DC4}"/>
                  </a:ext>
                </a:extLst>
              </p:cNvPr>
              <p:cNvCxnSpPr>
                <a:cxnSpLocks/>
              </p:cNvCxnSpPr>
              <p:nvPr/>
            </p:nvCxnSpPr>
            <p:spPr>
              <a:xfrm>
                <a:off x="677207" y="5183229"/>
                <a:ext cx="282633" cy="0"/>
              </a:xfrm>
              <a:prstGeom prst="line">
                <a:avLst/>
              </a:prstGeom>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29196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A3E72E-6B70-D441-0129-39CCDB11EDB2}"/>
              </a:ext>
            </a:extLst>
          </p:cNvPr>
          <p:cNvSpPr>
            <a:spLocks noGrp="1"/>
          </p:cNvSpPr>
          <p:nvPr>
            <p:ph type="title"/>
          </p:nvPr>
        </p:nvSpPr>
        <p:spPr/>
        <p:txBody>
          <a:bodyPr/>
          <a:lstStyle/>
          <a:p>
            <a:r>
              <a:rPr lang="en-US" dirty="0"/>
              <a:t>Normal Targets</a:t>
            </a:r>
          </a:p>
        </p:txBody>
      </p:sp>
      <p:sp>
        <p:nvSpPr>
          <p:cNvPr id="2" name="Content Placeholder 1">
            <a:extLst>
              <a:ext uri="{FF2B5EF4-FFF2-40B4-BE49-F238E27FC236}">
                <a16:creationId xmlns:a16="http://schemas.microsoft.com/office/drawing/2014/main" id="{8305C178-E187-8312-AAFC-5B67969B1B9F}"/>
              </a:ext>
            </a:extLst>
          </p:cNvPr>
          <p:cNvSpPr>
            <a:spLocks noGrp="1"/>
          </p:cNvSpPr>
          <p:nvPr>
            <p:ph idx="1"/>
          </p:nvPr>
        </p:nvSpPr>
        <p:spPr/>
        <p:txBody>
          <a:bodyPr/>
          <a:lstStyle/>
          <a:p>
            <a:pPr marL="0" indent="0">
              <a:buNone/>
            </a:pPr>
            <a:r>
              <a:rPr lang="en-US" sz="2800" dirty="0"/>
              <a:t>Mapping evenly by percentile results in targets that are closer together in the vicinity of the median.</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The normal distribution can be approximated simply to produce the expected behavior.</a:t>
            </a:r>
          </a:p>
        </p:txBody>
      </p:sp>
      <p:grpSp>
        <p:nvGrpSpPr>
          <p:cNvPr id="4" name="Group 3" descr="The distance between each target is not even. The distance between M and T is 1.0, T to T is 1.1, T to T is 1.4, and T to U is 3.1.">
            <a:extLst>
              <a:ext uri="{FF2B5EF4-FFF2-40B4-BE49-F238E27FC236}">
                <a16:creationId xmlns:a16="http://schemas.microsoft.com/office/drawing/2014/main" id="{B64033E4-1D7F-7527-EC02-95F22EF2E997}"/>
              </a:ext>
            </a:extLst>
          </p:cNvPr>
          <p:cNvGrpSpPr/>
          <p:nvPr/>
        </p:nvGrpSpPr>
        <p:grpSpPr>
          <a:xfrm>
            <a:off x="1369537" y="2902787"/>
            <a:ext cx="6404926" cy="1111941"/>
            <a:chOff x="1369537" y="2902787"/>
            <a:chExt cx="6404926" cy="1111941"/>
          </a:xfrm>
        </p:grpSpPr>
        <p:grpSp>
          <p:nvGrpSpPr>
            <p:cNvPr id="41" name="Group 40">
              <a:extLst>
                <a:ext uri="{FF2B5EF4-FFF2-40B4-BE49-F238E27FC236}">
                  <a16:creationId xmlns:a16="http://schemas.microsoft.com/office/drawing/2014/main" id="{DF419C3C-9488-1FDA-4AEF-AD54F1A09C4B}"/>
                </a:ext>
              </a:extLst>
            </p:cNvPr>
            <p:cNvGrpSpPr/>
            <p:nvPr/>
          </p:nvGrpSpPr>
          <p:grpSpPr>
            <a:xfrm>
              <a:off x="1560455" y="3332069"/>
              <a:ext cx="6075550" cy="207818"/>
              <a:chOff x="1560455" y="3332069"/>
              <a:chExt cx="6075550" cy="207818"/>
            </a:xfrm>
          </p:grpSpPr>
          <p:cxnSp>
            <p:nvCxnSpPr>
              <p:cNvPr id="23" name="Straight Connector 22">
                <a:extLst>
                  <a:ext uri="{FF2B5EF4-FFF2-40B4-BE49-F238E27FC236}">
                    <a16:creationId xmlns:a16="http://schemas.microsoft.com/office/drawing/2014/main" id="{F254F07D-4898-9522-6463-BD586BA5B4D7}"/>
                  </a:ext>
                </a:extLst>
              </p:cNvPr>
              <p:cNvCxnSpPr>
                <a:cxnSpLocks/>
              </p:cNvCxnSpPr>
              <p:nvPr/>
            </p:nvCxnSpPr>
            <p:spPr>
              <a:xfrm>
                <a:off x="1560455" y="3435978"/>
                <a:ext cx="914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1D1FAD8-C2AC-E339-4D49-5DF4C75081EF}"/>
                  </a:ext>
                </a:extLst>
              </p:cNvPr>
              <p:cNvCxnSpPr>
                <a:cxnSpLocks/>
              </p:cNvCxnSpPr>
              <p:nvPr/>
            </p:nvCxnSpPr>
            <p:spPr>
              <a:xfrm>
                <a:off x="2491621" y="3435978"/>
                <a:ext cx="10058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7687064-AFB2-9997-AF20-6E8A7F6A5911}"/>
                  </a:ext>
                </a:extLst>
              </p:cNvPr>
              <p:cNvCxnSpPr>
                <a:cxnSpLocks/>
              </p:cNvCxnSpPr>
              <p:nvPr/>
            </p:nvCxnSpPr>
            <p:spPr>
              <a:xfrm>
                <a:off x="3503936" y="3435978"/>
                <a:ext cx="12801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79D2296-B343-66E4-565F-5E240FEE64CA}"/>
                  </a:ext>
                </a:extLst>
              </p:cNvPr>
              <p:cNvCxnSpPr>
                <a:cxnSpLocks/>
              </p:cNvCxnSpPr>
              <p:nvPr/>
            </p:nvCxnSpPr>
            <p:spPr>
              <a:xfrm>
                <a:off x="4798599" y="3435978"/>
                <a:ext cx="28346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B63A1C9-18C6-6851-0FD7-E00CAACC004E}"/>
                  </a:ext>
                </a:extLst>
              </p:cNvPr>
              <p:cNvCxnSpPr>
                <a:cxnSpLocks/>
              </p:cNvCxnSpPr>
              <p:nvPr/>
            </p:nvCxnSpPr>
            <p:spPr>
              <a:xfrm>
                <a:off x="3497321" y="3332069"/>
                <a:ext cx="0" cy="2078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40259B8-E4EE-87F3-54B4-7B1D7E9EA2C0}"/>
                  </a:ext>
                </a:extLst>
              </p:cNvPr>
              <p:cNvCxnSpPr>
                <a:cxnSpLocks/>
              </p:cNvCxnSpPr>
              <p:nvPr/>
            </p:nvCxnSpPr>
            <p:spPr>
              <a:xfrm>
                <a:off x="4790284" y="3332069"/>
                <a:ext cx="0" cy="20781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EFB1947-FB38-AEB6-0DDE-23D490B6F1C0}"/>
                  </a:ext>
                </a:extLst>
              </p:cNvPr>
              <p:cNvCxnSpPr>
                <a:cxnSpLocks/>
              </p:cNvCxnSpPr>
              <p:nvPr/>
            </p:nvCxnSpPr>
            <p:spPr>
              <a:xfrm>
                <a:off x="7636005" y="3332069"/>
                <a:ext cx="0" cy="20781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AFA79D3-A24D-8DDA-A7D6-26E2FB671C03}"/>
                  </a:ext>
                </a:extLst>
              </p:cNvPr>
              <p:cNvCxnSpPr>
                <a:cxnSpLocks/>
              </p:cNvCxnSpPr>
              <p:nvPr/>
            </p:nvCxnSpPr>
            <p:spPr>
              <a:xfrm>
                <a:off x="2485939" y="3332069"/>
                <a:ext cx="0" cy="20781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44F4C49-7DBB-1B88-D154-62C0A1AA8089}"/>
                  </a:ext>
                </a:extLst>
              </p:cNvPr>
              <p:cNvCxnSpPr>
                <a:cxnSpLocks/>
              </p:cNvCxnSpPr>
              <p:nvPr/>
            </p:nvCxnSpPr>
            <p:spPr>
              <a:xfrm>
                <a:off x="1563223" y="3332069"/>
                <a:ext cx="0" cy="207818"/>
              </a:xfrm>
              <a:prstGeom prst="line">
                <a:avLst/>
              </a:prstGeom>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E45914E9-E874-362A-BD62-AE2B77A6742C}"/>
                </a:ext>
              </a:extLst>
            </p:cNvPr>
            <p:cNvSpPr txBox="1"/>
            <p:nvPr/>
          </p:nvSpPr>
          <p:spPr>
            <a:xfrm>
              <a:off x="1772847" y="3627647"/>
              <a:ext cx="476412" cy="369332"/>
            </a:xfrm>
            <a:prstGeom prst="rect">
              <a:avLst/>
            </a:prstGeom>
            <a:noFill/>
          </p:spPr>
          <p:txBody>
            <a:bodyPr wrap="none" rtlCol="0">
              <a:spAutoFit/>
            </a:bodyPr>
            <a:lstStyle/>
            <a:p>
              <a:r>
                <a:rPr lang="en-US" dirty="0"/>
                <a:t>1.0</a:t>
              </a:r>
            </a:p>
          </p:txBody>
        </p:sp>
        <p:sp>
          <p:nvSpPr>
            <p:cNvPr id="35" name="TextBox 34">
              <a:extLst>
                <a:ext uri="{FF2B5EF4-FFF2-40B4-BE49-F238E27FC236}">
                  <a16:creationId xmlns:a16="http://schemas.microsoft.com/office/drawing/2014/main" id="{8D1ADCE4-51DA-E7AB-343B-70562DA0D7DE}"/>
                </a:ext>
              </a:extLst>
            </p:cNvPr>
            <p:cNvSpPr txBox="1"/>
            <p:nvPr/>
          </p:nvSpPr>
          <p:spPr>
            <a:xfrm>
              <a:off x="2756335" y="3622290"/>
              <a:ext cx="476412" cy="369332"/>
            </a:xfrm>
            <a:prstGeom prst="rect">
              <a:avLst/>
            </a:prstGeom>
            <a:noFill/>
          </p:spPr>
          <p:txBody>
            <a:bodyPr wrap="none" rtlCol="0">
              <a:spAutoFit/>
            </a:bodyPr>
            <a:lstStyle/>
            <a:p>
              <a:r>
                <a:rPr lang="en-US" dirty="0"/>
                <a:t>1.1</a:t>
              </a:r>
            </a:p>
          </p:txBody>
        </p:sp>
        <p:sp>
          <p:nvSpPr>
            <p:cNvPr id="36" name="TextBox 35">
              <a:extLst>
                <a:ext uri="{FF2B5EF4-FFF2-40B4-BE49-F238E27FC236}">
                  <a16:creationId xmlns:a16="http://schemas.microsoft.com/office/drawing/2014/main" id="{A71315E1-527E-5C52-F7CC-B867A5CD9258}"/>
                </a:ext>
              </a:extLst>
            </p:cNvPr>
            <p:cNvSpPr txBox="1"/>
            <p:nvPr/>
          </p:nvSpPr>
          <p:spPr>
            <a:xfrm>
              <a:off x="3907801" y="3645396"/>
              <a:ext cx="476412" cy="369332"/>
            </a:xfrm>
            <a:prstGeom prst="rect">
              <a:avLst/>
            </a:prstGeom>
            <a:noFill/>
          </p:spPr>
          <p:txBody>
            <a:bodyPr wrap="none" rtlCol="0">
              <a:spAutoFit/>
            </a:bodyPr>
            <a:lstStyle/>
            <a:p>
              <a:r>
                <a:rPr lang="en-US" dirty="0"/>
                <a:t>1.4</a:t>
              </a:r>
            </a:p>
          </p:txBody>
        </p:sp>
        <p:sp>
          <p:nvSpPr>
            <p:cNvPr id="37" name="TextBox 36">
              <a:extLst>
                <a:ext uri="{FF2B5EF4-FFF2-40B4-BE49-F238E27FC236}">
                  <a16:creationId xmlns:a16="http://schemas.microsoft.com/office/drawing/2014/main" id="{B0A67F26-4801-BAAC-06C6-B210CAA60302}"/>
                </a:ext>
              </a:extLst>
            </p:cNvPr>
            <p:cNvSpPr txBox="1"/>
            <p:nvPr/>
          </p:nvSpPr>
          <p:spPr>
            <a:xfrm>
              <a:off x="5977713" y="3624692"/>
              <a:ext cx="476412" cy="369332"/>
            </a:xfrm>
            <a:prstGeom prst="rect">
              <a:avLst/>
            </a:prstGeom>
            <a:noFill/>
          </p:spPr>
          <p:txBody>
            <a:bodyPr wrap="none" rtlCol="0">
              <a:spAutoFit/>
            </a:bodyPr>
            <a:lstStyle/>
            <a:p>
              <a:r>
                <a:rPr lang="en-US" dirty="0"/>
                <a:t>3.1</a:t>
              </a:r>
            </a:p>
          </p:txBody>
        </p:sp>
        <p:sp>
          <p:nvSpPr>
            <p:cNvPr id="38" name="TextBox 37">
              <a:extLst>
                <a:ext uri="{FF2B5EF4-FFF2-40B4-BE49-F238E27FC236}">
                  <a16:creationId xmlns:a16="http://schemas.microsoft.com/office/drawing/2014/main" id="{72FB5449-34C6-CD00-8F0A-3BADA1A91347}"/>
                </a:ext>
              </a:extLst>
            </p:cNvPr>
            <p:cNvSpPr txBox="1"/>
            <p:nvPr/>
          </p:nvSpPr>
          <p:spPr>
            <a:xfrm>
              <a:off x="1369537" y="2903425"/>
              <a:ext cx="381836" cy="369332"/>
            </a:xfrm>
            <a:prstGeom prst="rect">
              <a:avLst/>
            </a:prstGeom>
            <a:noFill/>
          </p:spPr>
          <p:txBody>
            <a:bodyPr wrap="none" rtlCol="0">
              <a:spAutoFit/>
            </a:bodyPr>
            <a:lstStyle/>
            <a:p>
              <a:r>
                <a:rPr lang="en-US" dirty="0"/>
                <a:t>M</a:t>
              </a:r>
            </a:p>
          </p:txBody>
        </p:sp>
        <p:sp>
          <p:nvSpPr>
            <p:cNvPr id="39" name="TextBox 38">
              <a:extLst>
                <a:ext uri="{FF2B5EF4-FFF2-40B4-BE49-F238E27FC236}">
                  <a16:creationId xmlns:a16="http://schemas.microsoft.com/office/drawing/2014/main" id="{6699FF42-10F5-8847-FCC4-3283940E1B89}"/>
                </a:ext>
              </a:extLst>
            </p:cNvPr>
            <p:cNvSpPr txBox="1"/>
            <p:nvPr/>
          </p:nvSpPr>
          <p:spPr>
            <a:xfrm>
              <a:off x="7442321" y="2902787"/>
              <a:ext cx="332142" cy="369332"/>
            </a:xfrm>
            <a:prstGeom prst="rect">
              <a:avLst/>
            </a:prstGeom>
            <a:noFill/>
          </p:spPr>
          <p:txBody>
            <a:bodyPr wrap="none" rtlCol="0">
              <a:spAutoFit/>
            </a:bodyPr>
            <a:lstStyle/>
            <a:p>
              <a:r>
                <a:rPr lang="en-US" dirty="0"/>
                <a:t>U</a:t>
              </a:r>
            </a:p>
          </p:txBody>
        </p:sp>
        <p:sp>
          <p:nvSpPr>
            <p:cNvPr id="43" name="TextBox 42">
              <a:extLst>
                <a:ext uri="{FF2B5EF4-FFF2-40B4-BE49-F238E27FC236}">
                  <a16:creationId xmlns:a16="http://schemas.microsoft.com/office/drawing/2014/main" id="{3FC42B30-0E68-A479-7943-86569F085066}"/>
                </a:ext>
              </a:extLst>
            </p:cNvPr>
            <p:cNvSpPr txBox="1"/>
            <p:nvPr/>
          </p:nvSpPr>
          <p:spPr>
            <a:xfrm>
              <a:off x="2326417" y="2903425"/>
              <a:ext cx="296876" cy="369332"/>
            </a:xfrm>
            <a:prstGeom prst="rect">
              <a:avLst/>
            </a:prstGeom>
            <a:noFill/>
          </p:spPr>
          <p:txBody>
            <a:bodyPr wrap="none" rtlCol="0">
              <a:spAutoFit/>
            </a:bodyPr>
            <a:lstStyle/>
            <a:p>
              <a:r>
                <a:rPr lang="en-US" dirty="0"/>
                <a:t>T</a:t>
              </a:r>
            </a:p>
          </p:txBody>
        </p:sp>
        <p:sp>
          <p:nvSpPr>
            <p:cNvPr id="44" name="TextBox 43">
              <a:extLst>
                <a:ext uri="{FF2B5EF4-FFF2-40B4-BE49-F238E27FC236}">
                  <a16:creationId xmlns:a16="http://schemas.microsoft.com/office/drawing/2014/main" id="{08FC9625-FA1B-248E-B086-9E0D23D48D7F}"/>
                </a:ext>
              </a:extLst>
            </p:cNvPr>
            <p:cNvSpPr txBox="1"/>
            <p:nvPr/>
          </p:nvSpPr>
          <p:spPr>
            <a:xfrm>
              <a:off x="3355498" y="2903425"/>
              <a:ext cx="296876" cy="369332"/>
            </a:xfrm>
            <a:prstGeom prst="rect">
              <a:avLst/>
            </a:prstGeom>
            <a:noFill/>
          </p:spPr>
          <p:txBody>
            <a:bodyPr wrap="none" rtlCol="0">
              <a:spAutoFit/>
            </a:bodyPr>
            <a:lstStyle/>
            <a:p>
              <a:r>
                <a:rPr lang="en-US" dirty="0"/>
                <a:t>T</a:t>
              </a:r>
            </a:p>
          </p:txBody>
        </p:sp>
        <p:sp>
          <p:nvSpPr>
            <p:cNvPr id="45" name="TextBox 44">
              <a:extLst>
                <a:ext uri="{FF2B5EF4-FFF2-40B4-BE49-F238E27FC236}">
                  <a16:creationId xmlns:a16="http://schemas.microsoft.com/office/drawing/2014/main" id="{7B84E3DD-9B9A-AC0D-50E7-8371C8C1EE62}"/>
                </a:ext>
              </a:extLst>
            </p:cNvPr>
            <p:cNvSpPr txBox="1"/>
            <p:nvPr/>
          </p:nvSpPr>
          <p:spPr>
            <a:xfrm>
              <a:off x="4650161" y="2903425"/>
              <a:ext cx="296876" cy="369332"/>
            </a:xfrm>
            <a:prstGeom prst="rect">
              <a:avLst/>
            </a:prstGeom>
            <a:noFill/>
          </p:spPr>
          <p:txBody>
            <a:bodyPr wrap="none" rtlCol="0">
              <a:spAutoFit/>
            </a:bodyPr>
            <a:lstStyle/>
            <a:p>
              <a:r>
                <a:rPr lang="en-US" dirty="0"/>
                <a:t>T</a:t>
              </a:r>
            </a:p>
          </p:txBody>
        </p:sp>
      </p:grpSp>
    </p:spTree>
    <p:extLst>
      <p:ext uri="{BB962C8B-B14F-4D97-AF65-F5344CB8AC3E}">
        <p14:creationId xmlns:p14="http://schemas.microsoft.com/office/powerpoint/2010/main" val="289826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6AE638-3725-AA22-67F4-0AFF4A277F6C}"/>
              </a:ext>
            </a:extLst>
          </p:cNvPr>
          <p:cNvSpPr>
            <a:spLocks noGrp="1"/>
          </p:cNvSpPr>
          <p:nvPr>
            <p:ph type="title"/>
          </p:nvPr>
        </p:nvSpPr>
        <p:spPr/>
        <p:txBody>
          <a:bodyPr/>
          <a:lstStyle/>
          <a:p>
            <a:r>
              <a:rPr lang="en-US" dirty="0"/>
              <a:t>Midpoint Centric Targets</a:t>
            </a:r>
          </a:p>
        </p:txBody>
      </p:sp>
      <p:sp>
        <p:nvSpPr>
          <p:cNvPr id="9" name="Content Placeholder 8">
            <a:extLst>
              <a:ext uri="{FF2B5EF4-FFF2-40B4-BE49-F238E27FC236}">
                <a16:creationId xmlns:a16="http://schemas.microsoft.com/office/drawing/2014/main" id="{2018E4B4-67DD-6DD2-A96D-59A004DE2153}"/>
              </a:ext>
            </a:extLst>
          </p:cNvPr>
          <p:cNvSpPr>
            <a:spLocks noGrp="1"/>
          </p:cNvSpPr>
          <p:nvPr>
            <p:ph idx="1"/>
          </p:nvPr>
        </p:nvSpPr>
        <p:spPr/>
        <p:txBody>
          <a:bodyPr/>
          <a:lstStyle/>
          <a:p>
            <a:pPr marL="0" indent="0">
              <a:buNone/>
            </a:pPr>
            <a:r>
              <a:rPr lang="en-US" sz="2800" dirty="0"/>
              <a:t>This can be utilized to generate a table that contains more information.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800" dirty="0"/>
              <a:t>This is a full set of targets relative to midpoint for ITS levels.</a:t>
            </a:r>
          </a:p>
        </p:txBody>
      </p:sp>
      <p:graphicFrame>
        <p:nvGraphicFramePr>
          <p:cNvPr id="14" name="Table 13">
            <a:extLst>
              <a:ext uri="{FF2B5EF4-FFF2-40B4-BE49-F238E27FC236}">
                <a16:creationId xmlns:a16="http://schemas.microsoft.com/office/drawing/2014/main" id="{0034CC10-46DE-7225-2209-5258542F70E5}"/>
              </a:ext>
            </a:extLst>
          </p:cNvPr>
          <p:cNvGraphicFramePr>
            <a:graphicFrameLocks noGrp="1"/>
          </p:cNvGraphicFramePr>
          <p:nvPr>
            <p:extLst>
              <p:ext uri="{D42A27DB-BD31-4B8C-83A1-F6EECF244321}">
                <p14:modId xmlns:p14="http://schemas.microsoft.com/office/powerpoint/2010/main" val="90272503"/>
              </p:ext>
            </p:extLst>
          </p:nvPr>
        </p:nvGraphicFramePr>
        <p:xfrm>
          <a:off x="1299557" y="2849288"/>
          <a:ext cx="6096000" cy="1905000"/>
        </p:xfrm>
        <a:graphic>
          <a:graphicData uri="http://schemas.openxmlformats.org/drawingml/2006/table">
            <a:tbl>
              <a:tblPr/>
              <a:tblGrid>
                <a:gridCol w="609600">
                  <a:extLst>
                    <a:ext uri="{9D8B030D-6E8A-4147-A177-3AD203B41FA5}">
                      <a16:colId xmlns:a16="http://schemas.microsoft.com/office/drawing/2014/main" val="110707018"/>
                    </a:ext>
                  </a:extLst>
                </a:gridCol>
                <a:gridCol w="609600">
                  <a:extLst>
                    <a:ext uri="{9D8B030D-6E8A-4147-A177-3AD203B41FA5}">
                      <a16:colId xmlns:a16="http://schemas.microsoft.com/office/drawing/2014/main" val="2316774099"/>
                    </a:ext>
                  </a:extLst>
                </a:gridCol>
                <a:gridCol w="609600">
                  <a:extLst>
                    <a:ext uri="{9D8B030D-6E8A-4147-A177-3AD203B41FA5}">
                      <a16:colId xmlns:a16="http://schemas.microsoft.com/office/drawing/2014/main" val="1674076409"/>
                    </a:ext>
                  </a:extLst>
                </a:gridCol>
                <a:gridCol w="609600">
                  <a:extLst>
                    <a:ext uri="{9D8B030D-6E8A-4147-A177-3AD203B41FA5}">
                      <a16:colId xmlns:a16="http://schemas.microsoft.com/office/drawing/2014/main" val="3192555254"/>
                    </a:ext>
                  </a:extLst>
                </a:gridCol>
                <a:gridCol w="609600">
                  <a:extLst>
                    <a:ext uri="{9D8B030D-6E8A-4147-A177-3AD203B41FA5}">
                      <a16:colId xmlns:a16="http://schemas.microsoft.com/office/drawing/2014/main" val="1705564523"/>
                    </a:ext>
                  </a:extLst>
                </a:gridCol>
                <a:gridCol w="609600">
                  <a:extLst>
                    <a:ext uri="{9D8B030D-6E8A-4147-A177-3AD203B41FA5}">
                      <a16:colId xmlns:a16="http://schemas.microsoft.com/office/drawing/2014/main" val="2777269854"/>
                    </a:ext>
                  </a:extLst>
                </a:gridCol>
                <a:gridCol w="609600">
                  <a:extLst>
                    <a:ext uri="{9D8B030D-6E8A-4147-A177-3AD203B41FA5}">
                      <a16:colId xmlns:a16="http://schemas.microsoft.com/office/drawing/2014/main" val="500404522"/>
                    </a:ext>
                  </a:extLst>
                </a:gridCol>
                <a:gridCol w="609600">
                  <a:extLst>
                    <a:ext uri="{9D8B030D-6E8A-4147-A177-3AD203B41FA5}">
                      <a16:colId xmlns:a16="http://schemas.microsoft.com/office/drawing/2014/main" val="36637450"/>
                    </a:ext>
                  </a:extLst>
                </a:gridCol>
                <a:gridCol w="609600">
                  <a:extLst>
                    <a:ext uri="{9D8B030D-6E8A-4147-A177-3AD203B41FA5}">
                      <a16:colId xmlns:a16="http://schemas.microsoft.com/office/drawing/2014/main" val="537632559"/>
                    </a:ext>
                  </a:extLst>
                </a:gridCol>
                <a:gridCol w="609600">
                  <a:extLst>
                    <a:ext uri="{9D8B030D-6E8A-4147-A177-3AD203B41FA5}">
                      <a16:colId xmlns:a16="http://schemas.microsoft.com/office/drawing/2014/main" val="3861647422"/>
                    </a:ext>
                  </a:extLst>
                </a:gridCol>
              </a:tblGrid>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extLst>
                  <a:ext uri="{0D108BD9-81ED-4DB2-BD59-A6C34878D82A}">
                    <a16:rowId xmlns:a16="http://schemas.microsoft.com/office/drawing/2014/main" val="2208735427"/>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87208253"/>
                  </a:ext>
                </a:extLst>
              </a:tr>
              <a:tr h="190500">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43,634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49,782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52,559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54,740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56,724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58,707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60,889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63,665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69,814 </a:t>
                      </a:r>
                    </a:p>
                  </a:txBody>
                  <a:tcPr marL="0" marR="0" marT="0" marB="0" anchor="b">
                    <a:lnL>
                      <a:noFill/>
                    </a:lnL>
                    <a:lnR>
                      <a:noFill/>
                    </a:lnR>
                    <a:lnT>
                      <a:noFill/>
                    </a:lnT>
                    <a:lnB>
                      <a:noFill/>
                    </a:lnB>
                  </a:tcPr>
                </a:tc>
                <a:extLst>
                  <a:ext uri="{0D108BD9-81ED-4DB2-BD59-A6C34878D82A}">
                    <a16:rowId xmlns:a16="http://schemas.microsoft.com/office/drawing/2014/main" val="1312472969"/>
                  </a:ext>
                </a:extLst>
              </a:tr>
              <a:tr h="190500">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48,870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55,756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58,866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61,309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63,530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65,752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68,195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71,305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78,191 </a:t>
                      </a:r>
                    </a:p>
                  </a:txBody>
                  <a:tcPr marL="0" marR="0" marT="0" marB="0" anchor="b">
                    <a:lnL>
                      <a:noFill/>
                    </a:lnL>
                    <a:lnR>
                      <a:noFill/>
                    </a:lnR>
                    <a:lnT>
                      <a:noFill/>
                    </a:lnT>
                    <a:lnB>
                      <a:noFill/>
                    </a:lnB>
                  </a:tcPr>
                </a:tc>
                <a:extLst>
                  <a:ext uri="{0D108BD9-81ED-4DB2-BD59-A6C34878D82A}">
                    <a16:rowId xmlns:a16="http://schemas.microsoft.com/office/drawing/2014/main" val="2344207557"/>
                  </a:ext>
                </a:extLst>
              </a:tr>
              <a:tr h="190500">
                <a:tc>
                  <a:txBody>
                    <a:bodyPr/>
                    <a:lstStyle/>
                    <a:p>
                      <a:pPr algn="ct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54,734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62,446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65,929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68,666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71,154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73,642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76,379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79,862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87,574 </a:t>
                      </a:r>
                    </a:p>
                  </a:txBody>
                  <a:tcPr marL="0" marR="0" marT="0" marB="0" anchor="b">
                    <a:lnL>
                      <a:noFill/>
                    </a:lnL>
                    <a:lnR>
                      <a:noFill/>
                    </a:lnR>
                    <a:lnT>
                      <a:noFill/>
                    </a:lnT>
                    <a:lnB>
                      <a:noFill/>
                    </a:lnB>
                  </a:tcPr>
                </a:tc>
                <a:extLst>
                  <a:ext uri="{0D108BD9-81ED-4DB2-BD59-A6C34878D82A}">
                    <a16:rowId xmlns:a16="http://schemas.microsoft.com/office/drawing/2014/main" val="947418362"/>
                  </a:ext>
                </a:extLst>
              </a:tr>
              <a:tr h="190500">
                <a:tc>
                  <a:txBody>
                    <a:bodyPr/>
                    <a:lstStyle/>
                    <a:p>
                      <a:pPr algn="ct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61,302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69,940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73,841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76,906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79,693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82,479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85,544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89,445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98,083 </a:t>
                      </a:r>
                    </a:p>
                  </a:txBody>
                  <a:tcPr marL="0" marR="0" marT="0" marB="0" anchor="b">
                    <a:lnL>
                      <a:noFill/>
                    </a:lnL>
                    <a:lnR>
                      <a:noFill/>
                    </a:lnR>
                    <a:lnT>
                      <a:noFill/>
                    </a:lnT>
                    <a:lnB>
                      <a:noFill/>
                    </a:lnB>
                  </a:tcPr>
                </a:tc>
                <a:extLst>
                  <a:ext uri="{0D108BD9-81ED-4DB2-BD59-A6C34878D82A}">
                    <a16:rowId xmlns:a16="http://schemas.microsoft.com/office/drawing/2014/main" val="1012098822"/>
                  </a:ext>
                </a:extLst>
              </a:tr>
              <a:tr h="190500">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68,658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78,333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82,702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86,135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89,256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92,376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95,809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100,179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109,853 </a:t>
                      </a:r>
                    </a:p>
                  </a:txBody>
                  <a:tcPr marL="0" marR="0" marT="0" marB="0" anchor="b">
                    <a:lnL>
                      <a:noFill/>
                    </a:lnL>
                    <a:lnR>
                      <a:noFill/>
                    </a:lnR>
                    <a:lnT>
                      <a:noFill/>
                    </a:lnT>
                    <a:lnB>
                      <a:noFill/>
                    </a:lnB>
                  </a:tcPr>
                </a:tc>
                <a:extLst>
                  <a:ext uri="{0D108BD9-81ED-4DB2-BD59-A6C34878D82A}">
                    <a16:rowId xmlns:a16="http://schemas.microsoft.com/office/drawing/2014/main" val="2854557607"/>
                  </a:ext>
                </a:extLst>
              </a:tr>
              <a:tr h="190500">
                <a:tc>
                  <a:txBody>
                    <a:bodyPr/>
                    <a:lstStyle/>
                    <a:p>
                      <a:pPr algn="ctr" fontAlgn="b"/>
                      <a:r>
                        <a:rPr lang="en-US" sz="11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76,897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87,733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92,626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96,471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99,966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103,462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107,306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112,200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123,035 </a:t>
                      </a:r>
                    </a:p>
                  </a:txBody>
                  <a:tcPr marL="0" marR="0" marT="0" marB="0" anchor="b">
                    <a:lnL>
                      <a:noFill/>
                    </a:lnL>
                    <a:lnR>
                      <a:noFill/>
                    </a:lnR>
                    <a:lnT>
                      <a:noFill/>
                    </a:lnT>
                    <a:lnB>
                      <a:noFill/>
                    </a:lnB>
                  </a:tcPr>
                </a:tc>
                <a:extLst>
                  <a:ext uri="{0D108BD9-81ED-4DB2-BD59-A6C34878D82A}">
                    <a16:rowId xmlns:a16="http://schemas.microsoft.com/office/drawing/2014/main" val="2079589783"/>
                  </a:ext>
                </a:extLst>
              </a:tr>
              <a:tr h="190500">
                <a:tc>
                  <a:txBody>
                    <a:bodyPr/>
                    <a:lstStyle/>
                    <a:p>
                      <a:pPr algn="ctr" fontAlgn="b"/>
                      <a:r>
                        <a:rPr lang="en-US" sz="11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86,125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98,261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103,741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108,047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111,962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115,877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120,183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125,664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137,800 </a:t>
                      </a:r>
                    </a:p>
                  </a:txBody>
                  <a:tcPr marL="0" marR="0" marT="0" marB="0" anchor="b">
                    <a:lnL>
                      <a:noFill/>
                    </a:lnL>
                    <a:lnR>
                      <a:noFill/>
                    </a:lnR>
                    <a:lnT>
                      <a:noFill/>
                    </a:lnT>
                    <a:lnB>
                      <a:noFill/>
                    </a:lnB>
                  </a:tcPr>
                </a:tc>
                <a:extLst>
                  <a:ext uri="{0D108BD9-81ED-4DB2-BD59-A6C34878D82A}">
                    <a16:rowId xmlns:a16="http://schemas.microsoft.com/office/drawing/2014/main" val="2743537900"/>
                  </a:ext>
                </a:extLst>
              </a:tr>
              <a:tr h="190500">
                <a:tc>
                  <a:txBody>
                    <a:bodyPr/>
                    <a:lstStyle/>
                    <a:p>
                      <a:pPr algn="ctr" fontAlgn="b"/>
                      <a:r>
                        <a:rPr lang="en-US" sz="11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96,460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110,052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116,190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121,013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125,398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129,782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134,605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140,744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154,336 </a:t>
                      </a:r>
                    </a:p>
                  </a:txBody>
                  <a:tcPr marL="0" marR="0" marT="0" marB="0" anchor="b">
                    <a:lnL>
                      <a:noFill/>
                    </a:lnL>
                    <a:lnR>
                      <a:noFill/>
                    </a:lnR>
                    <a:lnT>
                      <a:noFill/>
                    </a:lnT>
                    <a:lnB>
                      <a:noFill/>
                    </a:lnB>
                  </a:tcPr>
                </a:tc>
                <a:extLst>
                  <a:ext uri="{0D108BD9-81ED-4DB2-BD59-A6C34878D82A}">
                    <a16:rowId xmlns:a16="http://schemas.microsoft.com/office/drawing/2014/main" val="2949890410"/>
                  </a:ext>
                </a:extLst>
              </a:tr>
            </a:tbl>
          </a:graphicData>
        </a:graphic>
      </p:graphicFrame>
    </p:spTree>
    <p:extLst>
      <p:ext uri="{BB962C8B-B14F-4D97-AF65-F5344CB8AC3E}">
        <p14:creationId xmlns:p14="http://schemas.microsoft.com/office/powerpoint/2010/main" val="75381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6AE638-3725-AA22-67F4-0AFF4A277F6C}"/>
              </a:ext>
            </a:extLst>
          </p:cNvPr>
          <p:cNvSpPr>
            <a:spLocks noGrp="1"/>
          </p:cNvSpPr>
          <p:nvPr>
            <p:ph type="title"/>
          </p:nvPr>
        </p:nvSpPr>
        <p:spPr/>
        <p:txBody>
          <a:bodyPr/>
          <a:lstStyle/>
          <a:p>
            <a:r>
              <a:rPr lang="en-US" dirty="0"/>
              <a:t>Midpoint Centric Targets</a:t>
            </a:r>
          </a:p>
        </p:txBody>
      </p:sp>
      <p:sp>
        <p:nvSpPr>
          <p:cNvPr id="9" name="Content Placeholder 8">
            <a:extLst>
              <a:ext uri="{FF2B5EF4-FFF2-40B4-BE49-F238E27FC236}">
                <a16:creationId xmlns:a16="http://schemas.microsoft.com/office/drawing/2014/main" id="{2018E4B4-67DD-6DD2-A96D-59A004DE2153}"/>
              </a:ext>
            </a:extLst>
          </p:cNvPr>
          <p:cNvSpPr>
            <a:spLocks noGrp="1"/>
          </p:cNvSpPr>
          <p:nvPr>
            <p:ph idx="1"/>
          </p:nvPr>
        </p:nvSpPr>
        <p:spPr/>
        <p:txBody>
          <a:bodyPr/>
          <a:lstStyle/>
          <a:p>
            <a:pPr marL="0" indent="0">
              <a:buNone/>
            </a:pPr>
            <a:r>
              <a:rPr lang="en-US" sz="2800" dirty="0"/>
              <a:t>This can be utilized to generate a table that contains more information.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800" dirty="0"/>
              <a:t>This effectively spans each pay band.</a:t>
            </a:r>
          </a:p>
          <a:p>
            <a:pPr marL="0" indent="0">
              <a:buNone/>
            </a:pPr>
            <a:endParaRPr lang="en-US" dirty="0"/>
          </a:p>
        </p:txBody>
      </p:sp>
      <p:graphicFrame>
        <p:nvGraphicFramePr>
          <p:cNvPr id="14" name="Table 13">
            <a:extLst>
              <a:ext uri="{FF2B5EF4-FFF2-40B4-BE49-F238E27FC236}">
                <a16:creationId xmlns:a16="http://schemas.microsoft.com/office/drawing/2014/main" id="{0034CC10-46DE-7225-2209-5258542F70E5}"/>
              </a:ext>
            </a:extLst>
          </p:cNvPr>
          <p:cNvGraphicFramePr>
            <a:graphicFrameLocks noGrp="1"/>
          </p:cNvGraphicFramePr>
          <p:nvPr>
            <p:extLst>
              <p:ext uri="{D42A27DB-BD31-4B8C-83A1-F6EECF244321}">
                <p14:modId xmlns:p14="http://schemas.microsoft.com/office/powerpoint/2010/main" val="2626359641"/>
              </p:ext>
            </p:extLst>
          </p:nvPr>
        </p:nvGraphicFramePr>
        <p:xfrm>
          <a:off x="1299557" y="2849288"/>
          <a:ext cx="6096000" cy="1905000"/>
        </p:xfrm>
        <a:graphic>
          <a:graphicData uri="http://schemas.openxmlformats.org/drawingml/2006/table">
            <a:tbl>
              <a:tblPr/>
              <a:tblGrid>
                <a:gridCol w="609600">
                  <a:extLst>
                    <a:ext uri="{9D8B030D-6E8A-4147-A177-3AD203B41FA5}">
                      <a16:colId xmlns:a16="http://schemas.microsoft.com/office/drawing/2014/main" val="110707018"/>
                    </a:ext>
                  </a:extLst>
                </a:gridCol>
                <a:gridCol w="609600">
                  <a:extLst>
                    <a:ext uri="{9D8B030D-6E8A-4147-A177-3AD203B41FA5}">
                      <a16:colId xmlns:a16="http://schemas.microsoft.com/office/drawing/2014/main" val="2316774099"/>
                    </a:ext>
                  </a:extLst>
                </a:gridCol>
                <a:gridCol w="609600">
                  <a:extLst>
                    <a:ext uri="{9D8B030D-6E8A-4147-A177-3AD203B41FA5}">
                      <a16:colId xmlns:a16="http://schemas.microsoft.com/office/drawing/2014/main" val="1674076409"/>
                    </a:ext>
                  </a:extLst>
                </a:gridCol>
                <a:gridCol w="609600">
                  <a:extLst>
                    <a:ext uri="{9D8B030D-6E8A-4147-A177-3AD203B41FA5}">
                      <a16:colId xmlns:a16="http://schemas.microsoft.com/office/drawing/2014/main" val="3192555254"/>
                    </a:ext>
                  </a:extLst>
                </a:gridCol>
                <a:gridCol w="609600">
                  <a:extLst>
                    <a:ext uri="{9D8B030D-6E8A-4147-A177-3AD203B41FA5}">
                      <a16:colId xmlns:a16="http://schemas.microsoft.com/office/drawing/2014/main" val="1705564523"/>
                    </a:ext>
                  </a:extLst>
                </a:gridCol>
                <a:gridCol w="609600">
                  <a:extLst>
                    <a:ext uri="{9D8B030D-6E8A-4147-A177-3AD203B41FA5}">
                      <a16:colId xmlns:a16="http://schemas.microsoft.com/office/drawing/2014/main" val="2777269854"/>
                    </a:ext>
                  </a:extLst>
                </a:gridCol>
                <a:gridCol w="609600">
                  <a:extLst>
                    <a:ext uri="{9D8B030D-6E8A-4147-A177-3AD203B41FA5}">
                      <a16:colId xmlns:a16="http://schemas.microsoft.com/office/drawing/2014/main" val="500404522"/>
                    </a:ext>
                  </a:extLst>
                </a:gridCol>
                <a:gridCol w="609600">
                  <a:extLst>
                    <a:ext uri="{9D8B030D-6E8A-4147-A177-3AD203B41FA5}">
                      <a16:colId xmlns:a16="http://schemas.microsoft.com/office/drawing/2014/main" val="36637450"/>
                    </a:ext>
                  </a:extLst>
                </a:gridCol>
                <a:gridCol w="609600">
                  <a:extLst>
                    <a:ext uri="{9D8B030D-6E8A-4147-A177-3AD203B41FA5}">
                      <a16:colId xmlns:a16="http://schemas.microsoft.com/office/drawing/2014/main" val="537632559"/>
                    </a:ext>
                  </a:extLst>
                </a:gridCol>
                <a:gridCol w="609600">
                  <a:extLst>
                    <a:ext uri="{9D8B030D-6E8A-4147-A177-3AD203B41FA5}">
                      <a16:colId xmlns:a16="http://schemas.microsoft.com/office/drawing/2014/main" val="3861647422"/>
                    </a:ext>
                  </a:extLst>
                </a:gridCol>
              </a:tblGrid>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extLst>
                  <a:ext uri="{0D108BD9-81ED-4DB2-BD59-A6C34878D82A}">
                    <a16:rowId xmlns:a16="http://schemas.microsoft.com/office/drawing/2014/main" val="2208735427"/>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87208253"/>
                  </a:ext>
                </a:extLst>
              </a:tr>
              <a:tr h="190500">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43,634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49,782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52,559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54,740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56,724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58,707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60,889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63,665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69,814 </a:t>
                      </a:r>
                    </a:p>
                  </a:txBody>
                  <a:tcPr marL="0" marR="0" marT="0" marB="0" anchor="b">
                    <a:lnL>
                      <a:noFill/>
                    </a:lnL>
                    <a:lnR>
                      <a:noFill/>
                    </a:lnR>
                    <a:lnT>
                      <a:noFill/>
                    </a:lnT>
                    <a:lnB>
                      <a:noFill/>
                    </a:lnB>
                  </a:tcPr>
                </a:tc>
                <a:extLst>
                  <a:ext uri="{0D108BD9-81ED-4DB2-BD59-A6C34878D82A}">
                    <a16:rowId xmlns:a16="http://schemas.microsoft.com/office/drawing/2014/main" val="1312472969"/>
                  </a:ext>
                </a:extLst>
              </a:tr>
              <a:tr h="190500">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48,870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55,756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58,866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61,309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63,530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65,752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68,195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71,305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78,191 </a:t>
                      </a:r>
                    </a:p>
                  </a:txBody>
                  <a:tcPr marL="0" marR="0" marT="0" marB="0" anchor="b">
                    <a:lnL>
                      <a:noFill/>
                    </a:lnL>
                    <a:lnR>
                      <a:noFill/>
                    </a:lnR>
                    <a:lnT>
                      <a:noFill/>
                    </a:lnT>
                    <a:lnB>
                      <a:noFill/>
                    </a:lnB>
                  </a:tcPr>
                </a:tc>
                <a:extLst>
                  <a:ext uri="{0D108BD9-81ED-4DB2-BD59-A6C34878D82A}">
                    <a16:rowId xmlns:a16="http://schemas.microsoft.com/office/drawing/2014/main" val="2344207557"/>
                  </a:ext>
                </a:extLst>
              </a:tr>
              <a:tr h="190500">
                <a:tc>
                  <a:txBody>
                    <a:bodyPr/>
                    <a:lstStyle/>
                    <a:p>
                      <a:pPr algn="ct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54,734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62,446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65,929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68,666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71,154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73,642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76,379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79,862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87,574 </a:t>
                      </a:r>
                    </a:p>
                  </a:txBody>
                  <a:tcPr marL="0" marR="0" marT="0" marB="0" anchor="b">
                    <a:lnL>
                      <a:noFill/>
                    </a:lnL>
                    <a:lnR>
                      <a:noFill/>
                    </a:lnR>
                    <a:lnT>
                      <a:noFill/>
                    </a:lnT>
                    <a:lnB>
                      <a:noFill/>
                    </a:lnB>
                  </a:tcPr>
                </a:tc>
                <a:extLst>
                  <a:ext uri="{0D108BD9-81ED-4DB2-BD59-A6C34878D82A}">
                    <a16:rowId xmlns:a16="http://schemas.microsoft.com/office/drawing/2014/main" val="947418362"/>
                  </a:ext>
                </a:extLst>
              </a:tr>
              <a:tr h="190500">
                <a:tc>
                  <a:txBody>
                    <a:bodyPr/>
                    <a:lstStyle/>
                    <a:p>
                      <a:pPr algn="ct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61,302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69,940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73,841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76,906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79,693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82,479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85,544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89,445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98,083 </a:t>
                      </a:r>
                    </a:p>
                  </a:txBody>
                  <a:tcPr marL="0" marR="0" marT="0" marB="0" anchor="b">
                    <a:lnL>
                      <a:noFill/>
                    </a:lnL>
                    <a:lnR>
                      <a:noFill/>
                    </a:lnR>
                    <a:lnT>
                      <a:noFill/>
                    </a:lnT>
                    <a:lnB>
                      <a:noFill/>
                    </a:lnB>
                  </a:tcPr>
                </a:tc>
                <a:extLst>
                  <a:ext uri="{0D108BD9-81ED-4DB2-BD59-A6C34878D82A}">
                    <a16:rowId xmlns:a16="http://schemas.microsoft.com/office/drawing/2014/main" val="1012098822"/>
                  </a:ext>
                </a:extLst>
              </a:tr>
              <a:tr h="190500">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68,658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78,333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82,702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86,135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89,256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92,376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95,809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100,179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109,853 </a:t>
                      </a:r>
                    </a:p>
                  </a:txBody>
                  <a:tcPr marL="0" marR="0" marT="0" marB="0" anchor="b">
                    <a:lnL>
                      <a:noFill/>
                    </a:lnL>
                    <a:lnR>
                      <a:noFill/>
                    </a:lnR>
                    <a:lnT>
                      <a:noFill/>
                    </a:lnT>
                    <a:lnB>
                      <a:noFill/>
                    </a:lnB>
                  </a:tcPr>
                </a:tc>
                <a:extLst>
                  <a:ext uri="{0D108BD9-81ED-4DB2-BD59-A6C34878D82A}">
                    <a16:rowId xmlns:a16="http://schemas.microsoft.com/office/drawing/2014/main" val="2854557607"/>
                  </a:ext>
                </a:extLst>
              </a:tr>
              <a:tr h="190500">
                <a:tc>
                  <a:txBody>
                    <a:bodyPr/>
                    <a:lstStyle/>
                    <a:p>
                      <a:pPr algn="ctr" fontAlgn="b"/>
                      <a:r>
                        <a:rPr lang="en-US" sz="11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76,897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87,733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92,626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96,471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99,966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103,462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107,306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112,200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123,035 </a:t>
                      </a:r>
                    </a:p>
                  </a:txBody>
                  <a:tcPr marL="0" marR="0" marT="0" marB="0" anchor="b">
                    <a:lnL>
                      <a:noFill/>
                    </a:lnL>
                    <a:lnR>
                      <a:noFill/>
                    </a:lnR>
                    <a:lnT>
                      <a:noFill/>
                    </a:lnT>
                    <a:lnB>
                      <a:noFill/>
                    </a:lnB>
                  </a:tcPr>
                </a:tc>
                <a:extLst>
                  <a:ext uri="{0D108BD9-81ED-4DB2-BD59-A6C34878D82A}">
                    <a16:rowId xmlns:a16="http://schemas.microsoft.com/office/drawing/2014/main" val="2079589783"/>
                  </a:ext>
                </a:extLst>
              </a:tr>
              <a:tr h="190500">
                <a:tc>
                  <a:txBody>
                    <a:bodyPr/>
                    <a:lstStyle/>
                    <a:p>
                      <a:pPr algn="ctr" fontAlgn="b"/>
                      <a:r>
                        <a:rPr lang="en-US" sz="11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86,125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98,261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103,741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108,047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111,962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115,877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120,183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125,664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137,800 </a:t>
                      </a:r>
                    </a:p>
                  </a:txBody>
                  <a:tcPr marL="0" marR="0" marT="0" marB="0" anchor="b">
                    <a:lnL>
                      <a:noFill/>
                    </a:lnL>
                    <a:lnR>
                      <a:noFill/>
                    </a:lnR>
                    <a:lnT>
                      <a:noFill/>
                    </a:lnT>
                    <a:lnB>
                      <a:noFill/>
                    </a:lnB>
                  </a:tcPr>
                </a:tc>
                <a:extLst>
                  <a:ext uri="{0D108BD9-81ED-4DB2-BD59-A6C34878D82A}">
                    <a16:rowId xmlns:a16="http://schemas.microsoft.com/office/drawing/2014/main" val="2743537900"/>
                  </a:ext>
                </a:extLst>
              </a:tr>
              <a:tr h="190500">
                <a:tc>
                  <a:txBody>
                    <a:bodyPr/>
                    <a:lstStyle/>
                    <a:p>
                      <a:pPr algn="ctr" fontAlgn="b"/>
                      <a:r>
                        <a:rPr lang="en-US" sz="11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96,460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110,052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116,190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121,013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125,398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129,782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134,605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140,744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154,336 </a:t>
                      </a:r>
                    </a:p>
                  </a:txBody>
                  <a:tcPr marL="0" marR="0" marT="0" marB="0" anchor="b">
                    <a:lnL>
                      <a:noFill/>
                    </a:lnL>
                    <a:lnR>
                      <a:noFill/>
                    </a:lnR>
                    <a:lnT>
                      <a:noFill/>
                    </a:lnT>
                    <a:lnB>
                      <a:noFill/>
                    </a:lnB>
                  </a:tcPr>
                </a:tc>
                <a:extLst>
                  <a:ext uri="{0D108BD9-81ED-4DB2-BD59-A6C34878D82A}">
                    <a16:rowId xmlns:a16="http://schemas.microsoft.com/office/drawing/2014/main" val="2949890410"/>
                  </a:ext>
                </a:extLst>
              </a:tr>
            </a:tbl>
          </a:graphicData>
        </a:graphic>
      </p:graphicFrame>
      <p:grpSp>
        <p:nvGrpSpPr>
          <p:cNvPr id="5" name="Group 4" descr="The lower bounds are in the first column all the way to the left marked as -4 in the table.">
            <a:extLst>
              <a:ext uri="{FF2B5EF4-FFF2-40B4-BE49-F238E27FC236}">
                <a16:creationId xmlns:a16="http://schemas.microsoft.com/office/drawing/2014/main" id="{DDB75AA0-CFDB-211A-77E0-8E9819BCA585}"/>
              </a:ext>
            </a:extLst>
          </p:cNvPr>
          <p:cNvGrpSpPr/>
          <p:nvPr/>
        </p:nvGrpSpPr>
        <p:grpSpPr>
          <a:xfrm>
            <a:off x="1337670" y="3092335"/>
            <a:ext cx="1892762" cy="2476680"/>
            <a:chOff x="1337670" y="3092335"/>
            <a:chExt cx="1892762" cy="2476680"/>
          </a:xfrm>
        </p:grpSpPr>
        <p:sp>
          <p:nvSpPr>
            <p:cNvPr id="2" name="Oval 1">
              <a:extLst>
                <a:ext uri="{FF2B5EF4-FFF2-40B4-BE49-F238E27FC236}">
                  <a16:creationId xmlns:a16="http://schemas.microsoft.com/office/drawing/2014/main" id="{5BE828FE-7B94-2091-BC49-77BCEC48E2C9}"/>
                </a:ext>
              </a:extLst>
            </p:cNvPr>
            <p:cNvSpPr/>
            <p:nvPr/>
          </p:nvSpPr>
          <p:spPr>
            <a:xfrm>
              <a:off x="1839881" y="3092335"/>
              <a:ext cx="914400" cy="1820487"/>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0E2A179-579E-DA50-7275-1774980743E0}"/>
                </a:ext>
              </a:extLst>
            </p:cNvPr>
            <p:cNvSpPr txBox="1"/>
            <p:nvPr/>
          </p:nvSpPr>
          <p:spPr>
            <a:xfrm>
              <a:off x="1337670" y="5107350"/>
              <a:ext cx="1892762" cy="461665"/>
            </a:xfrm>
            <a:prstGeom prst="rect">
              <a:avLst/>
            </a:prstGeom>
            <a:noFill/>
          </p:spPr>
          <p:txBody>
            <a:bodyPr wrap="none" rtlCol="0">
              <a:spAutoFit/>
            </a:bodyPr>
            <a:lstStyle/>
            <a:p>
              <a:r>
                <a:rPr lang="en-US" sz="2400" dirty="0">
                  <a:solidFill>
                    <a:srgbClr val="C00000"/>
                  </a:solidFill>
                </a:rPr>
                <a:t>lower bounds</a:t>
              </a:r>
            </a:p>
          </p:txBody>
        </p:sp>
      </p:grpSp>
    </p:spTree>
    <p:extLst>
      <p:ext uri="{BB962C8B-B14F-4D97-AF65-F5344CB8AC3E}">
        <p14:creationId xmlns:p14="http://schemas.microsoft.com/office/powerpoint/2010/main" val="241697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6AE638-3725-AA22-67F4-0AFF4A277F6C}"/>
              </a:ext>
            </a:extLst>
          </p:cNvPr>
          <p:cNvSpPr>
            <a:spLocks noGrp="1"/>
          </p:cNvSpPr>
          <p:nvPr>
            <p:ph type="title"/>
          </p:nvPr>
        </p:nvSpPr>
        <p:spPr/>
        <p:txBody>
          <a:bodyPr/>
          <a:lstStyle/>
          <a:p>
            <a:r>
              <a:rPr lang="en-US" dirty="0"/>
              <a:t>Midpoint Centric Targets</a:t>
            </a:r>
          </a:p>
        </p:txBody>
      </p:sp>
      <p:sp>
        <p:nvSpPr>
          <p:cNvPr id="9" name="Content Placeholder 8">
            <a:extLst>
              <a:ext uri="{FF2B5EF4-FFF2-40B4-BE49-F238E27FC236}">
                <a16:creationId xmlns:a16="http://schemas.microsoft.com/office/drawing/2014/main" id="{2018E4B4-67DD-6DD2-A96D-59A004DE2153}"/>
              </a:ext>
            </a:extLst>
          </p:cNvPr>
          <p:cNvSpPr>
            <a:spLocks noGrp="1"/>
          </p:cNvSpPr>
          <p:nvPr>
            <p:ph idx="1"/>
          </p:nvPr>
        </p:nvSpPr>
        <p:spPr/>
        <p:txBody>
          <a:bodyPr/>
          <a:lstStyle/>
          <a:p>
            <a:pPr marL="0" indent="0">
              <a:buNone/>
            </a:pPr>
            <a:r>
              <a:rPr lang="en-US" sz="2800" dirty="0"/>
              <a:t>This can be utilized to generate a table that contains more information.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800" dirty="0"/>
              <a:t>This effectively spans each pay band.</a:t>
            </a:r>
          </a:p>
          <a:p>
            <a:pPr marL="0" indent="0">
              <a:buNone/>
            </a:pPr>
            <a:endParaRPr lang="en-US" dirty="0"/>
          </a:p>
        </p:txBody>
      </p:sp>
      <p:graphicFrame>
        <p:nvGraphicFramePr>
          <p:cNvPr id="14" name="Table 13">
            <a:extLst>
              <a:ext uri="{FF2B5EF4-FFF2-40B4-BE49-F238E27FC236}">
                <a16:creationId xmlns:a16="http://schemas.microsoft.com/office/drawing/2014/main" id="{0034CC10-46DE-7225-2209-5258542F70E5}"/>
              </a:ext>
            </a:extLst>
          </p:cNvPr>
          <p:cNvGraphicFramePr>
            <a:graphicFrameLocks noGrp="1"/>
          </p:cNvGraphicFramePr>
          <p:nvPr/>
        </p:nvGraphicFramePr>
        <p:xfrm>
          <a:off x="1299557" y="2849288"/>
          <a:ext cx="6096000" cy="1905000"/>
        </p:xfrm>
        <a:graphic>
          <a:graphicData uri="http://schemas.openxmlformats.org/drawingml/2006/table">
            <a:tbl>
              <a:tblPr/>
              <a:tblGrid>
                <a:gridCol w="609600">
                  <a:extLst>
                    <a:ext uri="{9D8B030D-6E8A-4147-A177-3AD203B41FA5}">
                      <a16:colId xmlns:a16="http://schemas.microsoft.com/office/drawing/2014/main" val="110707018"/>
                    </a:ext>
                  </a:extLst>
                </a:gridCol>
                <a:gridCol w="609600">
                  <a:extLst>
                    <a:ext uri="{9D8B030D-6E8A-4147-A177-3AD203B41FA5}">
                      <a16:colId xmlns:a16="http://schemas.microsoft.com/office/drawing/2014/main" val="2316774099"/>
                    </a:ext>
                  </a:extLst>
                </a:gridCol>
                <a:gridCol w="609600">
                  <a:extLst>
                    <a:ext uri="{9D8B030D-6E8A-4147-A177-3AD203B41FA5}">
                      <a16:colId xmlns:a16="http://schemas.microsoft.com/office/drawing/2014/main" val="1674076409"/>
                    </a:ext>
                  </a:extLst>
                </a:gridCol>
                <a:gridCol w="609600">
                  <a:extLst>
                    <a:ext uri="{9D8B030D-6E8A-4147-A177-3AD203B41FA5}">
                      <a16:colId xmlns:a16="http://schemas.microsoft.com/office/drawing/2014/main" val="3192555254"/>
                    </a:ext>
                  </a:extLst>
                </a:gridCol>
                <a:gridCol w="609600">
                  <a:extLst>
                    <a:ext uri="{9D8B030D-6E8A-4147-A177-3AD203B41FA5}">
                      <a16:colId xmlns:a16="http://schemas.microsoft.com/office/drawing/2014/main" val="1705564523"/>
                    </a:ext>
                  </a:extLst>
                </a:gridCol>
                <a:gridCol w="609600">
                  <a:extLst>
                    <a:ext uri="{9D8B030D-6E8A-4147-A177-3AD203B41FA5}">
                      <a16:colId xmlns:a16="http://schemas.microsoft.com/office/drawing/2014/main" val="2777269854"/>
                    </a:ext>
                  </a:extLst>
                </a:gridCol>
                <a:gridCol w="609600">
                  <a:extLst>
                    <a:ext uri="{9D8B030D-6E8A-4147-A177-3AD203B41FA5}">
                      <a16:colId xmlns:a16="http://schemas.microsoft.com/office/drawing/2014/main" val="500404522"/>
                    </a:ext>
                  </a:extLst>
                </a:gridCol>
                <a:gridCol w="609600">
                  <a:extLst>
                    <a:ext uri="{9D8B030D-6E8A-4147-A177-3AD203B41FA5}">
                      <a16:colId xmlns:a16="http://schemas.microsoft.com/office/drawing/2014/main" val="36637450"/>
                    </a:ext>
                  </a:extLst>
                </a:gridCol>
                <a:gridCol w="609600">
                  <a:extLst>
                    <a:ext uri="{9D8B030D-6E8A-4147-A177-3AD203B41FA5}">
                      <a16:colId xmlns:a16="http://schemas.microsoft.com/office/drawing/2014/main" val="537632559"/>
                    </a:ext>
                  </a:extLst>
                </a:gridCol>
                <a:gridCol w="609600">
                  <a:extLst>
                    <a:ext uri="{9D8B030D-6E8A-4147-A177-3AD203B41FA5}">
                      <a16:colId xmlns:a16="http://schemas.microsoft.com/office/drawing/2014/main" val="3861647422"/>
                    </a:ext>
                  </a:extLst>
                </a:gridCol>
              </a:tblGrid>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extLst>
                  <a:ext uri="{0D108BD9-81ED-4DB2-BD59-A6C34878D82A}">
                    <a16:rowId xmlns:a16="http://schemas.microsoft.com/office/drawing/2014/main" val="2208735427"/>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87208253"/>
                  </a:ext>
                </a:extLst>
              </a:tr>
              <a:tr h="190500">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43,634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49,782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52,559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54,740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56,724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58,707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60,889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63,665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69,814 </a:t>
                      </a:r>
                    </a:p>
                  </a:txBody>
                  <a:tcPr marL="0" marR="0" marT="0" marB="0" anchor="b">
                    <a:lnL>
                      <a:noFill/>
                    </a:lnL>
                    <a:lnR>
                      <a:noFill/>
                    </a:lnR>
                    <a:lnT>
                      <a:noFill/>
                    </a:lnT>
                    <a:lnB>
                      <a:noFill/>
                    </a:lnB>
                  </a:tcPr>
                </a:tc>
                <a:extLst>
                  <a:ext uri="{0D108BD9-81ED-4DB2-BD59-A6C34878D82A}">
                    <a16:rowId xmlns:a16="http://schemas.microsoft.com/office/drawing/2014/main" val="1312472969"/>
                  </a:ext>
                </a:extLst>
              </a:tr>
              <a:tr h="190500">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48,870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55,756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58,866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61,309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63,530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65,752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68,195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71,305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78,191 </a:t>
                      </a:r>
                    </a:p>
                  </a:txBody>
                  <a:tcPr marL="0" marR="0" marT="0" marB="0" anchor="b">
                    <a:lnL>
                      <a:noFill/>
                    </a:lnL>
                    <a:lnR>
                      <a:noFill/>
                    </a:lnR>
                    <a:lnT>
                      <a:noFill/>
                    </a:lnT>
                    <a:lnB>
                      <a:noFill/>
                    </a:lnB>
                  </a:tcPr>
                </a:tc>
                <a:extLst>
                  <a:ext uri="{0D108BD9-81ED-4DB2-BD59-A6C34878D82A}">
                    <a16:rowId xmlns:a16="http://schemas.microsoft.com/office/drawing/2014/main" val="2344207557"/>
                  </a:ext>
                </a:extLst>
              </a:tr>
              <a:tr h="190500">
                <a:tc>
                  <a:txBody>
                    <a:bodyPr/>
                    <a:lstStyle/>
                    <a:p>
                      <a:pPr algn="ct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54,734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62,446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65,929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68,666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71,154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73,642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76,379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79,862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87,574 </a:t>
                      </a:r>
                    </a:p>
                  </a:txBody>
                  <a:tcPr marL="0" marR="0" marT="0" marB="0" anchor="b">
                    <a:lnL>
                      <a:noFill/>
                    </a:lnL>
                    <a:lnR>
                      <a:noFill/>
                    </a:lnR>
                    <a:lnT>
                      <a:noFill/>
                    </a:lnT>
                    <a:lnB>
                      <a:noFill/>
                    </a:lnB>
                  </a:tcPr>
                </a:tc>
                <a:extLst>
                  <a:ext uri="{0D108BD9-81ED-4DB2-BD59-A6C34878D82A}">
                    <a16:rowId xmlns:a16="http://schemas.microsoft.com/office/drawing/2014/main" val="947418362"/>
                  </a:ext>
                </a:extLst>
              </a:tr>
              <a:tr h="190500">
                <a:tc>
                  <a:txBody>
                    <a:bodyPr/>
                    <a:lstStyle/>
                    <a:p>
                      <a:pPr algn="ct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61,302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69,940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73,841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76,906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79,693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82,479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85,544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89,445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98,083 </a:t>
                      </a:r>
                    </a:p>
                  </a:txBody>
                  <a:tcPr marL="0" marR="0" marT="0" marB="0" anchor="b">
                    <a:lnL>
                      <a:noFill/>
                    </a:lnL>
                    <a:lnR>
                      <a:noFill/>
                    </a:lnR>
                    <a:lnT>
                      <a:noFill/>
                    </a:lnT>
                    <a:lnB>
                      <a:noFill/>
                    </a:lnB>
                  </a:tcPr>
                </a:tc>
                <a:extLst>
                  <a:ext uri="{0D108BD9-81ED-4DB2-BD59-A6C34878D82A}">
                    <a16:rowId xmlns:a16="http://schemas.microsoft.com/office/drawing/2014/main" val="1012098822"/>
                  </a:ext>
                </a:extLst>
              </a:tr>
              <a:tr h="190500">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68,658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78,333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82,702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86,135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89,256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92,376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95,809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100,179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109,853 </a:t>
                      </a:r>
                    </a:p>
                  </a:txBody>
                  <a:tcPr marL="0" marR="0" marT="0" marB="0" anchor="b">
                    <a:lnL>
                      <a:noFill/>
                    </a:lnL>
                    <a:lnR>
                      <a:noFill/>
                    </a:lnR>
                    <a:lnT>
                      <a:noFill/>
                    </a:lnT>
                    <a:lnB>
                      <a:noFill/>
                    </a:lnB>
                  </a:tcPr>
                </a:tc>
                <a:extLst>
                  <a:ext uri="{0D108BD9-81ED-4DB2-BD59-A6C34878D82A}">
                    <a16:rowId xmlns:a16="http://schemas.microsoft.com/office/drawing/2014/main" val="2854557607"/>
                  </a:ext>
                </a:extLst>
              </a:tr>
              <a:tr h="190500">
                <a:tc>
                  <a:txBody>
                    <a:bodyPr/>
                    <a:lstStyle/>
                    <a:p>
                      <a:pPr algn="ctr" fontAlgn="b"/>
                      <a:r>
                        <a:rPr lang="en-US" sz="11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76,897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87,733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92,626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96,471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99,966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103,462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107,306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112,200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123,035 </a:t>
                      </a:r>
                    </a:p>
                  </a:txBody>
                  <a:tcPr marL="0" marR="0" marT="0" marB="0" anchor="b">
                    <a:lnL>
                      <a:noFill/>
                    </a:lnL>
                    <a:lnR>
                      <a:noFill/>
                    </a:lnR>
                    <a:lnT>
                      <a:noFill/>
                    </a:lnT>
                    <a:lnB>
                      <a:noFill/>
                    </a:lnB>
                  </a:tcPr>
                </a:tc>
                <a:extLst>
                  <a:ext uri="{0D108BD9-81ED-4DB2-BD59-A6C34878D82A}">
                    <a16:rowId xmlns:a16="http://schemas.microsoft.com/office/drawing/2014/main" val="2079589783"/>
                  </a:ext>
                </a:extLst>
              </a:tr>
              <a:tr h="190500">
                <a:tc>
                  <a:txBody>
                    <a:bodyPr/>
                    <a:lstStyle/>
                    <a:p>
                      <a:pPr algn="ctr" fontAlgn="b"/>
                      <a:r>
                        <a:rPr lang="en-US" sz="11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86,125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98,261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103,741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108,047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111,962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115,877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120,183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125,664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137,800 </a:t>
                      </a:r>
                    </a:p>
                  </a:txBody>
                  <a:tcPr marL="0" marR="0" marT="0" marB="0" anchor="b">
                    <a:lnL>
                      <a:noFill/>
                    </a:lnL>
                    <a:lnR>
                      <a:noFill/>
                    </a:lnR>
                    <a:lnT>
                      <a:noFill/>
                    </a:lnT>
                    <a:lnB>
                      <a:noFill/>
                    </a:lnB>
                  </a:tcPr>
                </a:tc>
                <a:extLst>
                  <a:ext uri="{0D108BD9-81ED-4DB2-BD59-A6C34878D82A}">
                    <a16:rowId xmlns:a16="http://schemas.microsoft.com/office/drawing/2014/main" val="2743537900"/>
                  </a:ext>
                </a:extLst>
              </a:tr>
              <a:tr h="190500">
                <a:tc>
                  <a:txBody>
                    <a:bodyPr/>
                    <a:lstStyle/>
                    <a:p>
                      <a:pPr algn="ctr" fontAlgn="b"/>
                      <a:r>
                        <a:rPr lang="en-US" sz="11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96,460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110,052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116,190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121,013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125,398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129,782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134,605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140,744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154,336 </a:t>
                      </a:r>
                    </a:p>
                  </a:txBody>
                  <a:tcPr marL="0" marR="0" marT="0" marB="0" anchor="b">
                    <a:lnL>
                      <a:noFill/>
                    </a:lnL>
                    <a:lnR>
                      <a:noFill/>
                    </a:lnR>
                    <a:lnT>
                      <a:noFill/>
                    </a:lnT>
                    <a:lnB>
                      <a:noFill/>
                    </a:lnB>
                  </a:tcPr>
                </a:tc>
                <a:extLst>
                  <a:ext uri="{0D108BD9-81ED-4DB2-BD59-A6C34878D82A}">
                    <a16:rowId xmlns:a16="http://schemas.microsoft.com/office/drawing/2014/main" val="2949890410"/>
                  </a:ext>
                </a:extLst>
              </a:tr>
            </a:tbl>
          </a:graphicData>
        </a:graphic>
      </p:graphicFrame>
      <p:grpSp>
        <p:nvGrpSpPr>
          <p:cNvPr id="5" name="Group 4" descr="The upper bounds are in the column marked as 4 all the way to the right in the table.">
            <a:extLst>
              <a:ext uri="{FF2B5EF4-FFF2-40B4-BE49-F238E27FC236}">
                <a16:creationId xmlns:a16="http://schemas.microsoft.com/office/drawing/2014/main" id="{F4C3BCEB-6117-C657-E089-7C88C635A8C9}"/>
              </a:ext>
            </a:extLst>
          </p:cNvPr>
          <p:cNvGrpSpPr/>
          <p:nvPr/>
        </p:nvGrpSpPr>
        <p:grpSpPr>
          <a:xfrm>
            <a:off x="6202167" y="3093706"/>
            <a:ext cx="1930337" cy="2476582"/>
            <a:chOff x="6202167" y="3093706"/>
            <a:chExt cx="1930337" cy="2476582"/>
          </a:xfrm>
        </p:grpSpPr>
        <p:sp>
          <p:nvSpPr>
            <p:cNvPr id="2" name="Oval 1">
              <a:extLst>
                <a:ext uri="{FF2B5EF4-FFF2-40B4-BE49-F238E27FC236}">
                  <a16:creationId xmlns:a16="http://schemas.microsoft.com/office/drawing/2014/main" id="{5BE828FE-7B94-2091-BC49-77BCEC48E2C9}"/>
                </a:ext>
              </a:extLst>
            </p:cNvPr>
            <p:cNvSpPr/>
            <p:nvPr/>
          </p:nvSpPr>
          <p:spPr>
            <a:xfrm>
              <a:off x="6711143" y="3093706"/>
              <a:ext cx="914400" cy="1820487"/>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0E2A179-579E-DA50-7275-1774980743E0}"/>
                </a:ext>
              </a:extLst>
            </p:cNvPr>
            <p:cNvSpPr txBox="1"/>
            <p:nvPr/>
          </p:nvSpPr>
          <p:spPr>
            <a:xfrm>
              <a:off x="6202167" y="5108623"/>
              <a:ext cx="1930337" cy="461665"/>
            </a:xfrm>
            <a:prstGeom prst="rect">
              <a:avLst/>
            </a:prstGeom>
            <a:noFill/>
          </p:spPr>
          <p:txBody>
            <a:bodyPr wrap="none" rtlCol="0">
              <a:spAutoFit/>
            </a:bodyPr>
            <a:lstStyle/>
            <a:p>
              <a:r>
                <a:rPr lang="en-US" sz="2400" dirty="0">
                  <a:solidFill>
                    <a:srgbClr val="C00000"/>
                  </a:solidFill>
                </a:rPr>
                <a:t>upper bounds</a:t>
              </a:r>
            </a:p>
          </p:txBody>
        </p:sp>
      </p:grpSp>
    </p:spTree>
    <p:extLst>
      <p:ext uri="{BB962C8B-B14F-4D97-AF65-F5344CB8AC3E}">
        <p14:creationId xmlns:p14="http://schemas.microsoft.com/office/powerpoint/2010/main" val="1350162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6AE638-3725-AA22-67F4-0AFF4A277F6C}"/>
              </a:ext>
            </a:extLst>
          </p:cNvPr>
          <p:cNvSpPr>
            <a:spLocks noGrp="1"/>
          </p:cNvSpPr>
          <p:nvPr>
            <p:ph type="title"/>
          </p:nvPr>
        </p:nvSpPr>
        <p:spPr/>
        <p:txBody>
          <a:bodyPr/>
          <a:lstStyle/>
          <a:p>
            <a:r>
              <a:rPr lang="en-US" dirty="0"/>
              <a:t>Midpoint Centric Targets</a:t>
            </a:r>
          </a:p>
        </p:txBody>
      </p:sp>
      <p:sp>
        <p:nvSpPr>
          <p:cNvPr id="9" name="Content Placeholder 8">
            <a:extLst>
              <a:ext uri="{FF2B5EF4-FFF2-40B4-BE49-F238E27FC236}">
                <a16:creationId xmlns:a16="http://schemas.microsoft.com/office/drawing/2014/main" id="{2018E4B4-67DD-6DD2-A96D-59A004DE2153}"/>
              </a:ext>
            </a:extLst>
          </p:cNvPr>
          <p:cNvSpPr>
            <a:spLocks noGrp="1"/>
          </p:cNvSpPr>
          <p:nvPr>
            <p:ph idx="1"/>
          </p:nvPr>
        </p:nvSpPr>
        <p:spPr/>
        <p:txBody>
          <a:bodyPr/>
          <a:lstStyle/>
          <a:p>
            <a:pPr marL="0" indent="0">
              <a:buNone/>
            </a:pPr>
            <a:r>
              <a:rPr lang="en-US" sz="2800" dirty="0"/>
              <a:t>This can be utilized to generate a table that contains more information.</a:t>
            </a:r>
          </a:p>
          <a:p>
            <a:pPr marL="0" indent="0">
              <a:buNone/>
            </a:pPr>
            <a:endParaRPr lang="en-US" sz="28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800" dirty="0"/>
              <a:t>This effectively spans each pay band.</a:t>
            </a:r>
          </a:p>
          <a:p>
            <a:pPr marL="0" indent="0">
              <a:buNone/>
            </a:pPr>
            <a:endParaRPr lang="en-US" dirty="0"/>
          </a:p>
        </p:txBody>
      </p:sp>
      <p:graphicFrame>
        <p:nvGraphicFramePr>
          <p:cNvPr id="14" name="Table 13">
            <a:extLst>
              <a:ext uri="{FF2B5EF4-FFF2-40B4-BE49-F238E27FC236}">
                <a16:creationId xmlns:a16="http://schemas.microsoft.com/office/drawing/2014/main" id="{0034CC10-46DE-7225-2209-5258542F70E5}"/>
              </a:ext>
            </a:extLst>
          </p:cNvPr>
          <p:cNvGraphicFramePr>
            <a:graphicFrameLocks noGrp="1"/>
          </p:cNvGraphicFramePr>
          <p:nvPr/>
        </p:nvGraphicFramePr>
        <p:xfrm>
          <a:off x="1299557" y="2849288"/>
          <a:ext cx="6096000" cy="1905000"/>
        </p:xfrm>
        <a:graphic>
          <a:graphicData uri="http://schemas.openxmlformats.org/drawingml/2006/table">
            <a:tbl>
              <a:tblPr/>
              <a:tblGrid>
                <a:gridCol w="609600">
                  <a:extLst>
                    <a:ext uri="{9D8B030D-6E8A-4147-A177-3AD203B41FA5}">
                      <a16:colId xmlns:a16="http://schemas.microsoft.com/office/drawing/2014/main" val="110707018"/>
                    </a:ext>
                  </a:extLst>
                </a:gridCol>
                <a:gridCol w="609600">
                  <a:extLst>
                    <a:ext uri="{9D8B030D-6E8A-4147-A177-3AD203B41FA5}">
                      <a16:colId xmlns:a16="http://schemas.microsoft.com/office/drawing/2014/main" val="2316774099"/>
                    </a:ext>
                  </a:extLst>
                </a:gridCol>
                <a:gridCol w="609600">
                  <a:extLst>
                    <a:ext uri="{9D8B030D-6E8A-4147-A177-3AD203B41FA5}">
                      <a16:colId xmlns:a16="http://schemas.microsoft.com/office/drawing/2014/main" val="1674076409"/>
                    </a:ext>
                  </a:extLst>
                </a:gridCol>
                <a:gridCol w="609600">
                  <a:extLst>
                    <a:ext uri="{9D8B030D-6E8A-4147-A177-3AD203B41FA5}">
                      <a16:colId xmlns:a16="http://schemas.microsoft.com/office/drawing/2014/main" val="3192555254"/>
                    </a:ext>
                  </a:extLst>
                </a:gridCol>
                <a:gridCol w="609600">
                  <a:extLst>
                    <a:ext uri="{9D8B030D-6E8A-4147-A177-3AD203B41FA5}">
                      <a16:colId xmlns:a16="http://schemas.microsoft.com/office/drawing/2014/main" val="1705564523"/>
                    </a:ext>
                  </a:extLst>
                </a:gridCol>
                <a:gridCol w="609600">
                  <a:extLst>
                    <a:ext uri="{9D8B030D-6E8A-4147-A177-3AD203B41FA5}">
                      <a16:colId xmlns:a16="http://schemas.microsoft.com/office/drawing/2014/main" val="2777269854"/>
                    </a:ext>
                  </a:extLst>
                </a:gridCol>
                <a:gridCol w="609600">
                  <a:extLst>
                    <a:ext uri="{9D8B030D-6E8A-4147-A177-3AD203B41FA5}">
                      <a16:colId xmlns:a16="http://schemas.microsoft.com/office/drawing/2014/main" val="500404522"/>
                    </a:ext>
                  </a:extLst>
                </a:gridCol>
                <a:gridCol w="609600">
                  <a:extLst>
                    <a:ext uri="{9D8B030D-6E8A-4147-A177-3AD203B41FA5}">
                      <a16:colId xmlns:a16="http://schemas.microsoft.com/office/drawing/2014/main" val="36637450"/>
                    </a:ext>
                  </a:extLst>
                </a:gridCol>
                <a:gridCol w="609600">
                  <a:extLst>
                    <a:ext uri="{9D8B030D-6E8A-4147-A177-3AD203B41FA5}">
                      <a16:colId xmlns:a16="http://schemas.microsoft.com/office/drawing/2014/main" val="537632559"/>
                    </a:ext>
                  </a:extLst>
                </a:gridCol>
                <a:gridCol w="609600">
                  <a:extLst>
                    <a:ext uri="{9D8B030D-6E8A-4147-A177-3AD203B41FA5}">
                      <a16:colId xmlns:a16="http://schemas.microsoft.com/office/drawing/2014/main" val="3861647422"/>
                    </a:ext>
                  </a:extLst>
                </a:gridCol>
              </a:tblGrid>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extLst>
                  <a:ext uri="{0D108BD9-81ED-4DB2-BD59-A6C34878D82A}">
                    <a16:rowId xmlns:a16="http://schemas.microsoft.com/office/drawing/2014/main" val="2208735427"/>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87208253"/>
                  </a:ext>
                </a:extLst>
              </a:tr>
              <a:tr h="190500">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43,634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49,782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52,559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54,740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56,724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58,707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60,889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63,665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69,814 </a:t>
                      </a:r>
                    </a:p>
                  </a:txBody>
                  <a:tcPr marL="0" marR="0" marT="0" marB="0" anchor="b">
                    <a:lnL>
                      <a:noFill/>
                    </a:lnL>
                    <a:lnR>
                      <a:noFill/>
                    </a:lnR>
                    <a:lnT>
                      <a:noFill/>
                    </a:lnT>
                    <a:lnB>
                      <a:noFill/>
                    </a:lnB>
                  </a:tcPr>
                </a:tc>
                <a:extLst>
                  <a:ext uri="{0D108BD9-81ED-4DB2-BD59-A6C34878D82A}">
                    <a16:rowId xmlns:a16="http://schemas.microsoft.com/office/drawing/2014/main" val="1312472969"/>
                  </a:ext>
                </a:extLst>
              </a:tr>
              <a:tr h="190500">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48,870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55,756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58,866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61,309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63,530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65,752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68,195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71,305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78,191 </a:t>
                      </a:r>
                    </a:p>
                  </a:txBody>
                  <a:tcPr marL="0" marR="0" marT="0" marB="0" anchor="b">
                    <a:lnL>
                      <a:noFill/>
                    </a:lnL>
                    <a:lnR>
                      <a:noFill/>
                    </a:lnR>
                    <a:lnT>
                      <a:noFill/>
                    </a:lnT>
                    <a:lnB>
                      <a:noFill/>
                    </a:lnB>
                  </a:tcPr>
                </a:tc>
                <a:extLst>
                  <a:ext uri="{0D108BD9-81ED-4DB2-BD59-A6C34878D82A}">
                    <a16:rowId xmlns:a16="http://schemas.microsoft.com/office/drawing/2014/main" val="2344207557"/>
                  </a:ext>
                </a:extLst>
              </a:tr>
              <a:tr h="190500">
                <a:tc>
                  <a:txBody>
                    <a:bodyPr/>
                    <a:lstStyle/>
                    <a:p>
                      <a:pPr algn="ct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54,734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62,446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65,929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68,666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71,154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73,642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76,379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79,862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87,574 </a:t>
                      </a:r>
                    </a:p>
                  </a:txBody>
                  <a:tcPr marL="0" marR="0" marT="0" marB="0" anchor="b">
                    <a:lnL>
                      <a:noFill/>
                    </a:lnL>
                    <a:lnR>
                      <a:noFill/>
                    </a:lnR>
                    <a:lnT>
                      <a:noFill/>
                    </a:lnT>
                    <a:lnB>
                      <a:noFill/>
                    </a:lnB>
                  </a:tcPr>
                </a:tc>
                <a:extLst>
                  <a:ext uri="{0D108BD9-81ED-4DB2-BD59-A6C34878D82A}">
                    <a16:rowId xmlns:a16="http://schemas.microsoft.com/office/drawing/2014/main" val="947418362"/>
                  </a:ext>
                </a:extLst>
              </a:tr>
              <a:tr h="190500">
                <a:tc>
                  <a:txBody>
                    <a:bodyPr/>
                    <a:lstStyle/>
                    <a:p>
                      <a:pPr algn="ct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61,302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69,940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73,841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76,906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79,693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82,479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85,544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89,445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98,083 </a:t>
                      </a:r>
                    </a:p>
                  </a:txBody>
                  <a:tcPr marL="0" marR="0" marT="0" marB="0" anchor="b">
                    <a:lnL>
                      <a:noFill/>
                    </a:lnL>
                    <a:lnR>
                      <a:noFill/>
                    </a:lnR>
                    <a:lnT>
                      <a:noFill/>
                    </a:lnT>
                    <a:lnB>
                      <a:noFill/>
                    </a:lnB>
                  </a:tcPr>
                </a:tc>
                <a:extLst>
                  <a:ext uri="{0D108BD9-81ED-4DB2-BD59-A6C34878D82A}">
                    <a16:rowId xmlns:a16="http://schemas.microsoft.com/office/drawing/2014/main" val="1012098822"/>
                  </a:ext>
                </a:extLst>
              </a:tr>
              <a:tr h="190500">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68,658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78,333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82,702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86,135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89,256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92,376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95,809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100,179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109,853 </a:t>
                      </a:r>
                    </a:p>
                  </a:txBody>
                  <a:tcPr marL="0" marR="0" marT="0" marB="0" anchor="b">
                    <a:lnL>
                      <a:noFill/>
                    </a:lnL>
                    <a:lnR>
                      <a:noFill/>
                    </a:lnR>
                    <a:lnT>
                      <a:noFill/>
                    </a:lnT>
                    <a:lnB>
                      <a:noFill/>
                    </a:lnB>
                  </a:tcPr>
                </a:tc>
                <a:extLst>
                  <a:ext uri="{0D108BD9-81ED-4DB2-BD59-A6C34878D82A}">
                    <a16:rowId xmlns:a16="http://schemas.microsoft.com/office/drawing/2014/main" val="2854557607"/>
                  </a:ext>
                </a:extLst>
              </a:tr>
              <a:tr h="190500">
                <a:tc>
                  <a:txBody>
                    <a:bodyPr/>
                    <a:lstStyle/>
                    <a:p>
                      <a:pPr algn="ctr" fontAlgn="b"/>
                      <a:r>
                        <a:rPr lang="en-US" sz="11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76,897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87,733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92,626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96,471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99,966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103,462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107,306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112,200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123,035 </a:t>
                      </a:r>
                    </a:p>
                  </a:txBody>
                  <a:tcPr marL="0" marR="0" marT="0" marB="0" anchor="b">
                    <a:lnL>
                      <a:noFill/>
                    </a:lnL>
                    <a:lnR>
                      <a:noFill/>
                    </a:lnR>
                    <a:lnT>
                      <a:noFill/>
                    </a:lnT>
                    <a:lnB>
                      <a:noFill/>
                    </a:lnB>
                  </a:tcPr>
                </a:tc>
                <a:extLst>
                  <a:ext uri="{0D108BD9-81ED-4DB2-BD59-A6C34878D82A}">
                    <a16:rowId xmlns:a16="http://schemas.microsoft.com/office/drawing/2014/main" val="2079589783"/>
                  </a:ext>
                </a:extLst>
              </a:tr>
              <a:tr h="190500">
                <a:tc>
                  <a:txBody>
                    <a:bodyPr/>
                    <a:lstStyle/>
                    <a:p>
                      <a:pPr algn="ctr" fontAlgn="b"/>
                      <a:r>
                        <a:rPr lang="en-US" sz="11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86,125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98,261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103,741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108,047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111,962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115,877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120,183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125,664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137,800 </a:t>
                      </a:r>
                    </a:p>
                  </a:txBody>
                  <a:tcPr marL="0" marR="0" marT="0" marB="0" anchor="b">
                    <a:lnL>
                      <a:noFill/>
                    </a:lnL>
                    <a:lnR>
                      <a:noFill/>
                    </a:lnR>
                    <a:lnT>
                      <a:noFill/>
                    </a:lnT>
                    <a:lnB>
                      <a:noFill/>
                    </a:lnB>
                  </a:tcPr>
                </a:tc>
                <a:extLst>
                  <a:ext uri="{0D108BD9-81ED-4DB2-BD59-A6C34878D82A}">
                    <a16:rowId xmlns:a16="http://schemas.microsoft.com/office/drawing/2014/main" val="2743537900"/>
                  </a:ext>
                </a:extLst>
              </a:tr>
              <a:tr h="190500">
                <a:tc>
                  <a:txBody>
                    <a:bodyPr/>
                    <a:lstStyle/>
                    <a:p>
                      <a:pPr algn="ctr" fontAlgn="b"/>
                      <a:r>
                        <a:rPr lang="en-US" sz="11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96,460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110,052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116,190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121,013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125,398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129,782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134,605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140,744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154,336 </a:t>
                      </a:r>
                    </a:p>
                  </a:txBody>
                  <a:tcPr marL="0" marR="0" marT="0" marB="0" anchor="b">
                    <a:lnL>
                      <a:noFill/>
                    </a:lnL>
                    <a:lnR>
                      <a:noFill/>
                    </a:lnR>
                    <a:lnT>
                      <a:noFill/>
                    </a:lnT>
                    <a:lnB>
                      <a:noFill/>
                    </a:lnB>
                  </a:tcPr>
                </a:tc>
                <a:extLst>
                  <a:ext uri="{0D108BD9-81ED-4DB2-BD59-A6C34878D82A}">
                    <a16:rowId xmlns:a16="http://schemas.microsoft.com/office/drawing/2014/main" val="2949890410"/>
                  </a:ext>
                </a:extLst>
              </a:tr>
            </a:tbl>
          </a:graphicData>
        </a:graphic>
      </p:graphicFrame>
      <p:grpSp>
        <p:nvGrpSpPr>
          <p:cNvPr id="5" name="Group 4" descr="The midpoints are in the column marked as 0 in the table. This is because it is an equal distance from the upper bound and the lower bound. The midpoint numbers are 56,724, 63,530, 71,154, 79,693, 89,256, 99,966, 111,962, 125,398.">
            <a:extLst>
              <a:ext uri="{FF2B5EF4-FFF2-40B4-BE49-F238E27FC236}">
                <a16:creationId xmlns:a16="http://schemas.microsoft.com/office/drawing/2014/main" id="{5AC9D387-DB05-AEE7-3E76-421323845144}"/>
              </a:ext>
            </a:extLst>
          </p:cNvPr>
          <p:cNvGrpSpPr/>
          <p:nvPr/>
        </p:nvGrpSpPr>
        <p:grpSpPr>
          <a:xfrm>
            <a:off x="4021252" y="3108961"/>
            <a:ext cx="1438535" cy="2472817"/>
            <a:chOff x="4021252" y="3108961"/>
            <a:chExt cx="1438535" cy="2472817"/>
          </a:xfrm>
        </p:grpSpPr>
        <p:sp>
          <p:nvSpPr>
            <p:cNvPr id="2" name="Oval 1">
              <a:extLst>
                <a:ext uri="{FF2B5EF4-FFF2-40B4-BE49-F238E27FC236}">
                  <a16:creationId xmlns:a16="http://schemas.microsoft.com/office/drawing/2014/main" id="{5BE828FE-7B94-2091-BC49-77BCEC48E2C9}"/>
                </a:ext>
              </a:extLst>
            </p:cNvPr>
            <p:cNvSpPr/>
            <p:nvPr/>
          </p:nvSpPr>
          <p:spPr>
            <a:xfrm>
              <a:off x="4283823" y="3108961"/>
              <a:ext cx="914400" cy="1820487"/>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0E2A179-579E-DA50-7275-1774980743E0}"/>
                </a:ext>
              </a:extLst>
            </p:cNvPr>
            <p:cNvSpPr txBox="1"/>
            <p:nvPr/>
          </p:nvSpPr>
          <p:spPr>
            <a:xfrm>
              <a:off x="4021252" y="5120113"/>
              <a:ext cx="1438535" cy="461665"/>
            </a:xfrm>
            <a:prstGeom prst="rect">
              <a:avLst/>
            </a:prstGeom>
            <a:noFill/>
          </p:spPr>
          <p:txBody>
            <a:bodyPr wrap="none" rtlCol="0">
              <a:spAutoFit/>
            </a:bodyPr>
            <a:lstStyle/>
            <a:p>
              <a:r>
                <a:rPr lang="en-US" sz="2400" dirty="0">
                  <a:solidFill>
                    <a:srgbClr val="C00000"/>
                  </a:solidFill>
                </a:rPr>
                <a:t>midpoints</a:t>
              </a:r>
            </a:p>
          </p:txBody>
        </p:sp>
      </p:grpSp>
    </p:spTree>
    <p:extLst>
      <p:ext uri="{BB962C8B-B14F-4D97-AF65-F5344CB8AC3E}">
        <p14:creationId xmlns:p14="http://schemas.microsoft.com/office/powerpoint/2010/main" val="87936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6AE638-3725-AA22-67F4-0AFF4A277F6C}"/>
              </a:ext>
            </a:extLst>
          </p:cNvPr>
          <p:cNvSpPr>
            <a:spLocks noGrp="1"/>
          </p:cNvSpPr>
          <p:nvPr>
            <p:ph type="title"/>
          </p:nvPr>
        </p:nvSpPr>
        <p:spPr/>
        <p:txBody>
          <a:bodyPr/>
          <a:lstStyle/>
          <a:p>
            <a:r>
              <a:rPr lang="en-US" dirty="0"/>
              <a:t>Midpoint Centric Targets</a:t>
            </a:r>
          </a:p>
        </p:txBody>
      </p:sp>
      <p:sp>
        <p:nvSpPr>
          <p:cNvPr id="9" name="Content Placeholder 8">
            <a:extLst>
              <a:ext uri="{FF2B5EF4-FFF2-40B4-BE49-F238E27FC236}">
                <a16:creationId xmlns:a16="http://schemas.microsoft.com/office/drawing/2014/main" id="{2018E4B4-67DD-6DD2-A96D-59A004DE2153}"/>
              </a:ext>
            </a:extLst>
          </p:cNvPr>
          <p:cNvSpPr>
            <a:spLocks noGrp="1"/>
          </p:cNvSpPr>
          <p:nvPr>
            <p:ph idx="1"/>
          </p:nvPr>
        </p:nvSpPr>
        <p:spPr/>
        <p:txBody>
          <a:bodyPr/>
          <a:lstStyle/>
          <a:p>
            <a:pPr marL="0" indent="0">
              <a:buNone/>
            </a:pPr>
            <a:r>
              <a:rPr lang="en-US" sz="2800" dirty="0"/>
              <a:t>This can be utilized to generate a table that contains more information.</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This effectively spans each pay band.</a:t>
            </a:r>
          </a:p>
          <a:p>
            <a:pPr marL="0" indent="0">
              <a:buNone/>
            </a:pPr>
            <a:endParaRPr lang="en-US" sz="28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14" name="Table 13">
            <a:extLst>
              <a:ext uri="{FF2B5EF4-FFF2-40B4-BE49-F238E27FC236}">
                <a16:creationId xmlns:a16="http://schemas.microsoft.com/office/drawing/2014/main" id="{0034CC10-46DE-7225-2209-5258542F70E5}"/>
              </a:ext>
            </a:extLst>
          </p:cNvPr>
          <p:cNvGraphicFramePr>
            <a:graphicFrameLocks noGrp="1"/>
          </p:cNvGraphicFramePr>
          <p:nvPr/>
        </p:nvGraphicFramePr>
        <p:xfrm>
          <a:off x="1299557" y="2849288"/>
          <a:ext cx="6096000" cy="1905000"/>
        </p:xfrm>
        <a:graphic>
          <a:graphicData uri="http://schemas.openxmlformats.org/drawingml/2006/table">
            <a:tbl>
              <a:tblPr/>
              <a:tblGrid>
                <a:gridCol w="609600">
                  <a:extLst>
                    <a:ext uri="{9D8B030D-6E8A-4147-A177-3AD203B41FA5}">
                      <a16:colId xmlns:a16="http://schemas.microsoft.com/office/drawing/2014/main" val="110707018"/>
                    </a:ext>
                  </a:extLst>
                </a:gridCol>
                <a:gridCol w="609600">
                  <a:extLst>
                    <a:ext uri="{9D8B030D-6E8A-4147-A177-3AD203B41FA5}">
                      <a16:colId xmlns:a16="http://schemas.microsoft.com/office/drawing/2014/main" val="2316774099"/>
                    </a:ext>
                  </a:extLst>
                </a:gridCol>
                <a:gridCol w="609600">
                  <a:extLst>
                    <a:ext uri="{9D8B030D-6E8A-4147-A177-3AD203B41FA5}">
                      <a16:colId xmlns:a16="http://schemas.microsoft.com/office/drawing/2014/main" val="1674076409"/>
                    </a:ext>
                  </a:extLst>
                </a:gridCol>
                <a:gridCol w="609600">
                  <a:extLst>
                    <a:ext uri="{9D8B030D-6E8A-4147-A177-3AD203B41FA5}">
                      <a16:colId xmlns:a16="http://schemas.microsoft.com/office/drawing/2014/main" val="3192555254"/>
                    </a:ext>
                  </a:extLst>
                </a:gridCol>
                <a:gridCol w="609600">
                  <a:extLst>
                    <a:ext uri="{9D8B030D-6E8A-4147-A177-3AD203B41FA5}">
                      <a16:colId xmlns:a16="http://schemas.microsoft.com/office/drawing/2014/main" val="1705564523"/>
                    </a:ext>
                  </a:extLst>
                </a:gridCol>
                <a:gridCol w="609600">
                  <a:extLst>
                    <a:ext uri="{9D8B030D-6E8A-4147-A177-3AD203B41FA5}">
                      <a16:colId xmlns:a16="http://schemas.microsoft.com/office/drawing/2014/main" val="2777269854"/>
                    </a:ext>
                  </a:extLst>
                </a:gridCol>
                <a:gridCol w="609600">
                  <a:extLst>
                    <a:ext uri="{9D8B030D-6E8A-4147-A177-3AD203B41FA5}">
                      <a16:colId xmlns:a16="http://schemas.microsoft.com/office/drawing/2014/main" val="500404522"/>
                    </a:ext>
                  </a:extLst>
                </a:gridCol>
                <a:gridCol w="609600">
                  <a:extLst>
                    <a:ext uri="{9D8B030D-6E8A-4147-A177-3AD203B41FA5}">
                      <a16:colId xmlns:a16="http://schemas.microsoft.com/office/drawing/2014/main" val="36637450"/>
                    </a:ext>
                  </a:extLst>
                </a:gridCol>
                <a:gridCol w="609600">
                  <a:extLst>
                    <a:ext uri="{9D8B030D-6E8A-4147-A177-3AD203B41FA5}">
                      <a16:colId xmlns:a16="http://schemas.microsoft.com/office/drawing/2014/main" val="537632559"/>
                    </a:ext>
                  </a:extLst>
                </a:gridCol>
                <a:gridCol w="609600">
                  <a:extLst>
                    <a:ext uri="{9D8B030D-6E8A-4147-A177-3AD203B41FA5}">
                      <a16:colId xmlns:a16="http://schemas.microsoft.com/office/drawing/2014/main" val="3861647422"/>
                    </a:ext>
                  </a:extLst>
                </a:gridCol>
              </a:tblGrid>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extLst>
                  <a:ext uri="{0D108BD9-81ED-4DB2-BD59-A6C34878D82A}">
                    <a16:rowId xmlns:a16="http://schemas.microsoft.com/office/drawing/2014/main" val="2208735427"/>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87208253"/>
                  </a:ext>
                </a:extLst>
              </a:tr>
              <a:tr h="190500">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43,634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49,782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52,559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54,740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56,724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58,707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60,889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63,665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69,814 </a:t>
                      </a:r>
                    </a:p>
                  </a:txBody>
                  <a:tcPr marL="0" marR="0" marT="0" marB="0" anchor="b">
                    <a:lnL>
                      <a:noFill/>
                    </a:lnL>
                    <a:lnR>
                      <a:noFill/>
                    </a:lnR>
                    <a:lnT>
                      <a:noFill/>
                    </a:lnT>
                    <a:lnB>
                      <a:noFill/>
                    </a:lnB>
                  </a:tcPr>
                </a:tc>
                <a:extLst>
                  <a:ext uri="{0D108BD9-81ED-4DB2-BD59-A6C34878D82A}">
                    <a16:rowId xmlns:a16="http://schemas.microsoft.com/office/drawing/2014/main" val="1312472969"/>
                  </a:ext>
                </a:extLst>
              </a:tr>
              <a:tr h="190500">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48,870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55,756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58,866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61,309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63,530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65,752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68,195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71,305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78,191 </a:t>
                      </a:r>
                    </a:p>
                  </a:txBody>
                  <a:tcPr marL="0" marR="0" marT="0" marB="0" anchor="b">
                    <a:lnL>
                      <a:noFill/>
                    </a:lnL>
                    <a:lnR>
                      <a:noFill/>
                    </a:lnR>
                    <a:lnT>
                      <a:noFill/>
                    </a:lnT>
                    <a:lnB>
                      <a:noFill/>
                    </a:lnB>
                  </a:tcPr>
                </a:tc>
                <a:extLst>
                  <a:ext uri="{0D108BD9-81ED-4DB2-BD59-A6C34878D82A}">
                    <a16:rowId xmlns:a16="http://schemas.microsoft.com/office/drawing/2014/main" val="2344207557"/>
                  </a:ext>
                </a:extLst>
              </a:tr>
              <a:tr h="190500">
                <a:tc>
                  <a:txBody>
                    <a:bodyPr/>
                    <a:lstStyle/>
                    <a:p>
                      <a:pPr algn="ct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54,734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62,446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65,929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68,666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71,154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73,642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76,379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79,862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87,574 </a:t>
                      </a:r>
                    </a:p>
                  </a:txBody>
                  <a:tcPr marL="0" marR="0" marT="0" marB="0" anchor="b">
                    <a:lnL>
                      <a:noFill/>
                    </a:lnL>
                    <a:lnR>
                      <a:noFill/>
                    </a:lnR>
                    <a:lnT>
                      <a:noFill/>
                    </a:lnT>
                    <a:lnB>
                      <a:noFill/>
                    </a:lnB>
                  </a:tcPr>
                </a:tc>
                <a:extLst>
                  <a:ext uri="{0D108BD9-81ED-4DB2-BD59-A6C34878D82A}">
                    <a16:rowId xmlns:a16="http://schemas.microsoft.com/office/drawing/2014/main" val="947418362"/>
                  </a:ext>
                </a:extLst>
              </a:tr>
              <a:tr h="190500">
                <a:tc>
                  <a:txBody>
                    <a:bodyPr/>
                    <a:lstStyle/>
                    <a:p>
                      <a:pPr algn="ct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61,302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69,940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73,841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76,906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79,693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82,479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85,544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89,445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98,083 </a:t>
                      </a:r>
                    </a:p>
                  </a:txBody>
                  <a:tcPr marL="0" marR="0" marT="0" marB="0" anchor="b">
                    <a:lnL>
                      <a:noFill/>
                    </a:lnL>
                    <a:lnR>
                      <a:noFill/>
                    </a:lnR>
                    <a:lnT>
                      <a:noFill/>
                    </a:lnT>
                    <a:lnB>
                      <a:noFill/>
                    </a:lnB>
                  </a:tcPr>
                </a:tc>
                <a:extLst>
                  <a:ext uri="{0D108BD9-81ED-4DB2-BD59-A6C34878D82A}">
                    <a16:rowId xmlns:a16="http://schemas.microsoft.com/office/drawing/2014/main" val="1012098822"/>
                  </a:ext>
                </a:extLst>
              </a:tr>
              <a:tr h="190500">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68,658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78,333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82,702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86,135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89,256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92,376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95,809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100,179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109,853 </a:t>
                      </a:r>
                    </a:p>
                  </a:txBody>
                  <a:tcPr marL="0" marR="0" marT="0" marB="0" anchor="b">
                    <a:lnL>
                      <a:noFill/>
                    </a:lnL>
                    <a:lnR>
                      <a:noFill/>
                    </a:lnR>
                    <a:lnT>
                      <a:noFill/>
                    </a:lnT>
                    <a:lnB>
                      <a:noFill/>
                    </a:lnB>
                  </a:tcPr>
                </a:tc>
                <a:extLst>
                  <a:ext uri="{0D108BD9-81ED-4DB2-BD59-A6C34878D82A}">
                    <a16:rowId xmlns:a16="http://schemas.microsoft.com/office/drawing/2014/main" val="2854557607"/>
                  </a:ext>
                </a:extLst>
              </a:tr>
              <a:tr h="190500">
                <a:tc>
                  <a:txBody>
                    <a:bodyPr/>
                    <a:lstStyle/>
                    <a:p>
                      <a:pPr algn="ctr" fontAlgn="b"/>
                      <a:r>
                        <a:rPr lang="en-US" sz="11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76,897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87,733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92,626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96,471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99,966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103,462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107,306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112,200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123,035 </a:t>
                      </a:r>
                    </a:p>
                  </a:txBody>
                  <a:tcPr marL="0" marR="0" marT="0" marB="0" anchor="b">
                    <a:lnL>
                      <a:noFill/>
                    </a:lnL>
                    <a:lnR>
                      <a:noFill/>
                    </a:lnR>
                    <a:lnT>
                      <a:noFill/>
                    </a:lnT>
                    <a:lnB>
                      <a:noFill/>
                    </a:lnB>
                  </a:tcPr>
                </a:tc>
                <a:extLst>
                  <a:ext uri="{0D108BD9-81ED-4DB2-BD59-A6C34878D82A}">
                    <a16:rowId xmlns:a16="http://schemas.microsoft.com/office/drawing/2014/main" val="2079589783"/>
                  </a:ext>
                </a:extLst>
              </a:tr>
              <a:tr h="190500">
                <a:tc>
                  <a:txBody>
                    <a:bodyPr/>
                    <a:lstStyle/>
                    <a:p>
                      <a:pPr algn="ctr" fontAlgn="b"/>
                      <a:r>
                        <a:rPr lang="en-US" sz="11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86,125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98,261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103,741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108,047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111,962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115,877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120,183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125,664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137,800 </a:t>
                      </a:r>
                    </a:p>
                  </a:txBody>
                  <a:tcPr marL="0" marR="0" marT="0" marB="0" anchor="b">
                    <a:lnL>
                      <a:noFill/>
                    </a:lnL>
                    <a:lnR>
                      <a:noFill/>
                    </a:lnR>
                    <a:lnT>
                      <a:noFill/>
                    </a:lnT>
                    <a:lnB>
                      <a:noFill/>
                    </a:lnB>
                  </a:tcPr>
                </a:tc>
                <a:extLst>
                  <a:ext uri="{0D108BD9-81ED-4DB2-BD59-A6C34878D82A}">
                    <a16:rowId xmlns:a16="http://schemas.microsoft.com/office/drawing/2014/main" val="2743537900"/>
                  </a:ext>
                </a:extLst>
              </a:tr>
              <a:tr h="190500">
                <a:tc>
                  <a:txBody>
                    <a:bodyPr/>
                    <a:lstStyle/>
                    <a:p>
                      <a:pPr algn="ctr" fontAlgn="b"/>
                      <a:r>
                        <a:rPr lang="en-US" sz="11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96,460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110,052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116,190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121,013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125,398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129,782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134,605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140,744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154,336 </a:t>
                      </a:r>
                    </a:p>
                  </a:txBody>
                  <a:tcPr marL="0" marR="0" marT="0" marB="0" anchor="b">
                    <a:lnL>
                      <a:noFill/>
                    </a:lnL>
                    <a:lnR>
                      <a:noFill/>
                    </a:lnR>
                    <a:lnT>
                      <a:noFill/>
                    </a:lnT>
                    <a:lnB>
                      <a:noFill/>
                    </a:lnB>
                  </a:tcPr>
                </a:tc>
                <a:extLst>
                  <a:ext uri="{0D108BD9-81ED-4DB2-BD59-A6C34878D82A}">
                    <a16:rowId xmlns:a16="http://schemas.microsoft.com/office/drawing/2014/main" val="2949890410"/>
                  </a:ext>
                </a:extLst>
              </a:tr>
            </a:tbl>
          </a:graphicData>
        </a:graphic>
      </p:graphicFrame>
      <p:grpSp>
        <p:nvGrpSpPr>
          <p:cNvPr id="2" name="Group 1" descr="The extra targets are in the columns between the lower bounds and midpoints and the upper bounds and midpoints. These columns are numbered -3, -2, -1, 1, 2, and 3.">
            <a:extLst>
              <a:ext uri="{FF2B5EF4-FFF2-40B4-BE49-F238E27FC236}">
                <a16:creationId xmlns:a16="http://schemas.microsoft.com/office/drawing/2014/main" id="{920CA8C5-B3FC-2182-787D-F06375713631}"/>
              </a:ext>
            </a:extLst>
          </p:cNvPr>
          <p:cNvGrpSpPr/>
          <p:nvPr/>
        </p:nvGrpSpPr>
        <p:grpSpPr>
          <a:xfrm>
            <a:off x="2646357" y="4835623"/>
            <a:ext cx="4147912" cy="746156"/>
            <a:chOff x="2646357" y="4835623"/>
            <a:chExt cx="4147912" cy="746156"/>
          </a:xfrm>
        </p:grpSpPr>
        <p:sp>
          <p:nvSpPr>
            <p:cNvPr id="6" name="Right Brace 5">
              <a:extLst>
                <a:ext uri="{FF2B5EF4-FFF2-40B4-BE49-F238E27FC236}">
                  <a16:creationId xmlns:a16="http://schemas.microsoft.com/office/drawing/2014/main" id="{A40FFEF1-0FEB-1E6C-1D54-C7998EF03A7B}"/>
                </a:ext>
              </a:extLst>
            </p:cNvPr>
            <p:cNvSpPr/>
            <p:nvPr/>
          </p:nvSpPr>
          <p:spPr>
            <a:xfrm rot="5400000">
              <a:off x="3354448" y="4127532"/>
              <a:ext cx="268392" cy="1684574"/>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052427F4-0877-91CD-0B8C-0F72CB097313}"/>
                </a:ext>
              </a:extLst>
            </p:cNvPr>
            <p:cNvSpPr/>
            <p:nvPr/>
          </p:nvSpPr>
          <p:spPr>
            <a:xfrm rot="5400000">
              <a:off x="5817786" y="4127532"/>
              <a:ext cx="268392" cy="1684574"/>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A2011881-6265-CD91-37A6-EF1728EE183A}"/>
                </a:ext>
              </a:extLst>
            </p:cNvPr>
            <p:cNvSpPr txBox="1"/>
            <p:nvPr/>
          </p:nvSpPr>
          <p:spPr>
            <a:xfrm>
              <a:off x="2807496" y="5212447"/>
              <a:ext cx="1362296" cy="369332"/>
            </a:xfrm>
            <a:prstGeom prst="rect">
              <a:avLst/>
            </a:prstGeom>
            <a:noFill/>
          </p:spPr>
          <p:txBody>
            <a:bodyPr wrap="none" rtlCol="0">
              <a:spAutoFit/>
            </a:bodyPr>
            <a:lstStyle/>
            <a:p>
              <a:r>
                <a:rPr lang="en-US" dirty="0">
                  <a:solidFill>
                    <a:srgbClr val="C00000"/>
                  </a:solidFill>
                </a:rPr>
                <a:t>extra targets</a:t>
              </a:r>
            </a:p>
          </p:txBody>
        </p:sp>
        <p:sp>
          <p:nvSpPr>
            <p:cNvPr id="12" name="TextBox 11">
              <a:extLst>
                <a:ext uri="{FF2B5EF4-FFF2-40B4-BE49-F238E27FC236}">
                  <a16:creationId xmlns:a16="http://schemas.microsoft.com/office/drawing/2014/main" id="{EC156F45-11BC-4730-D5D6-3C3013F61727}"/>
                </a:ext>
              </a:extLst>
            </p:cNvPr>
            <p:cNvSpPr txBox="1"/>
            <p:nvPr/>
          </p:nvSpPr>
          <p:spPr>
            <a:xfrm>
              <a:off x="5270834" y="5204590"/>
              <a:ext cx="1362296" cy="369332"/>
            </a:xfrm>
            <a:prstGeom prst="rect">
              <a:avLst/>
            </a:prstGeom>
            <a:noFill/>
          </p:spPr>
          <p:txBody>
            <a:bodyPr wrap="none" rtlCol="0">
              <a:spAutoFit/>
            </a:bodyPr>
            <a:lstStyle/>
            <a:p>
              <a:r>
                <a:rPr lang="en-US" dirty="0">
                  <a:solidFill>
                    <a:srgbClr val="C00000"/>
                  </a:solidFill>
                </a:rPr>
                <a:t>extra targets</a:t>
              </a:r>
            </a:p>
          </p:txBody>
        </p:sp>
      </p:grpSp>
    </p:spTree>
    <p:extLst>
      <p:ext uri="{BB962C8B-B14F-4D97-AF65-F5344CB8AC3E}">
        <p14:creationId xmlns:p14="http://schemas.microsoft.com/office/powerpoint/2010/main" val="68793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First Approach</a:t>
            </a:r>
          </a:p>
        </p:txBody>
      </p:sp>
      <p:sp>
        <p:nvSpPr>
          <p:cNvPr id="4" name="Content Placeholder 1">
            <a:extLst>
              <a:ext uri="{FF2B5EF4-FFF2-40B4-BE49-F238E27FC236}">
                <a16:creationId xmlns:a16="http://schemas.microsoft.com/office/drawing/2014/main" id="{872A459A-64D4-880C-F967-AED440CB5117}"/>
              </a:ext>
            </a:extLst>
          </p:cNvPr>
          <p:cNvSpPr txBox="1">
            <a:spLocks/>
          </p:cNvSpPr>
          <p:nvPr/>
        </p:nvSpPr>
        <p:spPr>
          <a:xfrm>
            <a:off x="3433155" y="2258984"/>
            <a:ext cx="2277688" cy="23400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000" dirty="0"/>
              <a:t>Marybeth</a:t>
            </a:r>
          </a:p>
          <a:p>
            <a:pPr marL="0" indent="0">
              <a:buFont typeface="Arial"/>
              <a:buNone/>
            </a:pPr>
            <a:r>
              <a:rPr lang="en-US" sz="4000" dirty="0"/>
              <a:t>Enrique</a:t>
            </a:r>
          </a:p>
          <a:p>
            <a:pPr marL="0" indent="0">
              <a:buFont typeface="Arial"/>
              <a:buNone/>
            </a:pPr>
            <a:r>
              <a:rPr lang="en-US" sz="4000" dirty="0"/>
              <a:t>Herman</a:t>
            </a:r>
          </a:p>
        </p:txBody>
      </p:sp>
      <p:sp>
        <p:nvSpPr>
          <p:cNvPr id="2" name="TextBox 1">
            <a:extLst>
              <a:ext uri="{FF2B5EF4-FFF2-40B4-BE49-F238E27FC236}">
                <a16:creationId xmlns:a16="http://schemas.microsoft.com/office/drawing/2014/main" id="{3446CCDF-224A-5140-4B1A-EC67095100E4}"/>
              </a:ext>
            </a:extLst>
          </p:cNvPr>
          <p:cNvSpPr txBox="1"/>
          <p:nvPr/>
        </p:nvSpPr>
        <p:spPr>
          <a:xfrm>
            <a:off x="577220" y="5676182"/>
            <a:ext cx="7989559" cy="461665"/>
          </a:xfrm>
          <a:prstGeom prst="rect">
            <a:avLst/>
          </a:prstGeom>
          <a:noFill/>
        </p:spPr>
        <p:txBody>
          <a:bodyPr wrap="none" rtlCol="0">
            <a:spAutoFit/>
          </a:bodyPr>
          <a:lstStyle/>
          <a:p>
            <a:r>
              <a:rPr lang="en-US" sz="2400" dirty="0"/>
              <a:t>First three names in organization when sorted by employee ID.</a:t>
            </a:r>
          </a:p>
        </p:txBody>
      </p:sp>
      <p:pic>
        <p:nvPicPr>
          <p:cNvPr id="8" name="Content Placeholder 4">
            <a:extLst>
              <a:ext uri="{FF2B5EF4-FFF2-40B4-BE49-F238E27FC236}">
                <a16:creationId xmlns:a16="http://schemas.microsoft.com/office/drawing/2014/main" id="{A709209D-43FD-BC14-A937-DE6EB69EAC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7020" y="1556423"/>
            <a:ext cx="964842" cy="2167678"/>
          </a:xfrm>
          <a:prstGeom prst="rect">
            <a:avLst/>
          </a:prstGeom>
        </p:spPr>
      </p:pic>
    </p:spTree>
    <p:extLst>
      <p:ext uri="{BB962C8B-B14F-4D97-AF65-F5344CB8AC3E}">
        <p14:creationId xmlns:p14="http://schemas.microsoft.com/office/powerpoint/2010/main" val="1757336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9F4748-F411-B8BF-A28F-A335EC61FAB0}"/>
              </a:ext>
            </a:extLst>
          </p:cNvPr>
          <p:cNvSpPr>
            <a:spLocks noGrp="1"/>
          </p:cNvSpPr>
          <p:nvPr>
            <p:ph type="title"/>
          </p:nvPr>
        </p:nvSpPr>
        <p:spPr/>
        <p:txBody>
          <a:bodyPr/>
          <a:lstStyle/>
          <a:p>
            <a:r>
              <a:rPr lang="en-US" dirty="0"/>
              <a:t>Continuous Longevity Scale</a:t>
            </a:r>
          </a:p>
        </p:txBody>
      </p:sp>
      <p:sp>
        <p:nvSpPr>
          <p:cNvPr id="6" name="Content Placeholder 5">
            <a:extLst>
              <a:ext uri="{FF2B5EF4-FFF2-40B4-BE49-F238E27FC236}">
                <a16:creationId xmlns:a16="http://schemas.microsoft.com/office/drawing/2014/main" id="{E2D3AE36-9573-B8B0-C39B-3EE2899F2651}"/>
              </a:ext>
            </a:extLst>
          </p:cNvPr>
          <p:cNvSpPr>
            <a:spLocks noGrp="1"/>
          </p:cNvSpPr>
          <p:nvPr>
            <p:ph idx="1"/>
          </p:nvPr>
        </p:nvSpPr>
        <p:spPr>
          <a:xfrm>
            <a:off x="457200" y="1521228"/>
            <a:ext cx="3566160" cy="2860577"/>
          </a:xfrm>
        </p:spPr>
        <p:txBody>
          <a:bodyPr/>
          <a:lstStyle/>
          <a:p>
            <a:r>
              <a:rPr lang="en-US" sz="2800" dirty="0"/>
              <a:t>Longevity scale is L</a:t>
            </a:r>
          </a:p>
          <a:p>
            <a:r>
              <a:rPr lang="en-US" sz="2800" dirty="0"/>
              <a:t>Service is y</a:t>
            </a:r>
          </a:p>
          <a:p>
            <a:r>
              <a:rPr lang="en-US" sz="2800" dirty="0"/>
              <a:t>Half scale is h</a:t>
            </a:r>
          </a:p>
          <a:p>
            <a:r>
              <a:rPr lang="en-US" sz="2800" dirty="0"/>
              <a:t>Starts at 0</a:t>
            </a:r>
          </a:p>
          <a:p>
            <a:r>
              <a:rPr lang="en-US" sz="2800" dirty="0"/>
              <a:t>Asymptotic to 1</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28E93C1-926C-8AD5-AFE8-0D6203D6099D}"/>
                  </a:ext>
                </a:extLst>
              </p:cNvPr>
              <p:cNvSpPr txBox="1"/>
              <p:nvPr/>
            </p:nvSpPr>
            <p:spPr>
              <a:xfrm>
                <a:off x="5349079" y="2521081"/>
                <a:ext cx="1812932" cy="9273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𝐿</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𝑦</m:t>
                          </m:r>
                        </m:num>
                        <m:den>
                          <m:r>
                            <a:rPr lang="en-US" sz="3200" b="0" i="1" smtClean="0">
                              <a:latin typeface="Cambria Math" panose="02040503050406030204" pitchFamily="18" charset="0"/>
                            </a:rPr>
                            <m:t>𝑦</m:t>
                          </m:r>
                          <m:r>
                            <a:rPr lang="en-US" sz="3200" b="0" i="1" smtClean="0">
                              <a:latin typeface="Cambria Math" panose="02040503050406030204" pitchFamily="18" charset="0"/>
                            </a:rPr>
                            <m:t>+</m:t>
                          </m:r>
                          <m:r>
                            <a:rPr lang="en-US" sz="3200" b="0" i="1" smtClean="0">
                              <a:latin typeface="Cambria Math" panose="02040503050406030204" pitchFamily="18" charset="0"/>
                            </a:rPr>
                            <m:t>h</m:t>
                          </m:r>
                        </m:den>
                      </m:f>
                    </m:oMath>
                  </m:oMathPara>
                </a14:m>
                <a:endParaRPr lang="en-US" sz="3200" dirty="0"/>
              </a:p>
            </p:txBody>
          </p:sp>
        </mc:Choice>
        <mc:Fallback xmlns="">
          <p:sp>
            <p:nvSpPr>
              <p:cNvPr id="8" name="TextBox 7">
                <a:extLst>
                  <a:ext uri="{FF2B5EF4-FFF2-40B4-BE49-F238E27FC236}">
                    <a16:creationId xmlns:a16="http://schemas.microsoft.com/office/drawing/2014/main" id="{828E93C1-926C-8AD5-AFE8-0D6203D6099D}"/>
                  </a:ext>
                </a:extLst>
              </p:cNvPr>
              <p:cNvSpPr txBox="1">
                <a:spLocks noRot="1" noChangeAspect="1" noMove="1" noResize="1" noEditPoints="1" noAdjustHandles="1" noChangeArrowheads="1" noChangeShapeType="1" noTextEdit="1"/>
              </p:cNvSpPr>
              <p:nvPr/>
            </p:nvSpPr>
            <p:spPr>
              <a:xfrm>
                <a:off x="5349079" y="2521081"/>
                <a:ext cx="1812932" cy="92737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034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9F4748-F411-B8BF-A28F-A335EC61FAB0}"/>
              </a:ext>
            </a:extLst>
          </p:cNvPr>
          <p:cNvSpPr>
            <a:spLocks noGrp="1"/>
          </p:cNvSpPr>
          <p:nvPr>
            <p:ph type="title"/>
          </p:nvPr>
        </p:nvSpPr>
        <p:spPr/>
        <p:txBody>
          <a:bodyPr/>
          <a:lstStyle/>
          <a:p>
            <a:r>
              <a:rPr lang="en-US" dirty="0"/>
              <a:t>Continuous Longevity Scale</a:t>
            </a:r>
          </a:p>
        </p:txBody>
      </p:sp>
      <p:sp>
        <p:nvSpPr>
          <p:cNvPr id="6" name="Content Placeholder 5">
            <a:extLst>
              <a:ext uri="{FF2B5EF4-FFF2-40B4-BE49-F238E27FC236}">
                <a16:creationId xmlns:a16="http://schemas.microsoft.com/office/drawing/2014/main" id="{E2D3AE36-9573-B8B0-C39B-3EE2899F2651}"/>
              </a:ext>
            </a:extLst>
          </p:cNvPr>
          <p:cNvSpPr>
            <a:spLocks noGrp="1"/>
          </p:cNvSpPr>
          <p:nvPr>
            <p:ph idx="1"/>
          </p:nvPr>
        </p:nvSpPr>
        <p:spPr>
          <a:xfrm>
            <a:off x="457200" y="1521228"/>
            <a:ext cx="3566160" cy="2860577"/>
          </a:xfrm>
        </p:spPr>
        <p:txBody>
          <a:bodyPr/>
          <a:lstStyle/>
          <a:p>
            <a:r>
              <a:rPr lang="en-US" sz="2800" dirty="0"/>
              <a:t>Longevity scale is L</a:t>
            </a:r>
          </a:p>
          <a:p>
            <a:r>
              <a:rPr lang="en-US" sz="2800" dirty="0"/>
              <a:t>Service is y</a:t>
            </a:r>
          </a:p>
          <a:p>
            <a:r>
              <a:rPr lang="en-US" sz="2800" dirty="0"/>
              <a:t>Half scale is h</a:t>
            </a:r>
          </a:p>
          <a:p>
            <a:r>
              <a:rPr lang="en-US" sz="2800" dirty="0"/>
              <a:t>Starts at 0</a:t>
            </a:r>
          </a:p>
          <a:p>
            <a:r>
              <a:rPr lang="en-US" sz="2800" dirty="0"/>
              <a:t>Asymptotic to 1</a:t>
            </a:r>
          </a:p>
        </p:txBody>
      </p:sp>
      <p:graphicFrame>
        <p:nvGraphicFramePr>
          <p:cNvPr id="5" name="Chart 4" descr="Graph that is steep at first and then shallow as seniority increases.&#10;">
            <a:extLst>
              <a:ext uri="{FF2B5EF4-FFF2-40B4-BE49-F238E27FC236}">
                <a16:creationId xmlns:a16="http://schemas.microsoft.com/office/drawing/2014/main" id="{892D4FF2-3FBC-DF74-35B3-DDE8C3E38634}"/>
              </a:ext>
            </a:extLst>
          </p:cNvPr>
          <p:cNvGraphicFramePr>
            <a:graphicFrameLocks noChangeAspect="1"/>
          </p:cNvGraphicFramePr>
          <p:nvPr>
            <p:extLst>
              <p:ext uri="{D42A27DB-BD31-4B8C-83A1-F6EECF244321}">
                <p14:modId xmlns:p14="http://schemas.microsoft.com/office/powerpoint/2010/main" val="3862452136"/>
              </p:ext>
            </p:extLst>
          </p:nvPr>
        </p:nvGraphicFramePr>
        <p:xfrm>
          <a:off x="4114800" y="1515007"/>
          <a:ext cx="4572000" cy="34290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28E93C1-926C-8AD5-AFE8-0D6203D6099D}"/>
                  </a:ext>
                </a:extLst>
              </p:cNvPr>
              <p:cNvSpPr txBox="1"/>
              <p:nvPr/>
            </p:nvSpPr>
            <p:spPr>
              <a:xfrm>
                <a:off x="5917119" y="5410584"/>
                <a:ext cx="1136080" cy="5795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𝐿</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𝑦</m:t>
                          </m:r>
                        </m:num>
                        <m:den>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h</m:t>
                          </m:r>
                        </m:den>
                      </m:f>
                    </m:oMath>
                  </m:oMathPara>
                </a14:m>
                <a:endParaRPr lang="en-US" sz="2000" dirty="0"/>
              </a:p>
            </p:txBody>
          </p:sp>
        </mc:Choice>
        <mc:Fallback xmlns="">
          <p:sp>
            <p:nvSpPr>
              <p:cNvPr id="8" name="TextBox 7">
                <a:extLst>
                  <a:ext uri="{FF2B5EF4-FFF2-40B4-BE49-F238E27FC236}">
                    <a16:creationId xmlns:a16="http://schemas.microsoft.com/office/drawing/2014/main" id="{828E93C1-926C-8AD5-AFE8-0D6203D6099D}"/>
                  </a:ext>
                </a:extLst>
              </p:cNvPr>
              <p:cNvSpPr txBox="1">
                <a:spLocks noRot="1" noChangeAspect="1" noMove="1" noResize="1" noEditPoints="1" noAdjustHandles="1" noChangeArrowheads="1" noChangeShapeType="1" noTextEdit="1"/>
              </p:cNvSpPr>
              <p:nvPr/>
            </p:nvSpPr>
            <p:spPr>
              <a:xfrm>
                <a:off x="5917119" y="5410584"/>
                <a:ext cx="1136080" cy="579582"/>
              </a:xfrm>
              <a:prstGeom prst="rect">
                <a:avLst/>
              </a:prstGeom>
              <a:blipFill>
                <a:blip r:embed="rId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325DE2AF-3A4F-8BB7-22CB-6E3923411328}"/>
              </a:ext>
              <a:ext uri="{C183D7F6-B498-43B3-948B-1728B52AA6E4}">
                <adec:decorative xmlns:adec="http://schemas.microsoft.com/office/drawing/2017/decorative" val="1"/>
              </a:ext>
            </a:extLst>
          </p:cNvPr>
          <p:cNvSpPr txBox="1"/>
          <p:nvPr/>
        </p:nvSpPr>
        <p:spPr>
          <a:xfrm>
            <a:off x="7754112" y="4012473"/>
            <a:ext cx="644728" cy="369332"/>
          </a:xfrm>
          <a:prstGeom prst="rect">
            <a:avLst/>
          </a:prstGeom>
          <a:noFill/>
        </p:spPr>
        <p:txBody>
          <a:bodyPr wrap="none" rtlCol="0">
            <a:spAutoFit/>
          </a:bodyPr>
          <a:lstStyle/>
          <a:p>
            <a:r>
              <a:rPr lang="en-US" dirty="0"/>
              <a:t>h = 1</a:t>
            </a:r>
          </a:p>
        </p:txBody>
      </p:sp>
    </p:spTree>
    <p:extLst>
      <p:ext uri="{BB962C8B-B14F-4D97-AF65-F5344CB8AC3E}">
        <p14:creationId xmlns:p14="http://schemas.microsoft.com/office/powerpoint/2010/main" val="387171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9F4748-F411-B8BF-A28F-A335EC61FAB0}"/>
              </a:ext>
            </a:extLst>
          </p:cNvPr>
          <p:cNvSpPr>
            <a:spLocks noGrp="1"/>
          </p:cNvSpPr>
          <p:nvPr>
            <p:ph type="title"/>
          </p:nvPr>
        </p:nvSpPr>
        <p:spPr/>
        <p:txBody>
          <a:bodyPr/>
          <a:lstStyle/>
          <a:p>
            <a:r>
              <a:rPr lang="en-US" dirty="0"/>
              <a:t>Discrete Longevity Scale</a:t>
            </a:r>
          </a:p>
        </p:txBody>
      </p:sp>
      <p:sp>
        <p:nvSpPr>
          <p:cNvPr id="6" name="Content Placeholder 5">
            <a:extLst>
              <a:ext uri="{FF2B5EF4-FFF2-40B4-BE49-F238E27FC236}">
                <a16:creationId xmlns:a16="http://schemas.microsoft.com/office/drawing/2014/main" id="{E2D3AE36-9573-B8B0-C39B-3EE2899F2651}"/>
              </a:ext>
            </a:extLst>
          </p:cNvPr>
          <p:cNvSpPr>
            <a:spLocks noGrp="1"/>
          </p:cNvSpPr>
          <p:nvPr>
            <p:ph idx="1"/>
          </p:nvPr>
        </p:nvSpPr>
        <p:spPr>
          <a:xfrm>
            <a:off x="457200" y="1521228"/>
            <a:ext cx="3566160" cy="4686315"/>
          </a:xfrm>
        </p:spPr>
        <p:txBody>
          <a:bodyPr/>
          <a:lstStyle/>
          <a:p>
            <a:r>
              <a:rPr lang="en-US" sz="2800" dirty="0"/>
              <a:t>Longevity scale is L</a:t>
            </a:r>
          </a:p>
          <a:p>
            <a:r>
              <a:rPr lang="en-US" sz="2800" dirty="0"/>
              <a:t>Service is y</a:t>
            </a:r>
          </a:p>
          <a:p>
            <a:r>
              <a:rPr lang="en-US" sz="2800" dirty="0"/>
              <a:t>Granularity is n</a:t>
            </a:r>
          </a:p>
          <a:p>
            <a:r>
              <a:rPr lang="en-US" sz="2800" dirty="0"/>
              <a:t>Half scale is h</a:t>
            </a:r>
          </a:p>
          <a:p>
            <a:r>
              <a:rPr lang="en-US" sz="2800" dirty="0"/>
              <a:t>Starts at 0</a:t>
            </a:r>
          </a:p>
          <a:p>
            <a:r>
              <a:rPr lang="en-US" sz="2800" dirty="0"/>
              <a:t>Asymptotic to 1</a:t>
            </a:r>
          </a:p>
          <a:p>
            <a:r>
              <a:rPr lang="en-US" sz="2800" dirty="0"/>
              <a:t>Jumps at granularity</a:t>
            </a:r>
          </a:p>
          <a:p>
            <a:r>
              <a:rPr lang="en-US" sz="2800" dirty="0"/>
              <a:t>Same overall shape</a:t>
            </a:r>
          </a:p>
          <a:p>
            <a:endParaRPr lang="en-US" dirty="0"/>
          </a:p>
        </p:txBody>
      </p:sp>
      <p:graphicFrame>
        <p:nvGraphicFramePr>
          <p:cNvPr id="9" name="Chart 8" descr="Jump line chart that jumps are granularity. h is equal to 1. Starts off at 0 and then reached 0.9 at 10.">
            <a:extLst>
              <a:ext uri="{FF2B5EF4-FFF2-40B4-BE49-F238E27FC236}">
                <a16:creationId xmlns:a16="http://schemas.microsoft.com/office/drawing/2014/main" id="{FBAF7BD6-1D9D-41A8-812F-6867D906CBAB}"/>
              </a:ext>
            </a:extLst>
          </p:cNvPr>
          <p:cNvGraphicFramePr>
            <a:graphicFrameLocks noChangeAspect="1"/>
          </p:cNvGraphicFramePr>
          <p:nvPr>
            <p:extLst>
              <p:ext uri="{D42A27DB-BD31-4B8C-83A1-F6EECF244321}">
                <p14:modId xmlns:p14="http://schemas.microsoft.com/office/powerpoint/2010/main" val="3430134390"/>
              </p:ext>
            </p:extLst>
          </p:nvPr>
        </p:nvGraphicFramePr>
        <p:xfrm>
          <a:off x="4114800" y="1514993"/>
          <a:ext cx="4572000" cy="342900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28E93C1-926C-8AD5-AFE8-0D6203D6099D}"/>
                  </a:ext>
                </a:extLst>
              </p:cNvPr>
              <p:cNvSpPr txBox="1"/>
              <p:nvPr/>
            </p:nvSpPr>
            <p:spPr>
              <a:xfrm>
                <a:off x="5502573" y="5260624"/>
                <a:ext cx="1796454" cy="5827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𝑦</m:t>
                              </m:r>
                            </m:e>
                          </m:d>
                        </m:num>
                        <m:den>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h</m:t>
                          </m:r>
                        </m:den>
                      </m:f>
                    </m:oMath>
                  </m:oMathPara>
                </a14:m>
                <a:endParaRPr lang="en-US" dirty="0"/>
              </a:p>
            </p:txBody>
          </p:sp>
        </mc:Choice>
        <mc:Fallback xmlns="">
          <p:sp>
            <p:nvSpPr>
              <p:cNvPr id="8" name="TextBox 7">
                <a:extLst>
                  <a:ext uri="{FF2B5EF4-FFF2-40B4-BE49-F238E27FC236}">
                    <a16:creationId xmlns:a16="http://schemas.microsoft.com/office/drawing/2014/main" id="{828E93C1-926C-8AD5-AFE8-0D6203D6099D}"/>
                  </a:ext>
                </a:extLst>
              </p:cNvPr>
              <p:cNvSpPr txBox="1">
                <a:spLocks noRot="1" noChangeAspect="1" noMove="1" noResize="1" noEditPoints="1" noAdjustHandles="1" noChangeArrowheads="1" noChangeShapeType="1" noTextEdit="1"/>
              </p:cNvSpPr>
              <p:nvPr/>
            </p:nvSpPr>
            <p:spPr>
              <a:xfrm>
                <a:off x="5502573" y="5260624"/>
                <a:ext cx="1796454" cy="582788"/>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F1A2983-D245-341A-9571-B531A19ABCEF}"/>
              </a:ext>
              <a:ext uri="{C183D7F6-B498-43B3-948B-1728B52AA6E4}">
                <adec:decorative xmlns:adec="http://schemas.microsoft.com/office/drawing/2017/decorative" val="1"/>
              </a:ext>
            </a:extLst>
          </p:cNvPr>
          <p:cNvSpPr txBox="1"/>
          <p:nvPr/>
        </p:nvSpPr>
        <p:spPr>
          <a:xfrm>
            <a:off x="7745486" y="4012473"/>
            <a:ext cx="644728" cy="369332"/>
          </a:xfrm>
          <a:prstGeom prst="rect">
            <a:avLst/>
          </a:prstGeom>
          <a:noFill/>
        </p:spPr>
        <p:txBody>
          <a:bodyPr wrap="none" rtlCol="0">
            <a:spAutoFit/>
          </a:bodyPr>
          <a:lstStyle/>
          <a:p>
            <a:r>
              <a:rPr lang="en-US" dirty="0"/>
              <a:t>h = 1</a:t>
            </a:r>
          </a:p>
        </p:txBody>
      </p:sp>
      <p:sp>
        <p:nvSpPr>
          <p:cNvPr id="10" name="TextBox 9">
            <a:extLst>
              <a:ext uri="{FF2B5EF4-FFF2-40B4-BE49-F238E27FC236}">
                <a16:creationId xmlns:a16="http://schemas.microsoft.com/office/drawing/2014/main" id="{B02E29DF-082E-7C11-F78B-F49C0EE5D766}"/>
              </a:ext>
              <a:ext uri="{C183D7F6-B498-43B3-948B-1728B52AA6E4}">
                <adec:decorative xmlns:adec="http://schemas.microsoft.com/office/drawing/2017/decorative" val="1"/>
              </a:ext>
            </a:extLst>
          </p:cNvPr>
          <p:cNvSpPr txBox="1"/>
          <p:nvPr/>
        </p:nvSpPr>
        <p:spPr>
          <a:xfrm>
            <a:off x="7754112" y="4293567"/>
            <a:ext cx="644728" cy="369332"/>
          </a:xfrm>
          <a:prstGeom prst="rect">
            <a:avLst/>
          </a:prstGeom>
          <a:noFill/>
        </p:spPr>
        <p:txBody>
          <a:bodyPr wrap="none" rtlCol="0">
            <a:spAutoFit/>
          </a:bodyPr>
          <a:lstStyle/>
          <a:p>
            <a:r>
              <a:rPr lang="en-US" dirty="0"/>
              <a:t>n = 1</a:t>
            </a:r>
          </a:p>
        </p:txBody>
      </p:sp>
    </p:spTree>
    <p:extLst>
      <p:ext uri="{BB962C8B-B14F-4D97-AF65-F5344CB8AC3E}">
        <p14:creationId xmlns:p14="http://schemas.microsoft.com/office/powerpoint/2010/main" val="33408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15548E-3CBC-E60E-A085-01E32E1836CB}"/>
              </a:ext>
            </a:extLst>
          </p:cNvPr>
          <p:cNvSpPr>
            <a:spLocks noGrp="1"/>
          </p:cNvSpPr>
          <p:nvPr>
            <p:ph type="title"/>
          </p:nvPr>
        </p:nvSpPr>
        <p:spPr/>
        <p:txBody>
          <a:bodyPr/>
          <a:lstStyle/>
          <a:p>
            <a:r>
              <a:rPr lang="en-US" dirty="0"/>
              <a:t>Weight</a:t>
            </a:r>
          </a:p>
        </p:txBody>
      </p:sp>
      <p:sp>
        <p:nvSpPr>
          <p:cNvPr id="2" name="Content Placeholder 1">
            <a:extLst>
              <a:ext uri="{FF2B5EF4-FFF2-40B4-BE49-F238E27FC236}">
                <a16:creationId xmlns:a16="http://schemas.microsoft.com/office/drawing/2014/main" id="{6FAB6CE8-AD12-8756-FCCA-FF4A334D5784}"/>
              </a:ext>
            </a:extLst>
          </p:cNvPr>
          <p:cNvSpPr>
            <a:spLocks noGrp="1"/>
          </p:cNvSpPr>
          <p:nvPr>
            <p:ph idx="1"/>
          </p:nvPr>
        </p:nvSpPr>
        <p:spPr/>
        <p:txBody>
          <a:bodyPr/>
          <a:lstStyle/>
          <a:p>
            <a:pPr marL="0" indent="0">
              <a:buNone/>
            </a:pPr>
            <a:r>
              <a:rPr lang="en-US" dirty="0"/>
              <a:t>Weight (W) is the product of longevity (L) and positive gap (G).</a:t>
            </a:r>
          </a:p>
          <a:p>
            <a:pPr marL="0" indent="0">
              <a:buNone/>
            </a:pPr>
            <a:endParaRPr lang="en-US" dirty="0"/>
          </a:p>
          <a:p>
            <a:pPr marL="0" indent="0">
              <a:buNone/>
            </a:pPr>
            <a:endParaRPr lang="en-US" dirty="0"/>
          </a:p>
          <a:p>
            <a:pPr marL="0" indent="0">
              <a:buNone/>
            </a:pPr>
            <a:endParaRPr lang="en-US" dirty="0"/>
          </a:p>
          <a:p>
            <a:r>
              <a:rPr lang="en-US" dirty="0"/>
              <a:t>Weight starts at zero</a:t>
            </a:r>
          </a:p>
          <a:p>
            <a:r>
              <a:rPr lang="en-US" dirty="0"/>
              <a:t>Weights cannot be negative</a:t>
            </a:r>
          </a:p>
          <a:p>
            <a:r>
              <a:rPr lang="en-US" dirty="0"/>
              <a:t>Weight is asymptotic to gap (G)</a:t>
            </a:r>
          </a:p>
          <a:p>
            <a:pPr marL="0" indent="0">
              <a:buNone/>
            </a:pP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FFA6691-C3EF-7426-0195-F5E10EF1018B}"/>
                  </a:ext>
                </a:extLst>
              </p:cNvPr>
              <p:cNvSpPr txBox="1"/>
              <p:nvPr/>
            </p:nvSpPr>
            <p:spPr>
              <a:xfrm>
                <a:off x="3144429" y="3175078"/>
                <a:ext cx="285514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max</m:t>
                      </m:r>
                      <m:r>
                        <a:rPr lang="en-US" sz="2400" b="0" i="1" smtClean="0">
                          <a:latin typeface="Cambria Math" panose="02040503050406030204" pitchFamily="18" charset="0"/>
                        </a:rPr>
                        <m:t>⁡(0,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oMath>
                  </m:oMathPara>
                </a14:m>
                <a:endParaRPr lang="en-US" sz="2400" dirty="0"/>
              </a:p>
            </p:txBody>
          </p:sp>
        </mc:Choice>
        <mc:Fallback xmlns="">
          <p:sp>
            <p:nvSpPr>
              <p:cNvPr id="4" name="TextBox 3">
                <a:extLst>
                  <a:ext uri="{FF2B5EF4-FFF2-40B4-BE49-F238E27FC236}">
                    <a16:creationId xmlns:a16="http://schemas.microsoft.com/office/drawing/2014/main" id="{5FFA6691-C3EF-7426-0195-F5E10EF1018B}"/>
                  </a:ext>
                </a:extLst>
              </p:cNvPr>
              <p:cNvSpPr txBox="1">
                <a:spLocks noRot="1" noChangeAspect="1" noMove="1" noResize="1" noEditPoints="1" noAdjustHandles="1" noChangeArrowheads="1" noChangeShapeType="1" noTextEdit="1"/>
              </p:cNvSpPr>
              <p:nvPr/>
            </p:nvSpPr>
            <p:spPr>
              <a:xfrm>
                <a:off x="3144429" y="3175078"/>
                <a:ext cx="2855141" cy="369332"/>
              </a:xfrm>
              <a:prstGeom prst="rect">
                <a:avLst/>
              </a:prstGeom>
              <a:blipFill>
                <a:blip r:embed="rId2"/>
                <a:stretch>
                  <a:fillRect l="-2137" r="-3419" b="-35000"/>
                </a:stretch>
              </a:blipFill>
            </p:spPr>
            <p:txBody>
              <a:bodyPr/>
              <a:lstStyle/>
              <a:p>
                <a:r>
                  <a:rPr lang="en-US">
                    <a:noFill/>
                  </a:rPr>
                  <a:t> </a:t>
                </a:r>
              </a:p>
            </p:txBody>
          </p:sp>
        </mc:Fallback>
      </mc:AlternateContent>
    </p:spTree>
    <p:extLst>
      <p:ext uri="{BB962C8B-B14F-4D97-AF65-F5344CB8AC3E}">
        <p14:creationId xmlns:p14="http://schemas.microsoft.com/office/powerpoint/2010/main" val="4091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B0CA47-986D-6E81-1F4E-EC59E999361A}"/>
              </a:ext>
            </a:extLst>
          </p:cNvPr>
          <p:cNvSpPr>
            <a:spLocks noGrp="1"/>
          </p:cNvSpPr>
          <p:nvPr>
            <p:ph type="title"/>
          </p:nvPr>
        </p:nvSpPr>
        <p:spPr/>
        <p:txBody>
          <a:bodyPr/>
          <a:lstStyle/>
          <a:p>
            <a:r>
              <a:rPr lang="en-US" dirty="0"/>
              <a:t>Example</a:t>
            </a:r>
          </a:p>
        </p:txBody>
      </p:sp>
      <p:sp>
        <p:nvSpPr>
          <p:cNvPr id="2" name="Content Placeholder 1">
            <a:extLst>
              <a:ext uri="{FF2B5EF4-FFF2-40B4-BE49-F238E27FC236}">
                <a16:creationId xmlns:a16="http://schemas.microsoft.com/office/drawing/2014/main" id="{3AE19999-CCF2-15B5-D464-80D7B3DEA838}"/>
              </a:ext>
            </a:extLst>
          </p:cNvPr>
          <p:cNvSpPr>
            <a:spLocks noGrp="1"/>
          </p:cNvSpPr>
          <p:nvPr>
            <p:ph idx="1"/>
          </p:nvPr>
        </p:nvSpPr>
        <p:spPr>
          <a:xfrm>
            <a:off x="457200" y="1380069"/>
            <a:ext cx="4031673" cy="5029201"/>
          </a:xfrm>
        </p:spPr>
        <p:txBody>
          <a:bodyPr/>
          <a:lstStyle/>
          <a:p>
            <a:r>
              <a:rPr lang="en-US" sz="2400" dirty="0"/>
              <a:t>Pool is about ¼ total gap</a:t>
            </a:r>
          </a:p>
          <a:p>
            <a:r>
              <a:rPr lang="en-US" sz="2400" dirty="0"/>
              <a:t>Longevity has a granularity of 4 and half scale of 1</a:t>
            </a:r>
          </a:p>
          <a:p>
            <a:pPr marL="0" indent="0">
              <a:buNone/>
            </a:pPr>
            <a:r>
              <a:rPr lang="en-US" sz="2400" dirty="0"/>
              <a:t>	</a:t>
            </a:r>
          </a:p>
          <a:p>
            <a:r>
              <a:rPr lang="en-US" sz="2400" dirty="0"/>
              <a:t>Gap is target minus current</a:t>
            </a:r>
          </a:p>
          <a:p>
            <a:pPr marL="0" indent="0">
              <a:buNone/>
            </a:pPr>
            <a:endParaRPr lang="en-US" sz="2400" dirty="0"/>
          </a:p>
          <a:p>
            <a:r>
              <a:rPr lang="en-US" sz="2400" dirty="0"/>
              <a:t>Weight combines longevity and positive gap</a:t>
            </a:r>
          </a:p>
          <a:p>
            <a:pPr marL="0" indent="0">
              <a:buNone/>
            </a:pPr>
            <a:endParaRPr lang="en-US" sz="2400" dirty="0"/>
          </a:p>
          <a:p>
            <a:r>
              <a:rPr lang="en-US" sz="2400" dirty="0"/>
              <a:t>Competition allocates individual awards</a:t>
            </a:r>
          </a:p>
        </p:txBody>
      </p:sp>
      <p:sp>
        <p:nvSpPr>
          <p:cNvPr id="6" name="TextBox 5">
            <a:extLst>
              <a:ext uri="{FF2B5EF4-FFF2-40B4-BE49-F238E27FC236}">
                <a16:creationId xmlns:a16="http://schemas.microsoft.com/office/drawing/2014/main" id="{3EAD72BB-1B94-7629-10E3-43FD1C3DCC18}"/>
              </a:ext>
            </a:extLst>
          </p:cNvPr>
          <p:cNvSpPr txBox="1"/>
          <p:nvPr/>
        </p:nvSpPr>
        <p:spPr>
          <a:xfrm>
            <a:off x="914400" y="2677322"/>
            <a:ext cx="2563522" cy="369332"/>
          </a:xfrm>
          <a:prstGeom prst="rect">
            <a:avLst/>
          </a:prstGeom>
          <a:noFill/>
        </p:spPr>
        <p:txBody>
          <a:bodyPr wrap="none" rtlCol="0">
            <a:spAutoFit/>
          </a:bodyPr>
          <a:lstStyle/>
          <a:p>
            <a:r>
              <a:rPr lang="pt-BR" dirty="0"/>
              <a:t>L=INT(4*S)/(INT(4*S) + 4)</a:t>
            </a:r>
            <a:endParaRPr lang="en-US" dirty="0"/>
          </a:p>
        </p:txBody>
      </p:sp>
      <p:sp>
        <p:nvSpPr>
          <p:cNvPr id="12" name="TextBox 11">
            <a:extLst>
              <a:ext uri="{FF2B5EF4-FFF2-40B4-BE49-F238E27FC236}">
                <a16:creationId xmlns:a16="http://schemas.microsoft.com/office/drawing/2014/main" id="{6622896D-348D-0F0F-BB53-F9273002B2D0}"/>
              </a:ext>
            </a:extLst>
          </p:cNvPr>
          <p:cNvSpPr txBox="1"/>
          <p:nvPr/>
        </p:nvSpPr>
        <p:spPr>
          <a:xfrm>
            <a:off x="914400" y="3602065"/>
            <a:ext cx="623455" cy="276999"/>
          </a:xfrm>
          <a:prstGeom prst="rect">
            <a:avLst/>
          </a:prstGeom>
          <a:noFill/>
        </p:spPr>
        <p:txBody>
          <a:bodyPr wrap="square" lIns="0" tIns="0" rIns="0" bIns="0" rtlCol="0">
            <a:spAutoFit/>
          </a:bodyPr>
          <a:lstStyle/>
          <a:p>
            <a:r>
              <a:rPr lang="en-US" dirty="0"/>
              <a:t> G=T-X</a:t>
            </a:r>
          </a:p>
        </p:txBody>
      </p:sp>
      <p:sp>
        <p:nvSpPr>
          <p:cNvPr id="7" name="TextBox 6">
            <a:extLst>
              <a:ext uri="{FF2B5EF4-FFF2-40B4-BE49-F238E27FC236}">
                <a16:creationId xmlns:a16="http://schemas.microsoft.com/office/drawing/2014/main" id="{A86479EC-F5C3-9758-6A4D-985427693240}"/>
              </a:ext>
            </a:extLst>
          </p:cNvPr>
          <p:cNvSpPr txBox="1"/>
          <p:nvPr/>
        </p:nvSpPr>
        <p:spPr>
          <a:xfrm>
            <a:off x="914400" y="4814158"/>
            <a:ext cx="1683474" cy="369332"/>
          </a:xfrm>
          <a:prstGeom prst="rect">
            <a:avLst/>
          </a:prstGeom>
          <a:noFill/>
        </p:spPr>
        <p:txBody>
          <a:bodyPr wrap="none" rtlCol="0">
            <a:spAutoFit/>
          </a:bodyPr>
          <a:lstStyle/>
          <a:p>
            <a:r>
              <a:rPr lang="en-US" dirty="0"/>
              <a:t>W=L*MAX(0, G)</a:t>
            </a:r>
          </a:p>
        </p:txBody>
      </p:sp>
      <p:graphicFrame>
        <p:nvGraphicFramePr>
          <p:cNvPr id="5" name="Table 4">
            <a:extLst>
              <a:ext uri="{FF2B5EF4-FFF2-40B4-BE49-F238E27FC236}">
                <a16:creationId xmlns:a16="http://schemas.microsoft.com/office/drawing/2014/main" id="{61E69599-E98F-54C8-C707-1B4C614E7620}"/>
              </a:ext>
            </a:extLst>
          </p:cNvPr>
          <p:cNvGraphicFramePr>
            <a:graphicFrameLocks noGrp="1"/>
          </p:cNvGraphicFramePr>
          <p:nvPr>
            <p:extLst>
              <p:ext uri="{D42A27DB-BD31-4B8C-83A1-F6EECF244321}">
                <p14:modId xmlns:p14="http://schemas.microsoft.com/office/powerpoint/2010/main" val="1362549053"/>
              </p:ext>
            </p:extLst>
          </p:nvPr>
        </p:nvGraphicFramePr>
        <p:xfrm>
          <a:off x="4749800" y="1764376"/>
          <a:ext cx="3937000" cy="4000500"/>
        </p:xfrm>
        <a:graphic>
          <a:graphicData uri="http://schemas.openxmlformats.org/drawingml/2006/table">
            <a:tbl>
              <a:tblPr/>
              <a:tblGrid>
                <a:gridCol w="787400">
                  <a:extLst>
                    <a:ext uri="{9D8B030D-6E8A-4147-A177-3AD203B41FA5}">
                      <a16:colId xmlns:a16="http://schemas.microsoft.com/office/drawing/2014/main" val="4034736673"/>
                    </a:ext>
                  </a:extLst>
                </a:gridCol>
                <a:gridCol w="787400">
                  <a:extLst>
                    <a:ext uri="{9D8B030D-6E8A-4147-A177-3AD203B41FA5}">
                      <a16:colId xmlns:a16="http://schemas.microsoft.com/office/drawing/2014/main" val="1265580935"/>
                    </a:ext>
                  </a:extLst>
                </a:gridCol>
                <a:gridCol w="787400">
                  <a:extLst>
                    <a:ext uri="{9D8B030D-6E8A-4147-A177-3AD203B41FA5}">
                      <a16:colId xmlns:a16="http://schemas.microsoft.com/office/drawing/2014/main" val="1245983409"/>
                    </a:ext>
                  </a:extLst>
                </a:gridCol>
                <a:gridCol w="787400">
                  <a:extLst>
                    <a:ext uri="{9D8B030D-6E8A-4147-A177-3AD203B41FA5}">
                      <a16:colId xmlns:a16="http://schemas.microsoft.com/office/drawing/2014/main" val="13125576"/>
                    </a:ext>
                  </a:extLst>
                </a:gridCol>
                <a:gridCol w="787400">
                  <a:extLst>
                    <a:ext uri="{9D8B030D-6E8A-4147-A177-3AD203B41FA5}">
                      <a16:colId xmlns:a16="http://schemas.microsoft.com/office/drawing/2014/main" val="2154552292"/>
                    </a:ext>
                  </a:extLst>
                </a:gridCol>
              </a:tblGrid>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Pool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32370113"/>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90938179"/>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19429"/>
                  </a:ext>
                </a:extLst>
              </a:tr>
              <a:tr h="190500">
                <a:tc>
                  <a:txBody>
                    <a:bodyPr/>
                    <a:lstStyle/>
                    <a:p>
                      <a:pPr algn="r" fontAlgn="b"/>
                      <a:r>
                        <a:rPr lang="en-US" sz="1100" b="1" i="0" u="none" strike="noStrike">
                          <a:solidFill>
                            <a:srgbClr val="000000"/>
                          </a:solidFill>
                          <a:effectLst/>
                          <a:latin typeface="Calibri" panose="020F0502020204030204" pitchFamily="34" charset="0"/>
                        </a:rPr>
                        <a:t>Service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1" i="0" u="none" strike="noStrike">
                          <a:solidFill>
                            <a:srgbClr val="000000"/>
                          </a:solidFill>
                          <a:effectLst/>
                          <a:latin typeface="Calibri" panose="020F0502020204030204" pitchFamily="34" charset="0"/>
                        </a:rPr>
                        <a:t>Longevity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1" i="0" u="none" strike="noStrike" dirty="0">
                          <a:solidFill>
                            <a:srgbClr val="000000"/>
                          </a:solidFill>
                          <a:effectLst/>
                          <a:latin typeface="Calibri" panose="020F0502020204030204" pitchFamily="34" charset="0"/>
                        </a:rPr>
                        <a:t>Gap</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1" i="0" u="none" strike="noStrike">
                          <a:solidFill>
                            <a:srgbClr val="000000"/>
                          </a:solidFill>
                          <a:effectLst/>
                          <a:latin typeface="Calibri" panose="020F0502020204030204" pitchFamily="34" charset="0"/>
                        </a:rPr>
                        <a:t>Weight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1" i="0" u="none" strike="noStrike" dirty="0">
                          <a:solidFill>
                            <a:srgbClr val="000000"/>
                          </a:solidFill>
                          <a:effectLst/>
                          <a:latin typeface="Calibri" panose="020F0502020204030204" pitchFamily="34" charset="0"/>
                        </a:rPr>
                        <a:t>Award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60444057"/>
                  </a:ext>
                </a:extLst>
              </a:tr>
              <a:tr h="190500">
                <a:tc>
                  <a:txBody>
                    <a:bodyPr/>
                    <a:lstStyle/>
                    <a:p>
                      <a:pPr algn="r" fontAlgn="b"/>
                      <a:r>
                        <a:rPr lang="en-US" sz="1100" b="0" i="0" u="none" strike="noStrike">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0.500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panose="020F0502020204030204" pitchFamily="34" charset="0"/>
                        </a:rPr>
                        <a:t>850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425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panose="020F0502020204030204" pitchFamily="34" charset="0"/>
                        </a:rPr>
                        <a:t>113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20683270"/>
                  </a:ext>
                </a:extLst>
              </a:tr>
              <a:tr h="190500">
                <a:tc>
                  <a:txBody>
                    <a:bodyPr/>
                    <a:lstStyle/>
                    <a:p>
                      <a:pPr algn="r" fontAlgn="b"/>
                      <a:r>
                        <a:rPr lang="en-US" sz="1100" b="0" i="0" u="none" strike="noStrike">
                          <a:solidFill>
                            <a:srgbClr val="000000"/>
                          </a:solidFill>
                          <a:effectLst/>
                          <a:latin typeface="Calibri" panose="020F0502020204030204" pitchFamily="34" charset="0"/>
                        </a:rPr>
                        <a:t>28.2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0.966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2396419163"/>
                  </a:ext>
                </a:extLst>
              </a:tr>
              <a:tr h="190500">
                <a:tc>
                  <a:txBody>
                    <a:bodyPr/>
                    <a:lstStyle/>
                    <a:p>
                      <a:pPr algn="r" fontAlgn="b"/>
                      <a:r>
                        <a:rPr lang="en-US" sz="1100" b="0" i="0" u="none" strike="noStrike">
                          <a:solidFill>
                            <a:srgbClr val="000000"/>
                          </a:solidFill>
                          <a:effectLst/>
                          <a:latin typeface="Calibri" panose="020F0502020204030204" pitchFamily="34" charset="0"/>
                        </a:rPr>
                        <a:t>20.9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0.954</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1,332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1,271</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339</a:t>
                      </a:r>
                    </a:p>
                  </a:txBody>
                  <a:tcPr marL="0" marR="0" marT="0" marB="0" anchor="b">
                    <a:lnL>
                      <a:noFill/>
                    </a:lnL>
                    <a:lnR>
                      <a:noFill/>
                    </a:lnR>
                    <a:lnT>
                      <a:noFill/>
                    </a:lnT>
                    <a:lnB>
                      <a:noFill/>
                    </a:lnB>
                  </a:tcPr>
                </a:tc>
                <a:extLst>
                  <a:ext uri="{0D108BD9-81ED-4DB2-BD59-A6C34878D82A}">
                    <a16:rowId xmlns:a16="http://schemas.microsoft.com/office/drawing/2014/main" val="3828355043"/>
                  </a:ext>
                </a:extLst>
              </a:tr>
              <a:tr h="190500">
                <a:tc>
                  <a:txBody>
                    <a:bodyPr/>
                    <a:lstStyle/>
                    <a:p>
                      <a:pPr algn="r" fontAlgn="b"/>
                      <a:r>
                        <a:rPr lang="en-US" sz="1100" b="0" i="0" u="none" strike="noStrike" dirty="0">
                          <a:solidFill>
                            <a:srgbClr val="000000"/>
                          </a:solidFill>
                          <a:effectLst/>
                          <a:latin typeface="Calibri" panose="020F0502020204030204" pitchFamily="34" charset="0"/>
                        </a:rPr>
                        <a:t>24.1</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0.960</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3,377</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3,242</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864</a:t>
                      </a:r>
                    </a:p>
                  </a:txBody>
                  <a:tcPr marL="0" marR="0" marT="0" marB="0" anchor="b">
                    <a:lnL>
                      <a:noFill/>
                    </a:lnL>
                    <a:lnR>
                      <a:noFill/>
                    </a:lnR>
                    <a:lnT>
                      <a:noFill/>
                    </a:lnT>
                    <a:lnB>
                      <a:noFill/>
                    </a:lnB>
                  </a:tcPr>
                </a:tc>
                <a:extLst>
                  <a:ext uri="{0D108BD9-81ED-4DB2-BD59-A6C34878D82A}">
                    <a16:rowId xmlns:a16="http://schemas.microsoft.com/office/drawing/2014/main" val="632295113"/>
                  </a:ext>
                </a:extLst>
              </a:tr>
              <a:tr h="190500">
                <a:tc>
                  <a:txBody>
                    <a:bodyPr/>
                    <a:lstStyle/>
                    <a:p>
                      <a:pPr algn="r" fontAlgn="b"/>
                      <a:r>
                        <a:rPr lang="en-US" sz="1100" b="0" i="0" u="none" strike="noStrike" dirty="0">
                          <a:solidFill>
                            <a:srgbClr val="000000"/>
                          </a:solidFill>
                          <a:effectLst/>
                          <a:latin typeface="Calibri" panose="020F0502020204030204" pitchFamily="34" charset="0"/>
                        </a:rPr>
                        <a:t>21.2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0.955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2,013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1,922</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512</a:t>
                      </a:r>
                    </a:p>
                  </a:txBody>
                  <a:tcPr marL="0" marR="0" marT="0" marB="0" anchor="b">
                    <a:lnL>
                      <a:noFill/>
                    </a:lnL>
                    <a:lnR>
                      <a:noFill/>
                    </a:lnR>
                    <a:lnT>
                      <a:noFill/>
                    </a:lnT>
                    <a:lnB>
                      <a:noFill/>
                    </a:lnB>
                  </a:tcPr>
                </a:tc>
                <a:extLst>
                  <a:ext uri="{0D108BD9-81ED-4DB2-BD59-A6C34878D82A}">
                    <a16:rowId xmlns:a16="http://schemas.microsoft.com/office/drawing/2014/main" val="851429544"/>
                  </a:ext>
                </a:extLst>
              </a:tr>
              <a:tr h="190500">
                <a:tc>
                  <a:txBody>
                    <a:bodyPr/>
                    <a:lstStyle/>
                    <a:p>
                      <a:pPr algn="r" fontAlgn="b"/>
                      <a:r>
                        <a:rPr lang="en-US" sz="1100" b="0" i="0" u="none" strike="noStrike">
                          <a:solidFill>
                            <a:srgbClr val="000000"/>
                          </a:solidFill>
                          <a:effectLst/>
                          <a:latin typeface="Calibri" panose="020F0502020204030204" pitchFamily="34" charset="0"/>
                        </a:rPr>
                        <a:t>28.8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0.966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-694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2053834392"/>
                  </a:ext>
                </a:extLst>
              </a:tr>
              <a:tr h="190500">
                <a:tc>
                  <a:txBody>
                    <a:bodyPr/>
                    <a:lstStyle/>
                    <a:p>
                      <a:pPr algn="r" fontAlgn="b"/>
                      <a:r>
                        <a:rPr lang="en-US" sz="1100" b="0" i="0" u="none" strike="noStrike">
                          <a:solidFill>
                            <a:srgbClr val="000000"/>
                          </a:solidFill>
                          <a:effectLst/>
                          <a:latin typeface="Calibri" panose="020F0502020204030204" pitchFamily="34" charset="0"/>
                        </a:rPr>
                        <a:t>19.5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0.951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1,739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1,653</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441</a:t>
                      </a:r>
                    </a:p>
                  </a:txBody>
                  <a:tcPr marL="0" marR="0" marT="0" marB="0" anchor="b">
                    <a:lnL>
                      <a:noFill/>
                    </a:lnL>
                    <a:lnR>
                      <a:noFill/>
                    </a:lnR>
                    <a:lnT>
                      <a:noFill/>
                    </a:lnT>
                    <a:lnB>
                      <a:noFill/>
                    </a:lnB>
                  </a:tcPr>
                </a:tc>
                <a:extLst>
                  <a:ext uri="{0D108BD9-81ED-4DB2-BD59-A6C34878D82A}">
                    <a16:rowId xmlns:a16="http://schemas.microsoft.com/office/drawing/2014/main" val="3183903785"/>
                  </a:ext>
                </a:extLst>
              </a:tr>
              <a:tr h="190500">
                <a:tc>
                  <a:txBody>
                    <a:bodyPr/>
                    <a:lstStyle/>
                    <a:p>
                      <a:pPr algn="r" fontAlgn="b"/>
                      <a:r>
                        <a:rPr lang="en-US" sz="1100" b="0" i="0" u="none" strike="noStrike">
                          <a:solidFill>
                            <a:srgbClr val="000000"/>
                          </a:solidFill>
                          <a:effectLst/>
                          <a:latin typeface="Calibri" panose="020F0502020204030204" pitchFamily="34" charset="0"/>
                        </a:rPr>
                        <a:t>28.0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0.966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-198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2482698196"/>
                  </a:ext>
                </a:extLst>
              </a:tr>
              <a:tr h="190500">
                <a:tc>
                  <a:txBody>
                    <a:bodyPr/>
                    <a:lstStyle/>
                    <a:p>
                      <a:pPr algn="r" fontAlgn="b"/>
                      <a:r>
                        <a:rPr lang="en-US" sz="1100" b="0" i="0" u="none" strike="noStrike" dirty="0">
                          <a:solidFill>
                            <a:srgbClr val="000000"/>
                          </a:solidFill>
                          <a:effectLst/>
                          <a:latin typeface="Calibri" panose="020F0502020204030204" pitchFamily="34" charset="0"/>
                        </a:rPr>
                        <a:t>0.7</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0.333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434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145</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39</a:t>
                      </a:r>
                    </a:p>
                  </a:txBody>
                  <a:tcPr marL="0" marR="0" marT="0" marB="0" anchor="b">
                    <a:lnL>
                      <a:noFill/>
                    </a:lnL>
                    <a:lnR>
                      <a:noFill/>
                    </a:lnR>
                    <a:lnT>
                      <a:noFill/>
                    </a:lnT>
                    <a:lnB>
                      <a:noFill/>
                    </a:lnB>
                  </a:tcPr>
                </a:tc>
                <a:extLst>
                  <a:ext uri="{0D108BD9-81ED-4DB2-BD59-A6C34878D82A}">
                    <a16:rowId xmlns:a16="http://schemas.microsoft.com/office/drawing/2014/main" val="3559054696"/>
                  </a:ext>
                </a:extLst>
              </a:tr>
              <a:tr h="190500">
                <a:tc>
                  <a:txBody>
                    <a:bodyPr/>
                    <a:lstStyle/>
                    <a:p>
                      <a:pPr algn="r" fontAlgn="b"/>
                      <a:r>
                        <a:rPr lang="en-US" sz="1100" b="0" i="0" u="none" strike="noStrike">
                          <a:solidFill>
                            <a:srgbClr val="000000"/>
                          </a:solidFill>
                          <a:effectLst/>
                          <a:latin typeface="Calibri" panose="020F0502020204030204" pitchFamily="34" charset="0"/>
                        </a:rPr>
                        <a:t>5.5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0.840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2,484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2,087</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556</a:t>
                      </a:r>
                    </a:p>
                  </a:txBody>
                  <a:tcPr marL="0" marR="0" marT="0" marB="0" anchor="b">
                    <a:lnL>
                      <a:noFill/>
                    </a:lnL>
                    <a:lnR>
                      <a:noFill/>
                    </a:lnR>
                    <a:lnT>
                      <a:noFill/>
                    </a:lnT>
                    <a:lnB>
                      <a:noFill/>
                    </a:lnB>
                  </a:tcPr>
                </a:tc>
                <a:extLst>
                  <a:ext uri="{0D108BD9-81ED-4DB2-BD59-A6C34878D82A}">
                    <a16:rowId xmlns:a16="http://schemas.microsoft.com/office/drawing/2014/main" val="2090719491"/>
                  </a:ext>
                </a:extLst>
              </a:tr>
              <a:tr h="190500">
                <a:tc>
                  <a:txBody>
                    <a:bodyPr/>
                    <a:lstStyle/>
                    <a:p>
                      <a:pPr algn="r" fontAlgn="b"/>
                      <a:r>
                        <a:rPr lang="en-US" sz="1100" b="0" i="0" u="none" strike="noStrike">
                          <a:solidFill>
                            <a:srgbClr val="000000"/>
                          </a:solidFill>
                          <a:effectLst/>
                          <a:latin typeface="Calibri" panose="020F0502020204030204" pitchFamily="34" charset="0"/>
                        </a:rPr>
                        <a:t>9.3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0.902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3,222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2,908</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775</a:t>
                      </a:r>
                    </a:p>
                  </a:txBody>
                  <a:tcPr marL="0" marR="0" marT="0" marB="0" anchor="b">
                    <a:lnL>
                      <a:noFill/>
                    </a:lnL>
                    <a:lnR>
                      <a:noFill/>
                    </a:lnR>
                    <a:lnT>
                      <a:noFill/>
                    </a:lnT>
                    <a:lnB>
                      <a:noFill/>
                    </a:lnB>
                  </a:tcPr>
                </a:tc>
                <a:extLst>
                  <a:ext uri="{0D108BD9-81ED-4DB2-BD59-A6C34878D82A}">
                    <a16:rowId xmlns:a16="http://schemas.microsoft.com/office/drawing/2014/main" val="2847558891"/>
                  </a:ext>
                </a:extLst>
              </a:tr>
              <a:tr h="190500">
                <a:tc>
                  <a:txBody>
                    <a:bodyPr/>
                    <a:lstStyle/>
                    <a:p>
                      <a:pPr algn="r" fontAlgn="b"/>
                      <a:r>
                        <a:rPr lang="en-US" sz="1100" b="0" i="0" u="none" strike="noStrike">
                          <a:solidFill>
                            <a:srgbClr val="000000"/>
                          </a:solidFill>
                          <a:effectLst/>
                          <a:latin typeface="Calibri" panose="020F0502020204030204" pitchFamily="34" charset="0"/>
                        </a:rPr>
                        <a:t>2.9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0.733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783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574</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153</a:t>
                      </a:r>
                    </a:p>
                  </a:txBody>
                  <a:tcPr marL="0" marR="0" marT="0" marB="0" anchor="b">
                    <a:lnL>
                      <a:noFill/>
                    </a:lnL>
                    <a:lnR>
                      <a:noFill/>
                    </a:lnR>
                    <a:lnT>
                      <a:noFill/>
                    </a:lnT>
                    <a:lnB>
                      <a:noFill/>
                    </a:lnB>
                  </a:tcPr>
                </a:tc>
                <a:extLst>
                  <a:ext uri="{0D108BD9-81ED-4DB2-BD59-A6C34878D82A}">
                    <a16:rowId xmlns:a16="http://schemas.microsoft.com/office/drawing/2014/main" val="318736064"/>
                  </a:ext>
                </a:extLst>
              </a:tr>
              <a:tr h="190500">
                <a:tc>
                  <a:txBody>
                    <a:bodyPr/>
                    <a:lstStyle/>
                    <a:p>
                      <a:pPr algn="r" fontAlgn="b"/>
                      <a:r>
                        <a:rPr lang="en-US" sz="1100" b="0" i="0" u="none" strike="noStrike">
                          <a:solidFill>
                            <a:srgbClr val="000000"/>
                          </a:solidFill>
                          <a:effectLst/>
                          <a:latin typeface="Calibri" panose="020F0502020204030204" pitchFamily="34" charset="0"/>
                        </a:rPr>
                        <a:t>26.5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0.963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-378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5047133"/>
                  </a:ext>
                </a:extLst>
              </a:tr>
              <a:tr h="190500">
                <a:tc>
                  <a:txBody>
                    <a:bodyPr/>
                    <a:lstStyle/>
                    <a:p>
                      <a:pPr algn="r" fontAlgn="b"/>
                      <a:r>
                        <a:rPr lang="en-US" sz="1100" b="0" i="0" u="none" strike="noStrike">
                          <a:solidFill>
                            <a:srgbClr val="000000"/>
                          </a:solidFill>
                          <a:effectLst/>
                          <a:latin typeface="Calibri" panose="020F0502020204030204" pitchFamily="34" charset="0"/>
                        </a:rPr>
                        <a:t>6.5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0.862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3,508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3,024</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806</a:t>
                      </a:r>
                    </a:p>
                  </a:txBody>
                  <a:tcPr marL="0" marR="0" marT="0" marB="0" anchor="b">
                    <a:lnL>
                      <a:noFill/>
                    </a:lnL>
                    <a:lnR>
                      <a:noFill/>
                    </a:lnR>
                    <a:lnT>
                      <a:noFill/>
                    </a:lnT>
                    <a:lnB>
                      <a:noFill/>
                    </a:lnB>
                  </a:tcPr>
                </a:tc>
                <a:extLst>
                  <a:ext uri="{0D108BD9-81ED-4DB2-BD59-A6C34878D82A}">
                    <a16:rowId xmlns:a16="http://schemas.microsoft.com/office/drawing/2014/main" val="1439219627"/>
                  </a:ext>
                </a:extLst>
              </a:tr>
              <a:tr h="190500">
                <a:tc>
                  <a:txBody>
                    <a:bodyPr/>
                    <a:lstStyle/>
                    <a:p>
                      <a:pPr algn="r" fontAlgn="b"/>
                      <a:r>
                        <a:rPr lang="en-US" sz="1100" b="0" i="0" u="none" strike="noStrike" dirty="0">
                          <a:solidFill>
                            <a:srgbClr val="000000"/>
                          </a:solidFill>
                          <a:effectLst/>
                          <a:latin typeface="Calibri" panose="020F0502020204030204" pitchFamily="34" charset="0"/>
                        </a:rPr>
                        <a:t>26.4</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0.963</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510</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491</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131</a:t>
                      </a:r>
                    </a:p>
                  </a:txBody>
                  <a:tcPr marL="0" marR="0" marT="0" marB="0" anchor="b">
                    <a:lnL>
                      <a:noFill/>
                    </a:lnL>
                    <a:lnR>
                      <a:noFill/>
                    </a:lnR>
                    <a:lnT>
                      <a:noFill/>
                    </a:lnT>
                    <a:lnB>
                      <a:noFill/>
                    </a:lnB>
                  </a:tcPr>
                </a:tc>
                <a:extLst>
                  <a:ext uri="{0D108BD9-81ED-4DB2-BD59-A6C34878D82A}">
                    <a16:rowId xmlns:a16="http://schemas.microsoft.com/office/drawing/2014/main" val="4161562849"/>
                  </a:ext>
                </a:extLst>
              </a:tr>
              <a:tr h="190500">
                <a:tc>
                  <a:txBody>
                    <a:bodyPr/>
                    <a:lstStyle/>
                    <a:p>
                      <a:pPr algn="r" fontAlgn="b"/>
                      <a:r>
                        <a:rPr lang="en-US" sz="1100" b="0" i="0" u="none" strike="noStrike">
                          <a:solidFill>
                            <a:srgbClr val="000000"/>
                          </a:solidFill>
                          <a:effectLst/>
                          <a:latin typeface="Calibri" panose="020F0502020204030204" pitchFamily="34" charset="0"/>
                        </a:rPr>
                        <a:t>6.9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0.871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1,162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8120724"/>
                  </a:ext>
                </a:extLst>
              </a:tr>
              <a:tr h="190500">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dirty="0">
                          <a:solidFill>
                            <a:srgbClr val="000000"/>
                          </a:solidFill>
                          <a:effectLst/>
                          <a:latin typeface="Calibri" panose="020F0502020204030204" pitchFamily="34" charset="0"/>
                        </a:rPr>
                        <a:t>Totals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19,875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panose="020F0502020204030204" pitchFamily="34" charset="0"/>
                        </a:rPr>
                        <a:t>18,753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panose="020F0502020204030204" pitchFamily="34" charset="0"/>
                        </a:rPr>
                        <a:t>5,000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05822303"/>
                  </a:ext>
                </a:extLst>
              </a:tr>
            </a:tbl>
          </a:graphicData>
        </a:graphic>
      </p:graphicFrame>
      <p:grpSp>
        <p:nvGrpSpPr>
          <p:cNvPr id="4" name="Group 3" descr="The pool and the Award totals are both 5000.">
            <a:extLst>
              <a:ext uri="{FF2B5EF4-FFF2-40B4-BE49-F238E27FC236}">
                <a16:creationId xmlns:a16="http://schemas.microsoft.com/office/drawing/2014/main" id="{91A668E4-C6DA-EA23-D5C7-D305FBE71FB3}"/>
              </a:ext>
            </a:extLst>
          </p:cNvPr>
          <p:cNvGrpSpPr/>
          <p:nvPr/>
        </p:nvGrpSpPr>
        <p:grpSpPr>
          <a:xfrm>
            <a:off x="8071658" y="1762296"/>
            <a:ext cx="934258" cy="4111337"/>
            <a:chOff x="8071658" y="1762296"/>
            <a:chExt cx="934258" cy="4111337"/>
          </a:xfrm>
        </p:grpSpPr>
        <p:sp>
          <p:nvSpPr>
            <p:cNvPr id="9" name="Oval 8">
              <a:extLst>
                <a:ext uri="{FF2B5EF4-FFF2-40B4-BE49-F238E27FC236}">
                  <a16:creationId xmlns:a16="http://schemas.microsoft.com/office/drawing/2014/main" id="{D1E8998C-EDB9-1682-C221-0575A5BE0A84}"/>
                </a:ext>
              </a:extLst>
            </p:cNvPr>
            <p:cNvSpPr/>
            <p:nvPr/>
          </p:nvSpPr>
          <p:spPr>
            <a:xfrm>
              <a:off x="8071658" y="1762296"/>
              <a:ext cx="934258" cy="407324"/>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0048CE1-B287-4EC7-7615-DEC783DC4E68}"/>
                </a:ext>
              </a:extLst>
            </p:cNvPr>
            <p:cNvSpPr/>
            <p:nvPr/>
          </p:nvSpPr>
          <p:spPr>
            <a:xfrm>
              <a:off x="8071658" y="5466309"/>
              <a:ext cx="934258" cy="407324"/>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658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Market Data</a:t>
            </a:r>
          </a:p>
        </p:txBody>
      </p:sp>
      <p:pic>
        <p:nvPicPr>
          <p:cNvPr id="4" name="Content Placeholder 4" descr="salary.com">
            <a:extLst>
              <a:ext uri="{FF2B5EF4-FFF2-40B4-BE49-F238E27FC236}">
                <a16:creationId xmlns:a16="http://schemas.microsoft.com/office/drawing/2014/main" id="{E0E08D0E-36BD-8367-A888-87A634618F6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3090862" y="2657475"/>
            <a:ext cx="2962275" cy="1543050"/>
          </a:xfrm>
          <a:prstGeom prst="rect">
            <a:avLst/>
          </a:prstGeom>
        </p:spPr>
      </p:pic>
    </p:spTree>
    <p:extLst>
      <p:ext uri="{BB962C8B-B14F-4D97-AF65-F5344CB8AC3E}">
        <p14:creationId xmlns:p14="http://schemas.microsoft.com/office/powerpoint/2010/main" val="288380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Market Data</a:t>
            </a:r>
          </a:p>
        </p:txBody>
      </p:sp>
      <p:sp>
        <p:nvSpPr>
          <p:cNvPr id="2" name="Content Placeholder 1">
            <a:extLst>
              <a:ext uri="{FF2B5EF4-FFF2-40B4-BE49-F238E27FC236}">
                <a16:creationId xmlns:a16="http://schemas.microsoft.com/office/drawing/2014/main" id="{BFBCA08A-DD74-47B8-AE90-4F51956AAF26}"/>
              </a:ext>
            </a:extLst>
          </p:cNvPr>
          <p:cNvSpPr>
            <a:spLocks noGrp="1"/>
          </p:cNvSpPr>
          <p:nvPr>
            <p:ph idx="1"/>
          </p:nvPr>
        </p:nvSpPr>
        <p:spPr/>
        <p:txBody>
          <a:bodyPr/>
          <a:lstStyle/>
          <a:p>
            <a:pPr marL="0" indent="0">
              <a:buNone/>
            </a:pPr>
            <a:r>
              <a:rPr lang="en-US" dirty="0">
                <a:solidFill>
                  <a:srgbClr val="002060"/>
                </a:solidFill>
              </a:rPr>
              <a:t>Making Fair Pay a Reality</a:t>
            </a:r>
          </a:p>
          <a:p>
            <a:pPr marL="0" indent="0">
              <a:buNone/>
            </a:pPr>
            <a:endParaRPr lang="en-US" sz="1800" dirty="0"/>
          </a:p>
          <a:p>
            <a:pPr marL="0" indent="0">
              <a:buNone/>
            </a:pPr>
            <a:r>
              <a:rPr lang="en-US" sz="2400" dirty="0"/>
              <a:t>We believe everything works better when you get pay right. Because when pay is fair, trust grows. Organizations and employees can thrive and face challenges together, work toward common goals, and act with passion.</a:t>
            </a:r>
          </a:p>
          <a:p>
            <a:pPr marL="0" indent="0">
              <a:buNone/>
            </a:pPr>
            <a:endParaRPr lang="en-US" sz="1800" dirty="0"/>
          </a:p>
          <a:p>
            <a:pPr marL="0" indent="0">
              <a:buNone/>
            </a:pPr>
            <a:r>
              <a:rPr lang="en-US" sz="2400" dirty="0"/>
              <a:t>This is the spark that has shaped our 22-year journey as compensation technology leaders and fair pay advocates.</a:t>
            </a:r>
          </a:p>
        </p:txBody>
      </p:sp>
      <p:pic>
        <p:nvPicPr>
          <p:cNvPr id="4" name="Content Placeholder 4">
            <a:extLst>
              <a:ext uri="{FF2B5EF4-FFF2-40B4-BE49-F238E27FC236}">
                <a16:creationId xmlns:a16="http://schemas.microsoft.com/office/drawing/2014/main" id="{E0E08D0E-36BD-8367-A888-87A634618F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08397" y="5477930"/>
            <a:ext cx="1787941" cy="931339"/>
          </a:xfrm>
          <a:prstGeom prst="rect">
            <a:avLst/>
          </a:prstGeom>
        </p:spPr>
      </p:pic>
    </p:spTree>
    <p:extLst>
      <p:ext uri="{BB962C8B-B14F-4D97-AF65-F5344CB8AC3E}">
        <p14:creationId xmlns:p14="http://schemas.microsoft.com/office/powerpoint/2010/main" val="1869848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Market Data</a:t>
            </a:r>
          </a:p>
        </p:txBody>
      </p:sp>
      <p:sp>
        <p:nvSpPr>
          <p:cNvPr id="2" name="Content Placeholder 1">
            <a:extLst>
              <a:ext uri="{FF2B5EF4-FFF2-40B4-BE49-F238E27FC236}">
                <a16:creationId xmlns:a16="http://schemas.microsoft.com/office/drawing/2014/main" id="{BFBCA08A-DD74-47B8-AE90-4F51956AAF26}"/>
              </a:ext>
            </a:extLst>
          </p:cNvPr>
          <p:cNvSpPr>
            <a:spLocks noGrp="1"/>
          </p:cNvSpPr>
          <p:nvPr>
            <p:ph idx="1"/>
          </p:nvPr>
        </p:nvSpPr>
        <p:spPr/>
        <p:txBody>
          <a:bodyPr/>
          <a:lstStyle/>
          <a:p>
            <a:r>
              <a:rPr lang="en-US" sz="2800" dirty="0"/>
              <a:t>Compensation management company</a:t>
            </a:r>
          </a:p>
          <a:p>
            <a:r>
              <a:rPr lang="en-US" sz="2800" dirty="0"/>
              <a:t>Decades of experience</a:t>
            </a:r>
          </a:p>
          <a:p>
            <a:r>
              <a:rPr lang="en-US" sz="2800" dirty="0"/>
              <a:t>Widely recognized</a:t>
            </a:r>
          </a:p>
          <a:p>
            <a:r>
              <a:rPr lang="en-US" sz="2800" dirty="0"/>
              <a:t>Industry leading</a:t>
            </a:r>
          </a:p>
          <a:p>
            <a:r>
              <a:rPr lang="en-US" sz="2800" dirty="0"/>
              <a:t>National data set</a:t>
            </a:r>
          </a:p>
          <a:p>
            <a:r>
              <a:rPr lang="en-US" sz="2800" dirty="0"/>
              <a:t>Gathered from employers</a:t>
            </a:r>
          </a:p>
          <a:p>
            <a:r>
              <a:rPr lang="en-US" sz="2800" dirty="0"/>
              <a:t>Regionally adjusted</a:t>
            </a:r>
          </a:p>
          <a:p>
            <a:pPr marL="0" indent="0">
              <a:buNone/>
            </a:pPr>
            <a:endParaRPr lang="en-US" sz="2800" dirty="0"/>
          </a:p>
          <a:p>
            <a:endParaRPr lang="en-US" sz="2800" dirty="0"/>
          </a:p>
        </p:txBody>
      </p:sp>
      <p:pic>
        <p:nvPicPr>
          <p:cNvPr id="4" name="Content Placeholder 4">
            <a:extLst>
              <a:ext uri="{FF2B5EF4-FFF2-40B4-BE49-F238E27FC236}">
                <a16:creationId xmlns:a16="http://schemas.microsoft.com/office/drawing/2014/main" id="{E0E08D0E-36BD-8367-A888-87A634618F6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08397" y="5477930"/>
            <a:ext cx="1787941" cy="931339"/>
          </a:xfrm>
          <a:prstGeom prst="rect">
            <a:avLst/>
          </a:prstGeom>
        </p:spPr>
      </p:pic>
      <p:grpSp>
        <p:nvGrpSpPr>
          <p:cNvPr id="8" name="Group 7" descr="National data set, gathered from employers, and regionally adjusted have red check marks next to them.">
            <a:extLst>
              <a:ext uri="{FF2B5EF4-FFF2-40B4-BE49-F238E27FC236}">
                <a16:creationId xmlns:a16="http://schemas.microsoft.com/office/drawing/2014/main" id="{1A3B5921-BB73-EF28-6335-EC8468ABDB87}"/>
              </a:ext>
            </a:extLst>
          </p:cNvPr>
          <p:cNvGrpSpPr/>
          <p:nvPr/>
        </p:nvGrpSpPr>
        <p:grpSpPr>
          <a:xfrm>
            <a:off x="135302" y="3418553"/>
            <a:ext cx="470988" cy="1546332"/>
            <a:chOff x="135302" y="3418553"/>
            <a:chExt cx="470988" cy="1546332"/>
          </a:xfrm>
        </p:grpSpPr>
        <p:sp>
          <p:nvSpPr>
            <p:cNvPr id="5" name="TextBox 4">
              <a:extLst>
                <a:ext uri="{FF2B5EF4-FFF2-40B4-BE49-F238E27FC236}">
                  <a16:creationId xmlns:a16="http://schemas.microsoft.com/office/drawing/2014/main" id="{F673CEC1-C61E-9DB1-73F5-F9B327AE370B}"/>
                </a:ext>
              </a:extLst>
            </p:cNvPr>
            <p:cNvSpPr txBox="1"/>
            <p:nvPr/>
          </p:nvSpPr>
          <p:spPr>
            <a:xfrm>
              <a:off x="139432" y="3418553"/>
              <a:ext cx="466794" cy="523220"/>
            </a:xfrm>
            <a:prstGeom prst="rect">
              <a:avLst/>
            </a:prstGeom>
            <a:noFill/>
          </p:spPr>
          <p:txBody>
            <a:bodyPr wrap="none" rtlCol="0">
              <a:spAutoFit/>
            </a:bodyPr>
            <a:lstStyle/>
            <a:p>
              <a:r>
                <a:rPr lang="en-US" sz="2800" dirty="0">
                  <a:solidFill>
                    <a:srgbClr val="C00000"/>
                  </a:solidFill>
                  <a:sym typeface="Wingdings" panose="05000000000000000000" pitchFamily="2" charset="2"/>
                </a:rPr>
                <a:t></a:t>
              </a:r>
              <a:endParaRPr lang="en-US" sz="2800" dirty="0">
                <a:solidFill>
                  <a:srgbClr val="C00000"/>
                </a:solidFill>
              </a:endParaRPr>
            </a:p>
          </p:txBody>
        </p:sp>
        <p:sp>
          <p:nvSpPr>
            <p:cNvPr id="6" name="TextBox 5">
              <a:extLst>
                <a:ext uri="{FF2B5EF4-FFF2-40B4-BE49-F238E27FC236}">
                  <a16:creationId xmlns:a16="http://schemas.microsoft.com/office/drawing/2014/main" id="{9FBB29C4-2013-9029-64D1-68C522452052}"/>
                </a:ext>
              </a:extLst>
            </p:cNvPr>
            <p:cNvSpPr txBox="1"/>
            <p:nvPr/>
          </p:nvSpPr>
          <p:spPr>
            <a:xfrm>
              <a:off x="139496" y="3926834"/>
              <a:ext cx="466794" cy="523220"/>
            </a:xfrm>
            <a:prstGeom prst="rect">
              <a:avLst/>
            </a:prstGeom>
            <a:noFill/>
          </p:spPr>
          <p:txBody>
            <a:bodyPr wrap="none" rtlCol="0">
              <a:spAutoFit/>
            </a:bodyPr>
            <a:lstStyle/>
            <a:p>
              <a:r>
                <a:rPr lang="en-US" sz="2800" dirty="0">
                  <a:solidFill>
                    <a:srgbClr val="C00000"/>
                  </a:solidFill>
                  <a:sym typeface="Wingdings" panose="05000000000000000000" pitchFamily="2" charset="2"/>
                </a:rPr>
                <a:t></a:t>
              </a:r>
              <a:endParaRPr lang="en-US" sz="2800" dirty="0">
                <a:solidFill>
                  <a:srgbClr val="C00000"/>
                </a:solidFill>
              </a:endParaRPr>
            </a:p>
          </p:txBody>
        </p:sp>
        <p:sp>
          <p:nvSpPr>
            <p:cNvPr id="7" name="TextBox 6">
              <a:extLst>
                <a:ext uri="{FF2B5EF4-FFF2-40B4-BE49-F238E27FC236}">
                  <a16:creationId xmlns:a16="http://schemas.microsoft.com/office/drawing/2014/main" id="{1231CA65-12F1-3C28-E912-18A338AFD0D2}"/>
                </a:ext>
              </a:extLst>
            </p:cNvPr>
            <p:cNvSpPr txBox="1"/>
            <p:nvPr/>
          </p:nvSpPr>
          <p:spPr>
            <a:xfrm>
              <a:off x="135302" y="4441665"/>
              <a:ext cx="466794" cy="523220"/>
            </a:xfrm>
            <a:prstGeom prst="rect">
              <a:avLst/>
            </a:prstGeom>
            <a:noFill/>
          </p:spPr>
          <p:txBody>
            <a:bodyPr wrap="none" rtlCol="0">
              <a:spAutoFit/>
            </a:bodyPr>
            <a:lstStyle/>
            <a:p>
              <a:r>
                <a:rPr lang="en-US" sz="2800" dirty="0">
                  <a:solidFill>
                    <a:srgbClr val="C00000"/>
                  </a:solidFill>
                  <a:sym typeface="Wingdings" panose="05000000000000000000" pitchFamily="2" charset="2"/>
                </a:rPr>
                <a:t></a:t>
              </a:r>
              <a:endParaRPr lang="en-US" sz="2800" dirty="0">
                <a:solidFill>
                  <a:srgbClr val="C00000"/>
                </a:solidFill>
              </a:endParaRPr>
            </a:p>
          </p:txBody>
        </p:sp>
      </p:grpSp>
    </p:spTree>
    <p:extLst>
      <p:ext uri="{BB962C8B-B14F-4D97-AF65-F5344CB8AC3E}">
        <p14:creationId xmlns:p14="http://schemas.microsoft.com/office/powerpoint/2010/main" val="166788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833565-9565-2453-7142-C936F15067E7}"/>
              </a:ext>
            </a:extLst>
          </p:cNvPr>
          <p:cNvSpPr>
            <a:spLocks noGrp="1"/>
          </p:cNvSpPr>
          <p:nvPr>
            <p:ph type="title"/>
          </p:nvPr>
        </p:nvSpPr>
        <p:spPr/>
        <p:txBody>
          <a:bodyPr/>
          <a:lstStyle/>
          <a:p>
            <a:r>
              <a:rPr lang="en-US" dirty="0"/>
              <a:t>Market Data</a:t>
            </a:r>
          </a:p>
        </p:txBody>
      </p:sp>
      <p:sp>
        <p:nvSpPr>
          <p:cNvPr id="6" name="Content Placeholder 5">
            <a:extLst>
              <a:ext uri="{FF2B5EF4-FFF2-40B4-BE49-F238E27FC236}">
                <a16:creationId xmlns:a16="http://schemas.microsoft.com/office/drawing/2014/main" id="{B6D74795-2644-1ED4-971E-81E68D2E1F46}"/>
              </a:ext>
            </a:extLst>
          </p:cNvPr>
          <p:cNvSpPr>
            <a:spLocks noGrp="1"/>
          </p:cNvSpPr>
          <p:nvPr>
            <p:ph idx="1"/>
          </p:nvPr>
        </p:nvSpPr>
        <p:spPr/>
        <p:txBody>
          <a:bodyPr/>
          <a:lstStyle/>
          <a:p>
            <a:r>
              <a:rPr lang="en-US" sz="2800" dirty="0"/>
              <a:t>Searching for IT positions</a:t>
            </a:r>
          </a:p>
          <a:p>
            <a:r>
              <a:rPr lang="en-US" sz="2800" dirty="0"/>
              <a:t>Hartford area</a:t>
            </a:r>
          </a:p>
          <a:p>
            <a:r>
              <a:rPr lang="en-US" sz="2800" dirty="0"/>
              <a:t>Span range of ITS</a:t>
            </a:r>
          </a:p>
          <a:p>
            <a:endParaRPr lang="en-US" dirty="0"/>
          </a:p>
          <a:p>
            <a:endParaRPr lang="en-US" dirty="0"/>
          </a:p>
          <a:p>
            <a:endParaRPr lang="en-US" dirty="0"/>
          </a:p>
          <a:p>
            <a:endParaRPr lang="en-US" dirty="0"/>
          </a:p>
          <a:p>
            <a:pPr marL="0" indent="0" algn="r">
              <a:buNone/>
            </a:pPr>
            <a:endParaRPr lang="en-US" dirty="0"/>
          </a:p>
          <a:p>
            <a:pPr marL="0" indent="0">
              <a:buNone/>
            </a:pPr>
            <a:r>
              <a:rPr lang="en-US" sz="1800" dirty="0"/>
              <a:t>Data as of 12/21/2022.</a:t>
            </a:r>
          </a:p>
        </p:txBody>
      </p:sp>
      <p:graphicFrame>
        <p:nvGraphicFramePr>
          <p:cNvPr id="8" name="Table 7">
            <a:extLst>
              <a:ext uri="{FF2B5EF4-FFF2-40B4-BE49-F238E27FC236}">
                <a16:creationId xmlns:a16="http://schemas.microsoft.com/office/drawing/2014/main" id="{162E9EEA-46BC-86AE-A8FA-6FA7A6073C5F}"/>
              </a:ext>
            </a:extLst>
          </p:cNvPr>
          <p:cNvGraphicFramePr>
            <a:graphicFrameLocks noGrp="1"/>
          </p:cNvGraphicFramePr>
          <p:nvPr>
            <p:extLst>
              <p:ext uri="{D42A27DB-BD31-4B8C-83A1-F6EECF244321}">
                <p14:modId xmlns:p14="http://schemas.microsoft.com/office/powerpoint/2010/main" val="1213885003"/>
              </p:ext>
            </p:extLst>
          </p:nvPr>
        </p:nvGraphicFramePr>
        <p:xfrm>
          <a:off x="2463800" y="3485191"/>
          <a:ext cx="4216400" cy="952500"/>
        </p:xfrm>
        <a:graphic>
          <a:graphicData uri="http://schemas.openxmlformats.org/drawingml/2006/table">
            <a:tbl>
              <a:tblPr/>
              <a:tblGrid>
                <a:gridCol w="1054100">
                  <a:extLst>
                    <a:ext uri="{9D8B030D-6E8A-4147-A177-3AD203B41FA5}">
                      <a16:colId xmlns:a16="http://schemas.microsoft.com/office/drawing/2014/main" val="1987596055"/>
                    </a:ext>
                  </a:extLst>
                </a:gridCol>
                <a:gridCol w="1054100">
                  <a:extLst>
                    <a:ext uri="{9D8B030D-6E8A-4147-A177-3AD203B41FA5}">
                      <a16:colId xmlns:a16="http://schemas.microsoft.com/office/drawing/2014/main" val="329509239"/>
                    </a:ext>
                  </a:extLst>
                </a:gridCol>
                <a:gridCol w="1054100">
                  <a:extLst>
                    <a:ext uri="{9D8B030D-6E8A-4147-A177-3AD203B41FA5}">
                      <a16:colId xmlns:a16="http://schemas.microsoft.com/office/drawing/2014/main" val="3470378158"/>
                    </a:ext>
                  </a:extLst>
                </a:gridCol>
                <a:gridCol w="1054100">
                  <a:extLst>
                    <a:ext uri="{9D8B030D-6E8A-4147-A177-3AD203B41FA5}">
                      <a16:colId xmlns:a16="http://schemas.microsoft.com/office/drawing/2014/main" val="3440429595"/>
                    </a:ext>
                  </a:extLst>
                </a:gridCol>
              </a:tblGrid>
              <a:tr h="190500">
                <a:tc>
                  <a:txBody>
                    <a:bodyPr/>
                    <a:lstStyle/>
                    <a:p>
                      <a:pPr algn="l" fontAlgn="b"/>
                      <a:r>
                        <a:rPr lang="en-US"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fontAlgn="b"/>
                      <a:r>
                        <a:rPr lang="en-US" sz="1100" b="1" i="0" u="none" strike="noStrike">
                          <a:solidFill>
                            <a:srgbClr val="000000"/>
                          </a:solidFill>
                          <a:effectLst/>
                          <a:latin typeface="Calibri" panose="020F0502020204030204" pitchFamily="34" charset="0"/>
                        </a:rPr>
                        <a:t>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fontAlgn="b"/>
                      <a:r>
                        <a:rPr lang="en-US" sz="1100" b="1" i="0" u="none" strike="noStrike" dirty="0">
                          <a:solidFill>
                            <a:srgbClr val="000000"/>
                          </a:solidFill>
                          <a:effectLst/>
                          <a:latin typeface="Calibri" panose="020F0502020204030204" pitchFamily="34" charset="0"/>
                        </a:rPr>
                        <a:t>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fontAlgn="b"/>
                      <a:r>
                        <a:rPr lang="en-US" sz="1100" b="1" i="0" u="none" strike="noStrike">
                          <a:solidFill>
                            <a:srgbClr val="000000"/>
                          </a:solidFill>
                          <a:effectLst/>
                          <a:latin typeface="Calibri" panose="020F0502020204030204" pitchFamily="34" charset="0"/>
                        </a:rPr>
                        <a:t>75%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078359034"/>
                  </a:ext>
                </a:extLst>
              </a:tr>
              <a:tr h="190500">
                <a:tc>
                  <a:txBody>
                    <a:bodyPr/>
                    <a:lstStyle/>
                    <a:p>
                      <a:pPr algn="l" fontAlgn="b"/>
                      <a:r>
                        <a:rPr lang="en-US" sz="1100" b="0" i="0" u="none" strike="noStrike">
                          <a:solidFill>
                            <a:srgbClr val="000000"/>
                          </a:solidFill>
                          <a:effectLst/>
                          <a:latin typeface="Calibri" panose="020F0502020204030204" pitchFamily="34" charset="0"/>
                        </a:rPr>
                        <a:t>IT generalist</a:t>
                      </a:r>
                    </a:p>
                  </a:txBody>
                  <a:tcPr marL="0" marR="0" marT="0" marB="0" anchor="b">
                    <a:lnL>
                      <a:noFill/>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77,089</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85,111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93,422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extLst>
                  <a:ext uri="{0D108BD9-81ED-4DB2-BD59-A6C34878D82A}">
                    <a16:rowId xmlns:a16="http://schemas.microsoft.com/office/drawing/2014/main" val="3077837179"/>
                  </a:ext>
                </a:extLst>
              </a:tr>
              <a:tr h="190500">
                <a:tc>
                  <a:txBody>
                    <a:bodyPr/>
                    <a:lstStyle/>
                    <a:p>
                      <a:pPr algn="l" fontAlgn="b"/>
                      <a:r>
                        <a:rPr lang="en-US" sz="1100" b="0" i="0" u="none" strike="noStrike">
                          <a:solidFill>
                            <a:srgbClr val="000000"/>
                          </a:solidFill>
                          <a:effectLst/>
                          <a:latin typeface="Calibri" panose="020F0502020204030204" pitchFamily="34" charset="0"/>
                        </a:rPr>
                        <a:t>IT lead</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93,125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105,915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119,413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extLst>
                  <a:ext uri="{0D108BD9-81ED-4DB2-BD59-A6C34878D82A}">
                    <a16:rowId xmlns:a16="http://schemas.microsoft.com/office/drawing/2014/main" val="3437491552"/>
                  </a:ext>
                </a:extLst>
              </a:tr>
              <a:tr h="190500">
                <a:tc>
                  <a:txBody>
                    <a:bodyPr/>
                    <a:lstStyle/>
                    <a:p>
                      <a:pPr algn="l" fontAlgn="b"/>
                      <a:r>
                        <a:rPr lang="en-US" sz="1100" b="0" i="0" u="none" strike="noStrike">
                          <a:solidFill>
                            <a:srgbClr val="000000"/>
                          </a:solidFill>
                          <a:effectLst/>
                          <a:latin typeface="Calibri" panose="020F0502020204030204" pitchFamily="34" charset="0"/>
                        </a:rPr>
                        <a:t>IT supervisor</a:t>
                      </a:r>
                    </a:p>
                  </a:txBody>
                  <a:tcPr marL="0" marR="0" marT="0" marB="0" anchor="b">
                    <a:lnL>
                      <a:noFill/>
                    </a:lnL>
                    <a:lnR w="6350" cap="flat" cmpd="sng" algn="ctr">
                      <a:solidFill>
                        <a:srgbClr val="BFBFBF"/>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109,728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124,798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140,703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extLst>
                  <a:ext uri="{0D108BD9-81ED-4DB2-BD59-A6C34878D82A}">
                    <a16:rowId xmlns:a16="http://schemas.microsoft.com/office/drawing/2014/main" val="1991699625"/>
                  </a:ext>
                </a:extLst>
              </a:tr>
              <a:tr h="190500">
                <a:tc>
                  <a:txBody>
                    <a:bodyPr/>
                    <a:lstStyle/>
                    <a:p>
                      <a:pPr algn="l" fontAlgn="b"/>
                      <a:r>
                        <a:rPr lang="en-US" sz="1100" b="0" i="0" u="none" strike="noStrike">
                          <a:solidFill>
                            <a:srgbClr val="000000"/>
                          </a:solidFill>
                          <a:effectLst/>
                          <a:latin typeface="Calibri" panose="020F0502020204030204" pitchFamily="34" charset="0"/>
                        </a:rPr>
                        <a:t>IT manager</a:t>
                      </a:r>
                    </a:p>
                  </a:txBody>
                  <a:tcPr marL="0" marR="0" marT="0" marB="0" anchor="b">
                    <a:lnL>
                      <a:noFill/>
                    </a:lnL>
                    <a:lnR w="6350" cap="flat" cmpd="sng" algn="ctr">
                      <a:solidFill>
                        <a:srgbClr val="BFBFB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132,667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a:solidFill>
                            <a:srgbClr val="000000"/>
                          </a:solidFill>
                          <a:effectLst/>
                          <a:latin typeface="Calibri" panose="020F0502020204030204" pitchFamily="34" charset="0"/>
                        </a:rPr>
                        <a:t>147,110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0" i="0" u="none" strike="noStrike" dirty="0">
                          <a:solidFill>
                            <a:srgbClr val="000000"/>
                          </a:solidFill>
                          <a:effectLst/>
                          <a:latin typeface="Calibri" panose="020F0502020204030204" pitchFamily="34" charset="0"/>
                        </a:rPr>
                        <a:t>160,881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17335726"/>
                  </a:ext>
                </a:extLst>
              </a:tr>
            </a:tbl>
          </a:graphicData>
        </a:graphic>
      </p:graphicFrame>
      <p:pic>
        <p:nvPicPr>
          <p:cNvPr id="9" name="Content Placeholder 4">
            <a:extLst>
              <a:ext uri="{FF2B5EF4-FFF2-40B4-BE49-F238E27FC236}">
                <a16:creationId xmlns:a16="http://schemas.microsoft.com/office/drawing/2014/main" id="{425C6AA8-EF05-CC65-A8E7-97BFB1885F7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08397" y="5477930"/>
            <a:ext cx="1787941" cy="931339"/>
          </a:xfrm>
          <a:prstGeom prst="rect">
            <a:avLst/>
          </a:prstGeom>
        </p:spPr>
      </p:pic>
    </p:spTree>
    <p:extLst>
      <p:ext uri="{BB962C8B-B14F-4D97-AF65-F5344CB8AC3E}">
        <p14:creationId xmlns:p14="http://schemas.microsoft.com/office/powerpoint/2010/main" val="146669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FCBA28B9-EFF1-3807-08C5-938E6721FA61}"/>
              </a:ext>
            </a:extLst>
          </p:cNvPr>
          <p:cNvSpPr>
            <a:spLocks noGrp="1"/>
          </p:cNvSpPr>
          <p:nvPr>
            <p:ph type="title"/>
          </p:nvPr>
        </p:nvSpPr>
        <p:spPr>
          <a:xfrm>
            <a:off x="914400" y="93138"/>
            <a:ext cx="7315200" cy="731520"/>
          </a:xfrm>
        </p:spPr>
        <p:txBody>
          <a:bodyPr>
            <a:normAutofit/>
          </a:bodyPr>
          <a:lstStyle/>
          <a:p>
            <a:r>
              <a:rPr lang="en-US" dirty="0"/>
              <a:t>UCPEA Pay Bands</a:t>
            </a:r>
          </a:p>
        </p:txBody>
      </p:sp>
      <p:sp>
        <p:nvSpPr>
          <p:cNvPr id="2" name="Content Placeholder 1">
            <a:extLst>
              <a:ext uri="{FF2B5EF4-FFF2-40B4-BE49-F238E27FC236}">
                <a16:creationId xmlns:a16="http://schemas.microsoft.com/office/drawing/2014/main" id="{851A843D-1F1B-52D9-01C4-48B3877FF772}"/>
              </a:ext>
            </a:extLst>
          </p:cNvPr>
          <p:cNvSpPr>
            <a:spLocks noGrp="1"/>
          </p:cNvSpPr>
          <p:nvPr>
            <p:ph sz="half" idx="1"/>
          </p:nvPr>
        </p:nvSpPr>
        <p:spPr>
          <a:xfrm>
            <a:off x="533400" y="1837944"/>
            <a:ext cx="3617976" cy="3942380"/>
          </a:xfrm>
        </p:spPr>
        <p:txBody>
          <a:bodyPr>
            <a:normAutofit/>
          </a:bodyPr>
          <a:lstStyle/>
          <a:p>
            <a:pPr marL="0" indent="0">
              <a:buNone/>
            </a:pPr>
            <a:r>
              <a:rPr lang="en-US" dirty="0"/>
              <a:t>Salary Bands</a:t>
            </a:r>
          </a:p>
          <a:p>
            <a:pPr marL="0" indent="0">
              <a:buNone/>
            </a:pPr>
            <a:r>
              <a:rPr lang="en-US" dirty="0"/>
              <a:t>Existing contract</a:t>
            </a:r>
          </a:p>
          <a:p>
            <a:pPr marL="0" indent="0">
              <a:buNone/>
            </a:pPr>
            <a:r>
              <a:rPr lang="en-US" dirty="0"/>
              <a:t>Effective July 1, 2022</a:t>
            </a:r>
          </a:p>
        </p:txBody>
      </p:sp>
      <p:sp>
        <p:nvSpPr>
          <p:cNvPr id="3" name="Rectangle 2" descr="UCPEA Pay Bands Table. Level 1 has a min of 43634, median of 56724, and max of 69814. Level 2 has a min of 48870, median of 63530, and a max of 78191. There are 9 levels. Level 9 has amin of 108035, median of 140445, and a max of 172856.">
            <a:extLst>
              <a:ext uri="{FF2B5EF4-FFF2-40B4-BE49-F238E27FC236}">
                <a16:creationId xmlns:a16="http://schemas.microsoft.com/office/drawing/2014/main" id="{CF5B2FC8-DEB5-95CA-491E-6E664CDE4FA2}"/>
              </a:ext>
            </a:extLst>
          </p:cNvPr>
          <p:cNvSpPr/>
          <p:nvPr/>
        </p:nvSpPr>
        <p:spPr>
          <a:xfrm>
            <a:off x="4236616" y="1837944"/>
            <a:ext cx="4294085" cy="3699458"/>
          </a:xfrm>
          <a:prstGeom prst="rect">
            <a:avLst/>
          </a:prstGeom>
          <a:blipFill>
            <a:blip r:embed="rId3"/>
            <a:stretch>
              <a:fillRect/>
            </a:stretch>
          </a:bli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585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First Approach</a:t>
            </a:r>
          </a:p>
        </p:txBody>
      </p:sp>
      <p:grpSp>
        <p:nvGrpSpPr>
          <p:cNvPr id="5" name="Group 4" descr="Marybeth is 1000, Enrique is 2000, Herman is 1000.">
            <a:extLst>
              <a:ext uri="{FF2B5EF4-FFF2-40B4-BE49-F238E27FC236}">
                <a16:creationId xmlns:a16="http://schemas.microsoft.com/office/drawing/2014/main" id="{BFFC6521-4C6E-E194-2926-007B505D14D7}"/>
              </a:ext>
            </a:extLst>
          </p:cNvPr>
          <p:cNvGrpSpPr/>
          <p:nvPr/>
        </p:nvGrpSpPr>
        <p:grpSpPr>
          <a:xfrm>
            <a:off x="1130532" y="2004754"/>
            <a:ext cx="3674224" cy="1886988"/>
            <a:chOff x="1130532" y="2004754"/>
            <a:chExt cx="3674224" cy="1886988"/>
          </a:xfrm>
        </p:grpSpPr>
        <p:sp>
          <p:nvSpPr>
            <p:cNvPr id="4" name="Content Placeholder 1">
              <a:extLst>
                <a:ext uri="{FF2B5EF4-FFF2-40B4-BE49-F238E27FC236}">
                  <a16:creationId xmlns:a16="http://schemas.microsoft.com/office/drawing/2014/main" id="{872A459A-64D4-880C-F967-AED440CB5117}"/>
                </a:ext>
              </a:extLst>
            </p:cNvPr>
            <p:cNvSpPr txBox="1">
              <a:spLocks/>
            </p:cNvSpPr>
            <p:nvPr/>
          </p:nvSpPr>
          <p:spPr>
            <a:xfrm>
              <a:off x="1130532" y="2004754"/>
              <a:ext cx="1878675" cy="18869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Marybeth</a:t>
              </a:r>
            </a:p>
            <a:p>
              <a:pPr marL="0" indent="0">
                <a:buFont typeface="Arial"/>
                <a:buNone/>
              </a:pPr>
              <a:r>
                <a:rPr lang="en-US" dirty="0"/>
                <a:t>Enrique</a:t>
              </a:r>
            </a:p>
            <a:p>
              <a:pPr marL="0" indent="0">
                <a:buFont typeface="Arial"/>
                <a:buNone/>
              </a:pPr>
              <a:r>
                <a:rPr lang="en-US" dirty="0"/>
                <a:t>Herman</a:t>
              </a:r>
            </a:p>
          </p:txBody>
        </p:sp>
        <p:sp>
          <p:nvSpPr>
            <p:cNvPr id="6" name="Content Placeholder 1">
              <a:extLst>
                <a:ext uri="{FF2B5EF4-FFF2-40B4-BE49-F238E27FC236}">
                  <a16:creationId xmlns:a16="http://schemas.microsoft.com/office/drawing/2014/main" id="{2FB9D37A-D547-2A5B-7006-2A6EF63FACF5}"/>
                </a:ext>
              </a:extLst>
            </p:cNvPr>
            <p:cNvSpPr txBox="1">
              <a:spLocks/>
            </p:cNvSpPr>
            <p:nvPr/>
          </p:nvSpPr>
          <p:spPr>
            <a:xfrm>
              <a:off x="3236423" y="2004754"/>
              <a:ext cx="1568333" cy="18869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 1,000</a:t>
              </a:r>
            </a:p>
            <a:p>
              <a:pPr marL="0" indent="0">
                <a:buFont typeface="Arial"/>
                <a:buNone/>
              </a:pPr>
              <a:r>
                <a:rPr lang="en-US" dirty="0"/>
                <a:t>= 2,000  </a:t>
              </a:r>
            </a:p>
            <a:p>
              <a:pPr marL="0" indent="0">
                <a:buFont typeface="Arial"/>
                <a:buNone/>
              </a:pPr>
              <a:r>
                <a:rPr lang="en-US" dirty="0"/>
                <a:t>= 1,000</a:t>
              </a:r>
            </a:p>
          </p:txBody>
        </p:sp>
      </p:grpSp>
      <p:sp>
        <p:nvSpPr>
          <p:cNvPr id="2" name="TextBox 1">
            <a:extLst>
              <a:ext uri="{FF2B5EF4-FFF2-40B4-BE49-F238E27FC236}">
                <a16:creationId xmlns:a16="http://schemas.microsoft.com/office/drawing/2014/main" id="{B389B3B8-FABE-F995-4989-EE60E2E123B6}"/>
              </a:ext>
            </a:extLst>
          </p:cNvPr>
          <p:cNvSpPr txBox="1"/>
          <p:nvPr/>
        </p:nvSpPr>
        <p:spPr>
          <a:xfrm>
            <a:off x="880456" y="4781587"/>
            <a:ext cx="7848599" cy="830997"/>
          </a:xfrm>
          <a:prstGeom prst="rect">
            <a:avLst/>
          </a:prstGeom>
          <a:noFill/>
        </p:spPr>
        <p:txBody>
          <a:bodyPr wrap="square" rtlCol="0">
            <a:spAutoFit/>
          </a:bodyPr>
          <a:lstStyle/>
          <a:p>
            <a:r>
              <a:rPr lang="en-US" sz="2400" dirty="0"/>
              <a:t>Here we are using simple numbers for clarity and not for immediate applicability.</a:t>
            </a:r>
          </a:p>
        </p:txBody>
      </p:sp>
      <p:pic>
        <p:nvPicPr>
          <p:cNvPr id="14" name="Content Placeholder 4">
            <a:extLst>
              <a:ext uri="{FF2B5EF4-FFF2-40B4-BE49-F238E27FC236}">
                <a16:creationId xmlns:a16="http://schemas.microsoft.com/office/drawing/2014/main" id="{19D19344-8D3B-A863-2A01-1C8F08122EE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97020" y="1556423"/>
            <a:ext cx="964842" cy="2167678"/>
          </a:xfrm>
          <a:prstGeom prst="rect">
            <a:avLst/>
          </a:prstGeom>
        </p:spPr>
      </p:pic>
    </p:spTree>
    <p:extLst>
      <p:ext uri="{BB962C8B-B14F-4D97-AF65-F5344CB8AC3E}">
        <p14:creationId xmlns:p14="http://schemas.microsoft.com/office/powerpoint/2010/main" val="905617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1EE10-737E-365F-DB55-F1A659016C6B}"/>
              </a:ext>
            </a:extLst>
          </p:cNvPr>
          <p:cNvSpPr>
            <a:spLocks noGrp="1"/>
          </p:cNvSpPr>
          <p:nvPr>
            <p:ph type="title"/>
          </p:nvPr>
        </p:nvSpPr>
        <p:spPr/>
        <p:txBody>
          <a:bodyPr/>
          <a:lstStyle/>
          <a:p>
            <a:r>
              <a:rPr lang="en-US" dirty="0"/>
              <a:t>UConn Pay Bands</a:t>
            </a:r>
          </a:p>
        </p:txBody>
      </p:sp>
      <p:sp>
        <p:nvSpPr>
          <p:cNvPr id="53" name="TextBox 52">
            <a:extLst>
              <a:ext uri="{FF2B5EF4-FFF2-40B4-BE49-F238E27FC236}">
                <a16:creationId xmlns:a16="http://schemas.microsoft.com/office/drawing/2014/main" id="{0D36B06E-84BB-DDBA-32E0-DC4E32F70675}"/>
              </a:ext>
            </a:extLst>
          </p:cNvPr>
          <p:cNvSpPr txBox="1"/>
          <p:nvPr/>
        </p:nvSpPr>
        <p:spPr>
          <a:xfrm>
            <a:off x="578966" y="5261744"/>
            <a:ext cx="8110041" cy="523220"/>
          </a:xfrm>
          <a:prstGeom prst="rect">
            <a:avLst/>
          </a:prstGeom>
          <a:noFill/>
        </p:spPr>
        <p:txBody>
          <a:bodyPr wrap="square" rtlCol="0">
            <a:spAutoFit/>
          </a:bodyPr>
          <a:lstStyle/>
          <a:p>
            <a:r>
              <a:rPr lang="en-US" sz="2800" dirty="0"/>
              <a:t>General university pay band at some level.</a:t>
            </a:r>
          </a:p>
        </p:txBody>
      </p:sp>
      <p:grpSp>
        <p:nvGrpSpPr>
          <p:cNvPr id="2" name="Group 1" descr="On a line there is Lk on the far left and Uk on the far right. In the middle there is Mk. ">
            <a:extLst>
              <a:ext uri="{FF2B5EF4-FFF2-40B4-BE49-F238E27FC236}">
                <a16:creationId xmlns:a16="http://schemas.microsoft.com/office/drawing/2014/main" id="{0E7CC484-DFEB-1B8D-CD9C-78333F4393E8}"/>
              </a:ext>
            </a:extLst>
          </p:cNvPr>
          <p:cNvGrpSpPr/>
          <p:nvPr/>
        </p:nvGrpSpPr>
        <p:grpSpPr>
          <a:xfrm>
            <a:off x="1240637" y="2775298"/>
            <a:ext cx="7519650" cy="3467626"/>
            <a:chOff x="1240637" y="2775298"/>
            <a:chExt cx="7519650" cy="3467626"/>
          </a:xfrm>
        </p:grpSpPr>
        <p:grpSp>
          <p:nvGrpSpPr>
            <p:cNvPr id="16" name="Group 15">
              <a:extLst>
                <a:ext uri="{FF2B5EF4-FFF2-40B4-BE49-F238E27FC236}">
                  <a16:creationId xmlns:a16="http://schemas.microsoft.com/office/drawing/2014/main" id="{5E3545F0-362A-DA54-A4BB-4232CDF891F5}"/>
                </a:ext>
              </a:extLst>
            </p:cNvPr>
            <p:cNvGrpSpPr/>
            <p:nvPr/>
          </p:nvGrpSpPr>
          <p:grpSpPr>
            <a:xfrm>
              <a:off x="1384574" y="3100646"/>
              <a:ext cx="6350924" cy="328354"/>
              <a:chOff x="440947" y="1736108"/>
              <a:chExt cx="6350924" cy="328354"/>
            </a:xfrm>
          </p:grpSpPr>
          <p:cxnSp>
            <p:nvCxnSpPr>
              <p:cNvPr id="11" name="Straight Connector 10">
                <a:extLst>
                  <a:ext uri="{FF2B5EF4-FFF2-40B4-BE49-F238E27FC236}">
                    <a16:creationId xmlns:a16="http://schemas.microsoft.com/office/drawing/2014/main" id="{3126777B-8524-67BC-D70C-8D096CE602C7}"/>
                  </a:ext>
                </a:extLst>
              </p:cNvPr>
              <p:cNvCxnSpPr>
                <a:cxnSpLocks/>
              </p:cNvCxnSpPr>
              <p:nvPr/>
            </p:nvCxnSpPr>
            <p:spPr>
              <a:xfrm>
                <a:off x="440947" y="1891972"/>
                <a:ext cx="63342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6DF14EA-F619-BEBF-83AC-F889458772EF}"/>
                  </a:ext>
                </a:extLst>
              </p:cNvPr>
              <p:cNvCxnSpPr>
                <a:cxnSpLocks/>
              </p:cNvCxnSpPr>
              <p:nvPr/>
            </p:nvCxnSpPr>
            <p:spPr>
              <a:xfrm>
                <a:off x="6791871" y="1752735"/>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C2BC7E9-7C68-E646-5B73-82C4C6BAE74B}"/>
                  </a:ext>
                </a:extLst>
              </p:cNvPr>
              <p:cNvCxnSpPr>
                <a:cxnSpLocks/>
              </p:cNvCxnSpPr>
              <p:nvPr/>
            </p:nvCxnSpPr>
            <p:spPr>
              <a:xfrm>
                <a:off x="3617794" y="1736108"/>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8737ACD-29BA-6A33-3064-567EA97EC186}"/>
                  </a:ext>
                </a:extLst>
              </p:cNvPr>
              <p:cNvCxnSpPr>
                <a:cxnSpLocks/>
              </p:cNvCxnSpPr>
              <p:nvPr/>
            </p:nvCxnSpPr>
            <p:spPr>
              <a:xfrm>
                <a:off x="443717" y="1749271"/>
                <a:ext cx="0" cy="31172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7B8D5A53-9240-10B3-BC2C-FED7E63CC5F1}"/>
                </a:ext>
              </a:extLst>
            </p:cNvPr>
            <p:cNvGrpSpPr/>
            <p:nvPr/>
          </p:nvGrpSpPr>
          <p:grpSpPr>
            <a:xfrm>
              <a:off x="1240637" y="2775298"/>
              <a:ext cx="6662726" cy="276999"/>
              <a:chOff x="297010" y="1410760"/>
              <a:chExt cx="6662726" cy="276999"/>
            </a:xfrm>
          </p:grpSpPr>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99D97AD8-7C2B-B323-5F57-A3134E0BAAC2}"/>
                      </a:ext>
                    </a:extLst>
                  </p:cNvPr>
                  <p:cNvSpPr txBox="1"/>
                  <p:nvPr/>
                </p:nvSpPr>
                <p:spPr>
                  <a:xfrm>
                    <a:off x="297010" y="141076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oMath>
                      </m:oMathPara>
                    </a14:m>
                    <a:endParaRPr lang="en-US" dirty="0"/>
                  </a:p>
                </p:txBody>
              </p:sp>
            </mc:Choice>
            <mc:Fallback xmlns="">
              <p:sp>
                <p:nvSpPr>
                  <p:cNvPr id="68" name="TextBox 67">
                    <a:extLst>
                      <a:ext uri="{FF2B5EF4-FFF2-40B4-BE49-F238E27FC236}">
                        <a16:creationId xmlns:a16="http://schemas.microsoft.com/office/drawing/2014/main" id="{99D97AD8-7C2B-B323-5F57-A3134E0BAAC2}"/>
                      </a:ext>
                    </a:extLst>
                  </p:cNvPr>
                  <p:cNvSpPr txBox="1">
                    <a:spLocks noRot="1" noChangeAspect="1" noMove="1" noResize="1" noEditPoints="1" noAdjustHandles="1" noChangeArrowheads="1" noChangeShapeType="1" noTextEdit="1"/>
                  </p:cNvSpPr>
                  <p:nvPr/>
                </p:nvSpPr>
                <p:spPr>
                  <a:xfrm>
                    <a:off x="297010" y="1410760"/>
                    <a:ext cx="293414" cy="276999"/>
                  </a:xfrm>
                  <a:prstGeom prst="rect">
                    <a:avLst/>
                  </a:prstGeom>
                  <a:blipFill>
                    <a:blip r:embed="rId2"/>
                    <a:stretch>
                      <a:fillRect l="-20833" r="-6250"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0B95D73-294B-B27B-C3ED-E618B32F7A0E}"/>
                      </a:ext>
                    </a:extLst>
                  </p:cNvPr>
                  <p:cNvSpPr txBox="1"/>
                  <p:nvPr/>
                </p:nvSpPr>
                <p:spPr>
                  <a:xfrm>
                    <a:off x="6645163" y="1410760"/>
                    <a:ext cx="3145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𝑘</m:t>
                              </m:r>
                            </m:sub>
                          </m:sSub>
                        </m:oMath>
                      </m:oMathPara>
                    </a14:m>
                    <a:endParaRPr lang="en-US" dirty="0"/>
                  </a:p>
                </p:txBody>
              </p:sp>
            </mc:Choice>
            <mc:Fallback xmlns="">
              <p:sp>
                <p:nvSpPr>
                  <p:cNvPr id="69" name="TextBox 68">
                    <a:extLst>
                      <a:ext uri="{FF2B5EF4-FFF2-40B4-BE49-F238E27FC236}">
                        <a16:creationId xmlns:a16="http://schemas.microsoft.com/office/drawing/2014/main" id="{50B95D73-294B-B27B-C3ED-E618B32F7A0E}"/>
                      </a:ext>
                    </a:extLst>
                  </p:cNvPr>
                  <p:cNvSpPr txBox="1">
                    <a:spLocks noRot="1" noChangeAspect="1" noMove="1" noResize="1" noEditPoints="1" noAdjustHandles="1" noChangeArrowheads="1" noChangeShapeType="1" noTextEdit="1"/>
                  </p:cNvSpPr>
                  <p:nvPr/>
                </p:nvSpPr>
                <p:spPr>
                  <a:xfrm>
                    <a:off x="6645163" y="1410760"/>
                    <a:ext cx="314573" cy="276999"/>
                  </a:xfrm>
                  <a:prstGeom prst="rect">
                    <a:avLst/>
                  </a:prstGeom>
                  <a:blipFill>
                    <a:blip r:embed="rId3"/>
                    <a:stretch>
                      <a:fillRect l="-17647" r="-980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32F1AA4-40EC-AF0C-92D9-C767EC663CAD}"/>
                      </a:ext>
                    </a:extLst>
                  </p:cNvPr>
                  <p:cNvSpPr txBox="1"/>
                  <p:nvPr/>
                </p:nvSpPr>
                <p:spPr>
                  <a:xfrm>
                    <a:off x="3460507" y="1410760"/>
                    <a:ext cx="3536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𝑘</m:t>
                              </m:r>
                            </m:sub>
                          </m:sSub>
                        </m:oMath>
                      </m:oMathPara>
                    </a14:m>
                    <a:endParaRPr lang="en-US" dirty="0"/>
                  </a:p>
                </p:txBody>
              </p:sp>
            </mc:Choice>
            <mc:Fallback xmlns="">
              <p:sp>
                <p:nvSpPr>
                  <p:cNvPr id="70" name="TextBox 69">
                    <a:extLst>
                      <a:ext uri="{FF2B5EF4-FFF2-40B4-BE49-F238E27FC236}">
                        <a16:creationId xmlns:a16="http://schemas.microsoft.com/office/drawing/2014/main" id="{932F1AA4-40EC-AF0C-92D9-C767EC663CAD}"/>
                      </a:ext>
                    </a:extLst>
                  </p:cNvPr>
                  <p:cNvSpPr txBox="1">
                    <a:spLocks noRot="1" noChangeAspect="1" noMove="1" noResize="1" noEditPoints="1" noAdjustHandles="1" noChangeArrowheads="1" noChangeShapeType="1" noTextEdit="1"/>
                  </p:cNvSpPr>
                  <p:nvPr/>
                </p:nvSpPr>
                <p:spPr>
                  <a:xfrm>
                    <a:off x="3460507" y="1410760"/>
                    <a:ext cx="353622" cy="276999"/>
                  </a:xfrm>
                  <a:prstGeom prst="rect">
                    <a:avLst/>
                  </a:prstGeom>
                  <a:blipFill>
                    <a:blip r:embed="rId4"/>
                    <a:stretch>
                      <a:fillRect l="-15517" r="-5172" b="-15217"/>
                    </a:stretch>
                  </a:blipFill>
                </p:spPr>
                <p:txBody>
                  <a:bodyPr/>
                  <a:lstStyle/>
                  <a:p>
                    <a:r>
                      <a:rPr lang="en-US">
                        <a:noFill/>
                      </a:rPr>
                      <a:t> </a:t>
                    </a:r>
                  </a:p>
                </p:txBody>
              </p:sp>
            </mc:Fallback>
          </mc:AlternateContent>
        </p:grpSp>
        <p:sp>
          <p:nvSpPr>
            <p:cNvPr id="15" name="Rectangle 14">
              <a:extLst>
                <a:ext uri="{FF2B5EF4-FFF2-40B4-BE49-F238E27FC236}">
                  <a16:creationId xmlns:a16="http://schemas.microsoft.com/office/drawing/2014/main" id="{BBA70F2D-2FD6-0AAD-B20B-7AA232F8C8A5}"/>
                </a:ext>
              </a:extLst>
            </p:cNvPr>
            <p:cNvSpPr>
              <a:spLocks noChangeAspect="1"/>
            </p:cNvSpPr>
            <p:nvPr/>
          </p:nvSpPr>
          <p:spPr>
            <a:xfrm>
              <a:off x="7698912" y="5328524"/>
              <a:ext cx="1061375" cy="914400"/>
            </a:xfrm>
            <a:prstGeom prst="rect">
              <a:avLst/>
            </a:prstGeom>
            <a:blipFill>
              <a:blip r:embed="rId5"/>
              <a:stretch>
                <a:fillRect/>
              </a:stretch>
            </a:bli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1109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1EE10-737E-365F-DB55-F1A659016C6B}"/>
              </a:ext>
            </a:extLst>
          </p:cNvPr>
          <p:cNvSpPr>
            <a:spLocks noGrp="1"/>
          </p:cNvSpPr>
          <p:nvPr>
            <p:ph type="title"/>
          </p:nvPr>
        </p:nvSpPr>
        <p:spPr/>
        <p:txBody>
          <a:bodyPr/>
          <a:lstStyle/>
          <a:p>
            <a:r>
              <a:rPr lang="en-US" dirty="0"/>
              <a:t>UConn Pay Bands</a:t>
            </a:r>
          </a:p>
        </p:txBody>
      </p:sp>
      <p:sp>
        <p:nvSpPr>
          <p:cNvPr id="53" name="TextBox 52">
            <a:extLst>
              <a:ext uri="{FF2B5EF4-FFF2-40B4-BE49-F238E27FC236}">
                <a16:creationId xmlns:a16="http://schemas.microsoft.com/office/drawing/2014/main" id="{0D36B06E-84BB-DDBA-32E0-DC4E32F70675}"/>
              </a:ext>
            </a:extLst>
          </p:cNvPr>
          <p:cNvSpPr txBox="1"/>
          <p:nvPr/>
        </p:nvSpPr>
        <p:spPr>
          <a:xfrm>
            <a:off x="578967" y="5261744"/>
            <a:ext cx="7009824" cy="954107"/>
          </a:xfrm>
          <a:prstGeom prst="rect">
            <a:avLst/>
          </a:prstGeom>
          <a:noFill/>
        </p:spPr>
        <p:txBody>
          <a:bodyPr wrap="square" rtlCol="0">
            <a:spAutoFit/>
          </a:bodyPr>
          <a:lstStyle/>
          <a:p>
            <a:r>
              <a:rPr lang="en-US" sz="2800" dirty="0"/>
              <a:t>Midpoint is equidistant from upper and lower bound.</a:t>
            </a:r>
          </a:p>
        </p:txBody>
      </p:sp>
      <p:grpSp>
        <p:nvGrpSpPr>
          <p:cNvPr id="7" name="Group 6" descr="To find the midpoint you can to Lk plus Uk divided by 2. The distance between Lk or Uk and Mk can be solved by doing Uk minus Lk divided by 2. ">
            <a:extLst>
              <a:ext uri="{FF2B5EF4-FFF2-40B4-BE49-F238E27FC236}">
                <a16:creationId xmlns:a16="http://schemas.microsoft.com/office/drawing/2014/main" id="{803A8996-75E6-2B30-FCCA-324A7F88D9F7}"/>
              </a:ext>
            </a:extLst>
          </p:cNvPr>
          <p:cNvGrpSpPr/>
          <p:nvPr/>
        </p:nvGrpSpPr>
        <p:grpSpPr>
          <a:xfrm>
            <a:off x="1240637" y="2072867"/>
            <a:ext cx="6662726" cy="1904600"/>
            <a:chOff x="1240637" y="2072867"/>
            <a:chExt cx="6662726" cy="1904600"/>
          </a:xfrm>
        </p:grpSpPr>
        <p:cxnSp>
          <p:nvCxnSpPr>
            <p:cNvPr id="25" name="Straight Connector 24">
              <a:extLst>
                <a:ext uri="{FF2B5EF4-FFF2-40B4-BE49-F238E27FC236}">
                  <a16:creationId xmlns:a16="http://schemas.microsoft.com/office/drawing/2014/main" id="{7C708B61-08DF-7FA2-0C6F-E6F9FBA5F5F2}"/>
                </a:ext>
              </a:extLst>
            </p:cNvPr>
            <p:cNvCxnSpPr>
              <a:cxnSpLocks/>
            </p:cNvCxnSpPr>
            <p:nvPr/>
          </p:nvCxnSpPr>
          <p:spPr>
            <a:xfrm>
              <a:off x="4563780" y="3596694"/>
              <a:ext cx="0" cy="31172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D0E2E039-0169-25F2-41E8-320F4682950C}"/>
                </a:ext>
              </a:extLst>
            </p:cNvPr>
            <p:cNvGrpSpPr/>
            <p:nvPr/>
          </p:nvGrpSpPr>
          <p:grpSpPr>
            <a:xfrm>
              <a:off x="1240637" y="2072867"/>
              <a:ext cx="6662726" cy="1904600"/>
              <a:chOff x="1240637" y="2072867"/>
              <a:chExt cx="6662726" cy="1904600"/>
            </a:xfrm>
          </p:grpSpPr>
          <p:cxnSp>
            <p:nvCxnSpPr>
              <p:cNvPr id="24" name="Straight Connector 23">
                <a:extLst>
                  <a:ext uri="{FF2B5EF4-FFF2-40B4-BE49-F238E27FC236}">
                    <a16:creationId xmlns:a16="http://schemas.microsoft.com/office/drawing/2014/main" id="{C5C26961-3BA1-014A-9D94-60B8B138FDB1}"/>
                  </a:ext>
                </a:extLst>
              </p:cNvPr>
              <p:cNvCxnSpPr>
                <a:cxnSpLocks/>
              </p:cNvCxnSpPr>
              <p:nvPr/>
            </p:nvCxnSpPr>
            <p:spPr>
              <a:xfrm>
                <a:off x="1388005" y="3596694"/>
                <a:ext cx="0" cy="31172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0700C72E-270B-637A-5028-CE21F241866E}"/>
                  </a:ext>
                </a:extLst>
              </p:cNvPr>
              <p:cNvGrpSpPr/>
              <p:nvPr/>
            </p:nvGrpSpPr>
            <p:grpSpPr>
              <a:xfrm>
                <a:off x="1240637" y="2072867"/>
                <a:ext cx="6662726" cy="1904600"/>
                <a:chOff x="1240637" y="2072867"/>
                <a:chExt cx="6662726" cy="1904600"/>
              </a:xfrm>
            </p:grpSpPr>
            <p:cxnSp>
              <p:nvCxnSpPr>
                <p:cNvPr id="23" name="Straight Connector 22">
                  <a:extLst>
                    <a:ext uri="{FF2B5EF4-FFF2-40B4-BE49-F238E27FC236}">
                      <a16:creationId xmlns:a16="http://schemas.microsoft.com/office/drawing/2014/main" id="{82AB9C95-15C2-DBFE-1897-7F1D6FA65D7F}"/>
                    </a:ext>
                  </a:extLst>
                </p:cNvPr>
                <p:cNvCxnSpPr>
                  <a:cxnSpLocks/>
                </p:cNvCxnSpPr>
                <p:nvPr/>
              </p:nvCxnSpPr>
              <p:spPr>
                <a:xfrm>
                  <a:off x="7738765" y="3596695"/>
                  <a:ext cx="0" cy="311726"/>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nvGrpSpPr>
                <p:cNvPr id="4" name="Group 3">
                  <a:extLst>
                    <a:ext uri="{FF2B5EF4-FFF2-40B4-BE49-F238E27FC236}">
                      <a16:creationId xmlns:a16="http://schemas.microsoft.com/office/drawing/2014/main" id="{F0FC7CDE-748D-D883-AF66-E3DE439C895A}"/>
                    </a:ext>
                  </a:extLst>
                </p:cNvPr>
                <p:cNvGrpSpPr/>
                <p:nvPr/>
              </p:nvGrpSpPr>
              <p:grpSpPr>
                <a:xfrm>
                  <a:off x="1240637" y="2072867"/>
                  <a:ext cx="6662726" cy="1904600"/>
                  <a:chOff x="1240637" y="2072867"/>
                  <a:chExt cx="6662726" cy="1904600"/>
                </a:xfrm>
              </p:grpSpPr>
              <p:grpSp>
                <p:nvGrpSpPr>
                  <p:cNvPr id="16" name="Group 15">
                    <a:extLst>
                      <a:ext uri="{FF2B5EF4-FFF2-40B4-BE49-F238E27FC236}">
                        <a16:creationId xmlns:a16="http://schemas.microsoft.com/office/drawing/2014/main" id="{5E3545F0-362A-DA54-A4BB-4232CDF891F5}"/>
                      </a:ext>
                    </a:extLst>
                  </p:cNvPr>
                  <p:cNvGrpSpPr/>
                  <p:nvPr/>
                </p:nvGrpSpPr>
                <p:grpSpPr>
                  <a:xfrm>
                    <a:off x="1384574" y="3100646"/>
                    <a:ext cx="6350924" cy="328354"/>
                    <a:chOff x="440947" y="1736108"/>
                    <a:chExt cx="6350924" cy="328354"/>
                  </a:xfrm>
                </p:grpSpPr>
                <p:cxnSp>
                  <p:nvCxnSpPr>
                    <p:cNvPr id="11" name="Straight Connector 10">
                      <a:extLst>
                        <a:ext uri="{FF2B5EF4-FFF2-40B4-BE49-F238E27FC236}">
                          <a16:creationId xmlns:a16="http://schemas.microsoft.com/office/drawing/2014/main" id="{3126777B-8524-67BC-D70C-8D096CE602C7}"/>
                        </a:ext>
                      </a:extLst>
                    </p:cNvPr>
                    <p:cNvCxnSpPr>
                      <a:cxnSpLocks/>
                    </p:cNvCxnSpPr>
                    <p:nvPr/>
                  </p:nvCxnSpPr>
                  <p:spPr>
                    <a:xfrm>
                      <a:off x="440947" y="1891972"/>
                      <a:ext cx="63342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6DF14EA-F619-BEBF-83AC-F889458772EF}"/>
                        </a:ext>
                      </a:extLst>
                    </p:cNvPr>
                    <p:cNvCxnSpPr>
                      <a:cxnSpLocks/>
                    </p:cNvCxnSpPr>
                    <p:nvPr/>
                  </p:nvCxnSpPr>
                  <p:spPr>
                    <a:xfrm>
                      <a:off x="6791871" y="1752735"/>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C2BC7E9-7C68-E646-5B73-82C4C6BAE74B}"/>
                        </a:ext>
                      </a:extLst>
                    </p:cNvPr>
                    <p:cNvCxnSpPr>
                      <a:cxnSpLocks/>
                    </p:cNvCxnSpPr>
                    <p:nvPr/>
                  </p:nvCxnSpPr>
                  <p:spPr>
                    <a:xfrm>
                      <a:off x="3617794" y="1736108"/>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8737ACD-29BA-6A33-3064-567EA97EC186}"/>
                        </a:ext>
                      </a:extLst>
                    </p:cNvPr>
                    <p:cNvCxnSpPr>
                      <a:cxnSpLocks/>
                    </p:cNvCxnSpPr>
                    <p:nvPr/>
                  </p:nvCxnSpPr>
                  <p:spPr>
                    <a:xfrm>
                      <a:off x="443717" y="1749271"/>
                      <a:ext cx="0" cy="31172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7B8D5A53-9240-10B3-BC2C-FED7E63CC5F1}"/>
                      </a:ext>
                    </a:extLst>
                  </p:cNvPr>
                  <p:cNvGrpSpPr/>
                  <p:nvPr/>
                </p:nvGrpSpPr>
                <p:grpSpPr>
                  <a:xfrm>
                    <a:off x="1240637" y="2775298"/>
                    <a:ext cx="6662726" cy="276999"/>
                    <a:chOff x="297010" y="1410760"/>
                    <a:chExt cx="6662726" cy="276999"/>
                  </a:xfrm>
                </p:grpSpPr>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99D97AD8-7C2B-B323-5F57-A3134E0BAAC2}"/>
                            </a:ext>
                          </a:extLst>
                        </p:cNvPr>
                        <p:cNvSpPr txBox="1"/>
                        <p:nvPr/>
                      </p:nvSpPr>
                      <p:spPr>
                        <a:xfrm>
                          <a:off x="297010" y="141076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oMath>
                            </m:oMathPara>
                          </a14:m>
                          <a:endParaRPr lang="en-US" dirty="0"/>
                        </a:p>
                      </p:txBody>
                    </p:sp>
                  </mc:Choice>
                  <mc:Fallback xmlns="">
                    <p:sp>
                      <p:nvSpPr>
                        <p:cNvPr id="68" name="TextBox 67">
                          <a:extLst>
                            <a:ext uri="{FF2B5EF4-FFF2-40B4-BE49-F238E27FC236}">
                              <a16:creationId xmlns:a16="http://schemas.microsoft.com/office/drawing/2014/main" id="{99D97AD8-7C2B-B323-5F57-A3134E0BAAC2}"/>
                            </a:ext>
                          </a:extLst>
                        </p:cNvPr>
                        <p:cNvSpPr txBox="1">
                          <a:spLocks noRot="1" noChangeAspect="1" noMove="1" noResize="1" noEditPoints="1" noAdjustHandles="1" noChangeArrowheads="1" noChangeShapeType="1" noTextEdit="1"/>
                        </p:cNvSpPr>
                        <p:nvPr/>
                      </p:nvSpPr>
                      <p:spPr>
                        <a:xfrm>
                          <a:off x="297010" y="1410760"/>
                          <a:ext cx="293414" cy="276999"/>
                        </a:xfrm>
                        <a:prstGeom prst="rect">
                          <a:avLst/>
                        </a:prstGeom>
                        <a:blipFill>
                          <a:blip r:embed="rId2"/>
                          <a:stretch>
                            <a:fillRect l="-20833" r="-6250"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0B95D73-294B-B27B-C3ED-E618B32F7A0E}"/>
                            </a:ext>
                          </a:extLst>
                        </p:cNvPr>
                        <p:cNvSpPr txBox="1"/>
                        <p:nvPr/>
                      </p:nvSpPr>
                      <p:spPr>
                        <a:xfrm>
                          <a:off x="6645163" y="1410760"/>
                          <a:ext cx="3145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𝑘</m:t>
                                    </m:r>
                                  </m:sub>
                                </m:sSub>
                              </m:oMath>
                            </m:oMathPara>
                          </a14:m>
                          <a:endParaRPr lang="en-US" dirty="0"/>
                        </a:p>
                      </p:txBody>
                    </p:sp>
                  </mc:Choice>
                  <mc:Fallback xmlns="">
                    <p:sp>
                      <p:nvSpPr>
                        <p:cNvPr id="69" name="TextBox 68">
                          <a:extLst>
                            <a:ext uri="{FF2B5EF4-FFF2-40B4-BE49-F238E27FC236}">
                              <a16:creationId xmlns:a16="http://schemas.microsoft.com/office/drawing/2014/main" id="{50B95D73-294B-B27B-C3ED-E618B32F7A0E}"/>
                            </a:ext>
                          </a:extLst>
                        </p:cNvPr>
                        <p:cNvSpPr txBox="1">
                          <a:spLocks noRot="1" noChangeAspect="1" noMove="1" noResize="1" noEditPoints="1" noAdjustHandles="1" noChangeArrowheads="1" noChangeShapeType="1" noTextEdit="1"/>
                        </p:cNvSpPr>
                        <p:nvPr/>
                      </p:nvSpPr>
                      <p:spPr>
                        <a:xfrm>
                          <a:off x="6645163" y="1410760"/>
                          <a:ext cx="314573" cy="276999"/>
                        </a:xfrm>
                        <a:prstGeom prst="rect">
                          <a:avLst/>
                        </a:prstGeom>
                        <a:blipFill>
                          <a:blip r:embed="rId3"/>
                          <a:stretch>
                            <a:fillRect l="-17647" r="-980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32F1AA4-40EC-AF0C-92D9-C767EC663CAD}"/>
                            </a:ext>
                          </a:extLst>
                        </p:cNvPr>
                        <p:cNvSpPr txBox="1"/>
                        <p:nvPr/>
                      </p:nvSpPr>
                      <p:spPr>
                        <a:xfrm>
                          <a:off x="3460507" y="1410760"/>
                          <a:ext cx="3536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𝑘</m:t>
                                    </m:r>
                                  </m:sub>
                                </m:sSub>
                              </m:oMath>
                            </m:oMathPara>
                          </a14:m>
                          <a:endParaRPr lang="en-US" dirty="0"/>
                        </a:p>
                      </p:txBody>
                    </p:sp>
                  </mc:Choice>
                  <mc:Fallback xmlns="">
                    <p:sp>
                      <p:nvSpPr>
                        <p:cNvPr id="70" name="TextBox 69">
                          <a:extLst>
                            <a:ext uri="{FF2B5EF4-FFF2-40B4-BE49-F238E27FC236}">
                              <a16:creationId xmlns:a16="http://schemas.microsoft.com/office/drawing/2014/main" id="{932F1AA4-40EC-AF0C-92D9-C767EC663CAD}"/>
                            </a:ext>
                          </a:extLst>
                        </p:cNvPr>
                        <p:cNvSpPr txBox="1">
                          <a:spLocks noRot="1" noChangeAspect="1" noMove="1" noResize="1" noEditPoints="1" noAdjustHandles="1" noChangeArrowheads="1" noChangeShapeType="1" noTextEdit="1"/>
                        </p:cNvSpPr>
                        <p:nvPr/>
                      </p:nvSpPr>
                      <p:spPr>
                        <a:xfrm>
                          <a:off x="3460507" y="1410760"/>
                          <a:ext cx="353622" cy="276999"/>
                        </a:xfrm>
                        <a:prstGeom prst="rect">
                          <a:avLst/>
                        </a:prstGeom>
                        <a:blipFill>
                          <a:blip r:embed="rId4"/>
                          <a:stretch>
                            <a:fillRect l="-15517" r="-5172" b="-15217"/>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8DDDF66F-E136-A6FC-125B-B0E6DCE1339F}"/>
                      </a:ext>
                    </a:extLst>
                  </p:cNvPr>
                  <p:cNvGrpSpPr/>
                  <p:nvPr/>
                </p:nvGrpSpPr>
                <p:grpSpPr>
                  <a:xfrm>
                    <a:off x="1395615" y="3460722"/>
                    <a:ext cx="3168221" cy="516745"/>
                    <a:chOff x="449573" y="2133262"/>
                    <a:chExt cx="3168221" cy="516745"/>
                  </a:xfrm>
                </p:grpSpPr>
                <p:cxnSp>
                  <p:nvCxnSpPr>
                    <p:cNvPr id="18" name="Straight Connector 17">
                      <a:extLst>
                        <a:ext uri="{FF2B5EF4-FFF2-40B4-BE49-F238E27FC236}">
                          <a16:creationId xmlns:a16="http://schemas.microsoft.com/office/drawing/2014/main" id="{0265EA0A-CA59-4897-524A-879B7474BE3E}"/>
                        </a:ext>
                      </a:extLst>
                    </p:cNvPr>
                    <p:cNvCxnSpPr>
                      <a:cxnSpLocks/>
                    </p:cNvCxnSpPr>
                    <p:nvPr/>
                  </p:nvCxnSpPr>
                  <p:spPr>
                    <a:xfrm>
                      <a:off x="449573" y="2425098"/>
                      <a:ext cx="3168221" cy="0"/>
                    </a:xfrm>
                    <a:prstGeom prst="line">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89D584E-B7F5-5C94-9D2F-935993D72EE2}"/>
                            </a:ext>
                          </a:extLst>
                        </p:cNvPr>
                        <p:cNvSpPr txBox="1"/>
                        <p:nvPr/>
                      </p:nvSpPr>
                      <p:spPr>
                        <a:xfrm>
                          <a:off x="1596153" y="2133262"/>
                          <a:ext cx="830805" cy="51674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num>
                                  <m:den>
                                    <m:r>
                                      <a:rPr lang="en-US" b="0" i="1" smtClean="0">
                                        <a:latin typeface="Cambria Math" panose="02040503050406030204" pitchFamily="18" charset="0"/>
                                      </a:rPr>
                                      <m:t>2</m:t>
                                    </m:r>
                                  </m:den>
                                </m:f>
                              </m:oMath>
                            </m:oMathPara>
                          </a14:m>
                          <a:endParaRPr lang="en-US" dirty="0"/>
                        </a:p>
                      </p:txBody>
                    </p:sp>
                  </mc:Choice>
                  <mc:Fallback xmlns="">
                    <p:sp>
                      <p:nvSpPr>
                        <p:cNvPr id="19" name="TextBox 18">
                          <a:extLst>
                            <a:ext uri="{FF2B5EF4-FFF2-40B4-BE49-F238E27FC236}">
                              <a16:creationId xmlns:a16="http://schemas.microsoft.com/office/drawing/2014/main" id="{589D584E-B7F5-5C94-9D2F-935993D72EE2}"/>
                            </a:ext>
                          </a:extLst>
                        </p:cNvPr>
                        <p:cNvSpPr txBox="1">
                          <a:spLocks noRot="1" noChangeAspect="1" noMove="1" noResize="1" noEditPoints="1" noAdjustHandles="1" noChangeArrowheads="1" noChangeShapeType="1" noTextEdit="1"/>
                        </p:cNvSpPr>
                        <p:nvPr/>
                      </p:nvSpPr>
                      <p:spPr>
                        <a:xfrm>
                          <a:off x="1596153" y="2133262"/>
                          <a:ext cx="830805" cy="516745"/>
                        </a:xfrm>
                        <a:prstGeom prst="rect">
                          <a:avLst/>
                        </a:prstGeom>
                        <a:blipFill>
                          <a:blip r:embed="rId5"/>
                          <a:stretch>
                            <a:fillRect/>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F915FDCF-E79C-9E32-585E-8590A5009FA8}"/>
                      </a:ext>
                    </a:extLst>
                  </p:cNvPr>
                  <p:cNvGrpSpPr/>
                  <p:nvPr/>
                </p:nvGrpSpPr>
                <p:grpSpPr>
                  <a:xfrm>
                    <a:off x="4572000" y="3452096"/>
                    <a:ext cx="3173451" cy="516745"/>
                    <a:chOff x="3617794" y="2124636"/>
                    <a:chExt cx="3173451" cy="516745"/>
                  </a:xfrm>
                </p:grpSpPr>
                <p:cxnSp>
                  <p:nvCxnSpPr>
                    <p:cNvPr id="21" name="Straight Connector 20">
                      <a:extLst>
                        <a:ext uri="{FF2B5EF4-FFF2-40B4-BE49-F238E27FC236}">
                          <a16:creationId xmlns:a16="http://schemas.microsoft.com/office/drawing/2014/main" id="{F9ABB3A0-AC11-A3AF-132F-94E6D659F785}"/>
                        </a:ext>
                      </a:extLst>
                    </p:cNvPr>
                    <p:cNvCxnSpPr>
                      <a:cxnSpLocks/>
                    </p:cNvCxnSpPr>
                    <p:nvPr/>
                  </p:nvCxnSpPr>
                  <p:spPr>
                    <a:xfrm>
                      <a:off x="3617794" y="2425098"/>
                      <a:ext cx="3173451" cy="2604"/>
                    </a:xfrm>
                    <a:prstGeom prst="line">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DA18857-B8A5-4BF4-ABFA-0E243424D21B}"/>
                            </a:ext>
                          </a:extLst>
                        </p:cNvPr>
                        <p:cNvSpPr txBox="1"/>
                        <p:nvPr/>
                      </p:nvSpPr>
                      <p:spPr>
                        <a:xfrm>
                          <a:off x="4837705" y="2124636"/>
                          <a:ext cx="830805" cy="51674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num>
                                  <m:den>
                                    <m:r>
                                      <a:rPr lang="en-US" b="0" i="1" smtClean="0">
                                        <a:latin typeface="Cambria Math" panose="02040503050406030204" pitchFamily="18" charset="0"/>
                                      </a:rPr>
                                      <m:t>2</m:t>
                                    </m:r>
                                  </m:den>
                                </m:f>
                              </m:oMath>
                            </m:oMathPara>
                          </a14:m>
                          <a:endParaRPr lang="en-US" dirty="0"/>
                        </a:p>
                      </p:txBody>
                    </p:sp>
                  </mc:Choice>
                  <mc:Fallback xmlns="">
                    <p:sp>
                      <p:nvSpPr>
                        <p:cNvPr id="22" name="TextBox 21">
                          <a:extLst>
                            <a:ext uri="{FF2B5EF4-FFF2-40B4-BE49-F238E27FC236}">
                              <a16:creationId xmlns:a16="http://schemas.microsoft.com/office/drawing/2014/main" id="{2DA18857-B8A5-4BF4-ABFA-0E243424D21B}"/>
                            </a:ext>
                          </a:extLst>
                        </p:cNvPr>
                        <p:cNvSpPr txBox="1">
                          <a:spLocks noRot="1" noChangeAspect="1" noMove="1" noResize="1" noEditPoints="1" noAdjustHandles="1" noChangeArrowheads="1" noChangeShapeType="1" noTextEdit="1"/>
                        </p:cNvSpPr>
                        <p:nvPr/>
                      </p:nvSpPr>
                      <p:spPr>
                        <a:xfrm>
                          <a:off x="4837705" y="2124636"/>
                          <a:ext cx="830805" cy="516745"/>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B44627E-BBFD-E7A5-9886-0B4E5FB4A024}"/>
                          </a:ext>
                        </a:extLst>
                      </p:cNvPr>
                      <p:cNvSpPr txBox="1"/>
                      <p:nvPr/>
                    </p:nvSpPr>
                    <p:spPr>
                      <a:xfrm>
                        <a:off x="4404134" y="2072867"/>
                        <a:ext cx="1432892"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𝑘</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𝑘</m:t>
                                      </m:r>
                                    </m:sub>
                                  </m:sSub>
                                </m:num>
                                <m:den>
                                  <m:r>
                                    <a:rPr lang="en-US" b="0" i="1" smtClean="0">
                                      <a:latin typeface="Cambria Math" panose="02040503050406030204" pitchFamily="18" charset="0"/>
                                    </a:rPr>
                                    <m:t>2</m:t>
                                  </m:r>
                                </m:den>
                              </m:f>
                            </m:oMath>
                          </m:oMathPara>
                        </a14:m>
                        <a:endParaRPr lang="en-US" dirty="0"/>
                      </a:p>
                    </p:txBody>
                  </p:sp>
                </mc:Choice>
                <mc:Fallback>
                  <p:sp>
                    <p:nvSpPr>
                      <p:cNvPr id="2" name="TextBox 1">
                        <a:extLst>
                          <a:ext uri="{FF2B5EF4-FFF2-40B4-BE49-F238E27FC236}">
                            <a16:creationId xmlns:a16="http://schemas.microsoft.com/office/drawing/2014/main" id="{7B44627E-BBFD-E7A5-9886-0B4E5FB4A024}"/>
                          </a:ext>
                        </a:extLst>
                      </p:cNvPr>
                      <p:cNvSpPr txBox="1">
                        <a:spLocks noRot="1" noChangeAspect="1" noMove="1" noResize="1" noEditPoints="1" noAdjustHandles="1" noChangeArrowheads="1" noChangeShapeType="1" noTextEdit="1"/>
                      </p:cNvSpPr>
                      <p:nvPr/>
                    </p:nvSpPr>
                    <p:spPr>
                      <a:xfrm>
                        <a:off x="4404134" y="2072867"/>
                        <a:ext cx="1432892" cy="516745"/>
                      </a:xfrm>
                      <a:prstGeom prst="rect">
                        <a:avLst/>
                      </a:prstGeom>
                      <a:blipFill>
                        <a:blip r:embed="rId7"/>
                        <a:stretch>
                          <a:fillRect/>
                        </a:stretch>
                      </a:blipFill>
                    </p:spPr>
                    <p:txBody>
                      <a:bodyPr/>
                      <a:lstStyle/>
                      <a:p>
                        <a:r>
                          <a:rPr lang="en-US">
                            <a:noFill/>
                          </a:rPr>
                          <a:t> </a:t>
                        </a:r>
                      </a:p>
                    </p:txBody>
                  </p:sp>
                </mc:Fallback>
              </mc:AlternateContent>
            </p:grpSp>
          </p:grpSp>
        </p:grpSp>
      </p:grpSp>
      <p:sp>
        <p:nvSpPr>
          <p:cNvPr id="26" name="Rectangle 25">
            <a:extLst>
              <a:ext uri="{FF2B5EF4-FFF2-40B4-BE49-F238E27FC236}">
                <a16:creationId xmlns:a16="http://schemas.microsoft.com/office/drawing/2014/main" id="{285B514F-6FCA-6363-F746-C92659341DCE}"/>
              </a:ext>
              <a:ext uri="{C183D7F6-B498-43B3-948B-1728B52AA6E4}">
                <adec:decorative xmlns:adec="http://schemas.microsoft.com/office/drawing/2017/decorative" val="1"/>
              </a:ext>
            </a:extLst>
          </p:cNvPr>
          <p:cNvSpPr>
            <a:spLocks noChangeAspect="1"/>
          </p:cNvSpPr>
          <p:nvPr/>
        </p:nvSpPr>
        <p:spPr>
          <a:xfrm>
            <a:off x="7698912" y="5328524"/>
            <a:ext cx="1061375" cy="914400"/>
          </a:xfrm>
          <a:prstGeom prst="rect">
            <a:avLst/>
          </a:prstGeom>
          <a:blipFill>
            <a:blip r:embed="rId5"/>
            <a:stretch>
              <a:fillRect/>
            </a:stretch>
          </a:bli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44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1EE10-737E-365F-DB55-F1A659016C6B}"/>
              </a:ext>
            </a:extLst>
          </p:cNvPr>
          <p:cNvSpPr>
            <a:spLocks noGrp="1"/>
          </p:cNvSpPr>
          <p:nvPr>
            <p:ph type="title"/>
          </p:nvPr>
        </p:nvSpPr>
        <p:spPr/>
        <p:txBody>
          <a:bodyPr/>
          <a:lstStyle/>
          <a:p>
            <a:r>
              <a:rPr lang="en-US" dirty="0"/>
              <a:t>UConn Pay Bands</a:t>
            </a:r>
          </a:p>
        </p:txBody>
      </p:sp>
      <p:sp>
        <p:nvSpPr>
          <p:cNvPr id="53" name="TextBox 52">
            <a:extLst>
              <a:ext uri="{FF2B5EF4-FFF2-40B4-BE49-F238E27FC236}">
                <a16:creationId xmlns:a16="http://schemas.microsoft.com/office/drawing/2014/main" id="{0D36B06E-84BB-DDBA-32E0-DC4E32F70675}"/>
              </a:ext>
            </a:extLst>
          </p:cNvPr>
          <p:cNvSpPr txBox="1"/>
          <p:nvPr/>
        </p:nvSpPr>
        <p:spPr>
          <a:xfrm>
            <a:off x="578967" y="5261744"/>
            <a:ext cx="7009824" cy="954107"/>
          </a:xfrm>
          <a:prstGeom prst="rect">
            <a:avLst/>
          </a:prstGeom>
          <a:noFill/>
        </p:spPr>
        <p:txBody>
          <a:bodyPr wrap="square" rtlCol="0">
            <a:spAutoFit/>
          </a:bodyPr>
          <a:lstStyle/>
          <a:p>
            <a:r>
              <a:rPr lang="en-US" sz="2800" dirty="0"/>
              <a:t>Upper bound is a common width (w) from the lower bound.</a:t>
            </a:r>
          </a:p>
        </p:txBody>
      </p:sp>
      <p:grpSp>
        <p:nvGrpSpPr>
          <p:cNvPr id="5" name="Group 4" descr="Upper bound is equal to the lower bound times (1+width). w is 60%.">
            <a:extLst>
              <a:ext uri="{FF2B5EF4-FFF2-40B4-BE49-F238E27FC236}">
                <a16:creationId xmlns:a16="http://schemas.microsoft.com/office/drawing/2014/main" id="{A6ACB544-1733-FDDA-ED2D-9B961B485772}"/>
              </a:ext>
            </a:extLst>
          </p:cNvPr>
          <p:cNvGrpSpPr/>
          <p:nvPr/>
        </p:nvGrpSpPr>
        <p:grpSpPr>
          <a:xfrm>
            <a:off x="1240637" y="2150872"/>
            <a:ext cx="6662726" cy="2434210"/>
            <a:chOff x="1240637" y="2150872"/>
            <a:chExt cx="6662726" cy="2434210"/>
          </a:xfrm>
        </p:grpSpPr>
        <p:cxnSp>
          <p:nvCxnSpPr>
            <p:cNvPr id="24" name="Straight Connector 23">
              <a:extLst>
                <a:ext uri="{FF2B5EF4-FFF2-40B4-BE49-F238E27FC236}">
                  <a16:creationId xmlns:a16="http://schemas.microsoft.com/office/drawing/2014/main" id="{C5C26961-3BA1-014A-9D94-60B8B138FDB1}"/>
                </a:ext>
              </a:extLst>
            </p:cNvPr>
            <p:cNvCxnSpPr>
              <a:cxnSpLocks/>
            </p:cNvCxnSpPr>
            <p:nvPr/>
          </p:nvCxnSpPr>
          <p:spPr>
            <a:xfrm>
              <a:off x="1388005" y="3596694"/>
              <a:ext cx="0" cy="31172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nvGrpSpPr>
            <p:cNvPr id="4" name="Group 3">
              <a:extLst>
                <a:ext uri="{FF2B5EF4-FFF2-40B4-BE49-F238E27FC236}">
                  <a16:creationId xmlns:a16="http://schemas.microsoft.com/office/drawing/2014/main" id="{0684FECB-9336-0D55-D150-0A6CD513CDF6}"/>
                </a:ext>
              </a:extLst>
            </p:cNvPr>
            <p:cNvGrpSpPr/>
            <p:nvPr/>
          </p:nvGrpSpPr>
          <p:grpSpPr>
            <a:xfrm>
              <a:off x="1240637" y="2150872"/>
              <a:ext cx="6662726" cy="2434210"/>
              <a:chOff x="1240637" y="2150872"/>
              <a:chExt cx="6662726" cy="2434210"/>
            </a:xfrm>
          </p:grpSpPr>
          <p:cxnSp>
            <p:nvCxnSpPr>
              <p:cNvPr id="23" name="Straight Connector 22">
                <a:extLst>
                  <a:ext uri="{FF2B5EF4-FFF2-40B4-BE49-F238E27FC236}">
                    <a16:creationId xmlns:a16="http://schemas.microsoft.com/office/drawing/2014/main" id="{82AB9C95-15C2-DBFE-1897-7F1D6FA65D7F}"/>
                  </a:ext>
                </a:extLst>
              </p:cNvPr>
              <p:cNvCxnSpPr>
                <a:cxnSpLocks/>
              </p:cNvCxnSpPr>
              <p:nvPr/>
            </p:nvCxnSpPr>
            <p:spPr>
              <a:xfrm>
                <a:off x="7738765" y="3596695"/>
                <a:ext cx="0" cy="311726"/>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3F5B81A1-8885-A99A-8F18-89E38614D05C}"/>
                  </a:ext>
                </a:extLst>
              </p:cNvPr>
              <p:cNvGrpSpPr/>
              <p:nvPr/>
            </p:nvGrpSpPr>
            <p:grpSpPr>
              <a:xfrm>
                <a:off x="1240637" y="2150872"/>
                <a:ext cx="6662726" cy="2434210"/>
                <a:chOff x="1240637" y="2150872"/>
                <a:chExt cx="6662726" cy="2434210"/>
              </a:xfrm>
            </p:grpSpPr>
            <p:grpSp>
              <p:nvGrpSpPr>
                <p:cNvPr id="16" name="Group 15">
                  <a:extLst>
                    <a:ext uri="{FF2B5EF4-FFF2-40B4-BE49-F238E27FC236}">
                      <a16:creationId xmlns:a16="http://schemas.microsoft.com/office/drawing/2014/main" id="{5E3545F0-362A-DA54-A4BB-4232CDF891F5}"/>
                    </a:ext>
                  </a:extLst>
                </p:cNvPr>
                <p:cNvGrpSpPr/>
                <p:nvPr/>
              </p:nvGrpSpPr>
              <p:grpSpPr>
                <a:xfrm>
                  <a:off x="1384574" y="3100646"/>
                  <a:ext cx="6350924" cy="328354"/>
                  <a:chOff x="440947" y="1736108"/>
                  <a:chExt cx="6350924" cy="328354"/>
                </a:xfrm>
              </p:grpSpPr>
              <p:cxnSp>
                <p:nvCxnSpPr>
                  <p:cNvPr id="11" name="Straight Connector 10">
                    <a:extLst>
                      <a:ext uri="{FF2B5EF4-FFF2-40B4-BE49-F238E27FC236}">
                        <a16:creationId xmlns:a16="http://schemas.microsoft.com/office/drawing/2014/main" id="{3126777B-8524-67BC-D70C-8D096CE602C7}"/>
                      </a:ext>
                    </a:extLst>
                  </p:cNvPr>
                  <p:cNvCxnSpPr>
                    <a:cxnSpLocks/>
                  </p:cNvCxnSpPr>
                  <p:nvPr/>
                </p:nvCxnSpPr>
                <p:spPr>
                  <a:xfrm>
                    <a:off x="440947" y="1891972"/>
                    <a:ext cx="63342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6DF14EA-F619-BEBF-83AC-F889458772EF}"/>
                      </a:ext>
                    </a:extLst>
                  </p:cNvPr>
                  <p:cNvCxnSpPr>
                    <a:cxnSpLocks/>
                  </p:cNvCxnSpPr>
                  <p:nvPr/>
                </p:nvCxnSpPr>
                <p:spPr>
                  <a:xfrm>
                    <a:off x="6791871" y="1752735"/>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C2BC7E9-7C68-E646-5B73-82C4C6BAE74B}"/>
                      </a:ext>
                    </a:extLst>
                  </p:cNvPr>
                  <p:cNvCxnSpPr>
                    <a:cxnSpLocks/>
                  </p:cNvCxnSpPr>
                  <p:nvPr/>
                </p:nvCxnSpPr>
                <p:spPr>
                  <a:xfrm>
                    <a:off x="3617794" y="1736108"/>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8737ACD-29BA-6A33-3064-567EA97EC186}"/>
                      </a:ext>
                    </a:extLst>
                  </p:cNvPr>
                  <p:cNvCxnSpPr>
                    <a:cxnSpLocks/>
                  </p:cNvCxnSpPr>
                  <p:nvPr/>
                </p:nvCxnSpPr>
                <p:spPr>
                  <a:xfrm>
                    <a:off x="443717" y="1749271"/>
                    <a:ext cx="0" cy="31172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7B8D5A53-9240-10B3-BC2C-FED7E63CC5F1}"/>
                    </a:ext>
                  </a:extLst>
                </p:cNvPr>
                <p:cNvGrpSpPr/>
                <p:nvPr/>
              </p:nvGrpSpPr>
              <p:grpSpPr>
                <a:xfrm>
                  <a:off x="1240637" y="2775298"/>
                  <a:ext cx="6662726" cy="276999"/>
                  <a:chOff x="297010" y="1410760"/>
                  <a:chExt cx="6662726" cy="276999"/>
                </a:xfrm>
              </p:grpSpPr>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99D97AD8-7C2B-B323-5F57-A3134E0BAAC2}"/>
                          </a:ext>
                        </a:extLst>
                      </p:cNvPr>
                      <p:cNvSpPr txBox="1"/>
                      <p:nvPr/>
                    </p:nvSpPr>
                    <p:spPr>
                      <a:xfrm>
                        <a:off x="297010" y="141076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oMath>
                          </m:oMathPara>
                        </a14:m>
                        <a:endParaRPr lang="en-US" dirty="0"/>
                      </a:p>
                    </p:txBody>
                  </p:sp>
                </mc:Choice>
                <mc:Fallback xmlns="">
                  <p:sp>
                    <p:nvSpPr>
                      <p:cNvPr id="68" name="TextBox 67">
                        <a:extLst>
                          <a:ext uri="{FF2B5EF4-FFF2-40B4-BE49-F238E27FC236}">
                            <a16:creationId xmlns:a16="http://schemas.microsoft.com/office/drawing/2014/main" id="{99D97AD8-7C2B-B323-5F57-A3134E0BAAC2}"/>
                          </a:ext>
                        </a:extLst>
                      </p:cNvPr>
                      <p:cNvSpPr txBox="1">
                        <a:spLocks noRot="1" noChangeAspect="1" noMove="1" noResize="1" noEditPoints="1" noAdjustHandles="1" noChangeArrowheads="1" noChangeShapeType="1" noTextEdit="1"/>
                      </p:cNvSpPr>
                      <p:nvPr/>
                    </p:nvSpPr>
                    <p:spPr>
                      <a:xfrm>
                        <a:off x="297010" y="1410760"/>
                        <a:ext cx="293414" cy="276999"/>
                      </a:xfrm>
                      <a:prstGeom prst="rect">
                        <a:avLst/>
                      </a:prstGeom>
                      <a:blipFill>
                        <a:blip r:embed="rId2"/>
                        <a:stretch>
                          <a:fillRect l="-20833" r="-6250"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0B95D73-294B-B27B-C3ED-E618B32F7A0E}"/>
                          </a:ext>
                        </a:extLst>
                      </p:cNvPr>
                      <p:cNvSpPr txBox="1"/>
                      <p:nvPr/>
                    </p:nvSpPr>
                    <p:spPr>
                      <a:xfrm>
                        <a:off x="6645163" y="1410760"/>
                        <a:ext cx="3145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𝑘</m:t>
                                  </m:r>
                                </m:sub>
                              </m:sSub>
                            </m:oMath>
                          </m:oMathPara>
                        </a14:m>
                        <a:endParaRPr lang="en-US" dirty="0"/>
                      </a:p>
                    </p:txBody>
                  </p:sp>
                </mc:Choice>
                <mc:Fallback xmlns="">
                  <p:sp>
                    <p:nvSpPr>
                      <p:cNvPr id="69" name="TextBox 68">
                        <a:extLst>
                          <a:ext uri="{FF2B5EF4-FFF2-40B4-BE49-F238E27FC236}">
                            <a16:creationId xmlns:a16="http://schemas.microsoft.com/office/drawing/2014/main" id="{50B95D73-294B-B27B-C3ED-E618B32F7A0E}"/>
                          </a:ext>
                        </a:extLst>
                      </p:cNvPr>
                      <p:cNvSpPr txBox="1">
                        <a:spLocks noRot="1" noChangeAspect="1" noMove="1" noResize="1" noEditPoints="1" noAdjustHandles="1" noChangeArrowheads="1" noChangeShapeType="1" noTextEdit="1"/>
                      </p:cNvSpPr>
                      <p:nvPr/>
                    </p:nvSpPr>
                    <p:spPr>
                      <a:xfrm>
                        <a:off x="6645163" y="1410760"/>
                        <a:ext cx="314573" cy="276999"/>
                      </a:xfrm>
                      <a:prstGeom prst="rect">
                        <a:avLst/>
                      </a:prstGeom>
                      <a:blipFill>
                        <a:blip r:embed="rId3"/>
                        <a:stretch>
                          <a:fillRect l="-17647" r="-980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32F1AA4-40EC-AF0C-92D9-C767EC663CAD}"/>
                          </a:ext>
                        </a:extLst>
                      </p:cNvPr>
                      <p:cNvSpPr txBox="1"/>
                      <p:nvPr/>
                    </p:nvSpPr>
                    <p:spPr>
                      <a:xfrm>
                        <a:off x="3460507" y="1410760"/>
                        <a:ext cx="3536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𝑘</m:t>
                                  </m:r>
                                </m:sub>
                              </m:sSub>
                            </m:oMath>
                          </m:oMathPara>
                        </a14:m>
                        <a:endParaRPr lang="en-US" dirty="0"/>
                      </a:p>
                    </p:txBody>
                  </p:sp>
                </mc:Choice>
                <mc:Fallback xmlns="">
                  <p:sp>
                    <p:nvSpPr>
                      <p:cNvPr id="70" name="TextBox 69">
                        <a:extLst>
                          <a:ext uri="{FF2B5EF4-FFF2-40B4-BE49-F238E27FC236}">
                            <a16:creationId xmlns:a16="http://schemas.microsoft.com/office/drawing/2014/main" id="{932F1AA4-40EC-AF0C-92D9-C767EC663CAD}"/>
                          </a:ext>
                        </a:extLst>
                      </p:cNvPr>
                      <p:cNvSpPr txBox="1">
                        <a:spLocks noRot="1" noChangeAspect="1" noMove="1" noResize="1" noEditPoints="1" noAdjustHandles="1" noChangeArrowheads="1" noChangeShapeType="1" noTextEdit="1"/>
                      </p:cNvSpPr>
                      <p:nvPr/>
                    </p:nvSpPr>
                    <p:spPr>
                      <a:xfrm>
                        <a:off x="3460507" y="1410760"/>
                        <a:ext cx="353622" cy="276999"/>
                      </a:xfrm>
                      <a:prstGeom prst="rect">
                        <a:avLst/>
                      </a:prstGeom>
                      <a:blipFill>
                        <a:blip r:embed="rId4"/>
                        <a:stretch>
                          <a:fillRect l="-15517" r="-5172" b="-15217"/>
                        </a:stretch>
                      </a:blipFill>
                    </p:spPr>
                    <p:txBody>
                      <a:bodyPr/>
                      <a:lstStyle/>
                      <a:p>
                        <a:r>
                          <a:rPr lang="en-US">
                            <a:noFill/>
                          </a:rPr>
                          <a:t> </a:t>
                        </a:r>
                      </a:p>
                    </p:txBody>
                  </p:sp>
                </mc:Fallback>
              </mc:AlternateContent>
            </p:grpSp>
            <p:grpSp>
              <p:nvGrpSpPr>
                <p:cNvPr id="26" name="Group 25">
                  <a:extLst>
                    <a:ext uri="{FF2B5EF4-FFF2-40B4-BE49-F238E27FC236}">
                      <a16:creationId xmlns:a16="http://schemas.microsoft.com/office/drawing/2014/main" id="{DF0D5FEB-3789-0913-31A1-3D2AF6DF7990}"/>
                    </a:ext>
                  </a:extLst>
                </p:cNvPr>
                <p:cNvGrpSpPr/>
                <p:nvPr/>
              </p:nvGrpSpPr>
              <p:grpSpPr>
                <a:xfrm>
                  <a:off x="1392737" y="3588530"/>
                  <a:ext cx="6334299" cy="276999"/>
                  <a:chOff x="457572" y="2834495"/>
                  <a:chExt cx="6334299" cy="276999"/>
                </a:xfrm>
              </p:grpSpPr>
              <p:cxnSp>
                <p:nvCxnSpPr>
                  <p:cNvPr id="27" name="Straight Connector 26">
                    <a:extLst>
                      <a:ext uri="{FF2B5EF4-FFF2-40B4-BE49-F238E27FC236}">
                        <a16:creationId xmlns:a16="http://schemas.microsoft.com/office/drawing/2014/main" id="{F4358D97-5800-DA2F-F7B8-C90B2451AB9E}"/>
                      </a:ext>
                    </a:extLst>
                  </p:cNvPr>
                  <p:cNvCxnSpPr>
                    <a:cxnSpLocks/>
                  </p:cNvCxnSpPr>
                  <p:nvPr/>
                </p:nvCxnSpPr>
                <p:spPr>
                  <a:xfrm>
                    <a:off x="457572" y="3005910"/>
                    <a:ext cx="6334299" cy="0"/>
                  </a:xfrm>
                  <a:prstGeom prst="line">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FA0E183-4636-767F-4DAF-B47442A60B75}"/>
                          </a:ext>
                        </a:extLst>
                      </p:cNvPr>
                      <p:cNvSpPr txBox="1"/>
                      <p:nvPr/>
                    </p:nvSpPr>
                    <p:spPr>
                      <a:xfrm>
                        <a:off x="3297353" y="2834495"/>
                        <a:ext cx="638380"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a:p>
                    </p:txBody>
                  </p:sp>
                </mc:Choice>
                <mc:Fallback xmlns="">
                  <p:sp>
                    <p:nvSpPr>
                      <p:cNvPr id="28" name="TextBox 27">
                        <a:extLst>
                          <a:ext uri="{FF2B5EF4-FFF2-40B4-BE49-F238E27FC236}">
                            <a16:creationId xmlns:a16="http://schemas.microsoft.com/office/drawing/2014/main" id="{9FA0E183-4636-767F-4DAF-B47442A60B75}"/>
                          </a:ext>
                        </a:extLst>
                      </p:cNvPr>
                      <p:cNvSpPr txBox="1">
                        <a:spLocks noRot="1" noChangeAspect="1" noMove="1" noResize="1" noEditPoints="1" noAdjustHandles="1" noChangeArrowheads="1" noChangeShapeType="1" noTextEdit="1"/>
                      </p:cNvSpPr>
                      <p:nvPr/>
                    </p:nvSpPr>
                    <p:spPr>
                      <a:xfrm>
                        <a:off x="3297353" y="2834495"/>
                        <a:ext cx="638380" cy="276999"/>
                      </a:xfrm>
                      <a:prstGeom prst="rect">
                        <a:avLst/>
                      </a:prstGeom>
                      <a:blipFill>
                        <a:blip r:embed="rId5"/>
                        <a:stretch>
                          <a:fillRect l="-7619" r="-3810" b="-17778"/>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03406DA2-CDB7-706F-ED50-F1E1BB246F42}"/>
                        </a:ext>
                      </a:extLst>
                    </p:cNvPr>
                    <p:cNvSpPr txBox="1"/>
                    <p:nvPr/>
                  </p:nvSpPr>
                  <p:spPr>
                    <a:xfrm>
                      <a:off x="6105628" y="2150872"/>
                      <a:ext cx="1797735"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r>
                              <a:rPr lang="en-US" b="0" i="1" smtClean="0">
                                <a:latin typeface="Cambria Math" panose="02040503050406030204" pitchFamily="18" charset="0"/>
                              </a:rPr>
                              <m:t>⋅(1+</m:t>
                            </m:r>
                            <m:r>
                              <a:rPr lang="en-US" b="0" i="1" smtClean="0">
                                <a:latin typeface="Cambria Math" panose="02040503050406030204" pitchFamily="18" charset="0"/>
                              </a:rPr>
                              <m:t>𝑤</m:t>
                            </m:r>
                            <m:r>
                              <a:rPr lang="en-US" b="0" i="1" smtClean="0">
                                <a:latin typeface="Cambria Math" panose="02040503050406030204" pitchFamily="18" charset="0"/>
                              </a:rPr>
                              <m:t>)</m:t>
                            </m:r>
                          </m:oMath>
                        </m:oMathPara>
                      </a14:m>
                      <a:endParaRPr lang="en-US" dirty="0"/>
                    </a:p>
                  </p:txBody>
                </p:sp>
              </mc:Choice>
              <mc:Fallback>
                <p:sp>
                  <p:nvSpPr>
                    <p:cNvPr id="29" name="TextBox 28">
                      <a:extLst>
                        <a:ext uri="{FF2B5EF4-FFF2-40B4-BE49-F238E27FC236}">
                          <a16:creationId xmlns:a16="http://schemas.microsoft.com/office/drawing/2014/main" id="{03406DA2-CDB7-706F-ED50-F1E1BB246F42}"/>
                        </a:ext>
                      </a:extLst>
                    </p:cNvPr>
                    <p:cNvSpPr txBox="1">
                      <a:spLocks noRot="1" noChangeAspect="1" noMove="1" noResize="1" noEditPoints="1" noAdjustHandles="1" noChangeArrowheads="1" noChangeShapeType="1" noTextEdit="1"/>
                    </p:cNvSpPr>
                    <p:nvPr/>
                  </p:nvSpPr>
                  <p:spPr>
                    <a:xfrm>
                      <a:off x="6105628" y="2150872"/>
                      <a:ext cx="1797735" cy="276999"/>
                    </a:xfrm>
                    <a:prstGeom prst="rect">
                      <a:avLst/>
                    </a:prstGeom>
                    <a:blipFill>
                      <a:blip r:embed="rId6"/>
                      <a:stretch>
                        <a:fillRect l="-2721" t="-2222" r="-4762" b="-3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170C3998-A35B-302A-BB8C-5BFB7B58BD67}"/>
                        </a:ext>
                      </a:extLst>
                    </p:cNvPr>
                    <p:cNvSpPr txBox="1"/>
                    <p:nvPr/>
                  </p:nvSpPr>
                  <p:spPr>
                    <a:xfrm>
                      <a:off x="6910784" y="4308083"/>
                      <a:ext cx="9925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=60%</m:t>
                            </m:r>
                          </m:oMath>
                        </m:oMathPara>
                      </a14:m>
                      <a:endParaRPr lang="en-US" dirty="0"/>
                    </a:p>
                  </p:txBody>
                </p:sp>
              </mc:Choice>
              <mc:Fallback>
                <p:sp>
                  <p:nvSpPr>
                    <p:cNvPr id="30" name="TextBox 29">
                      <a:extLst>
                        <a:ext uri="{FF2B5EF4-FFF2-40B4-BE49-F238E27FC236}">
                          <a16:creationId xmlns:a16="http://schemas.microsoft.com/office/drawing/2014/main" id="{170C3998-A35B-302A-BB8C-5BFB7B58BD67}"/>
                        </a:ext>
                      </a:extLst>
                    </p:cNvPr>
                    <p:cNvSpPr txBox="1">
                      <a:spLocks noRot="1" noChangeAspect="1" noMove="1" noResize="1" noEditPoints="1" noAdjustHandles="1" noChangeArrowheads="1" noChangeShapeType="1" noTextEdit="1"/>
                    </p:cNvSpPr>
                    <p:nvPr/>
                  </p:nvSpPr>
                  <p:spPr>
                    <a:xfrm>
                      <a:off x="6910784" y="4308083"/>
                      <a:ext cx="992579" cy="276999"/>
                    </a:xfrm>
                    <a:prstGeom prst="rect">
                      <a:avLst/>
                    </a:prstGeom>
                    <a:blipFill>
                      <a:blip r:embed="rId7"/>
                      <a:stretch>
                        <a:fillRect l="-3086" r="-6790" b="-13333"/>
                      </a:stretch>
                    </a:blipFill>
                  </p:spPr>
                  <p:txBody>
                    <a:bodyPr/>
                    <a:lstStyle/>
                    <a:p>
                      <a:r>
                        <a:rPr lang="en-US">
                          <a:noFill/>
                        </a:rPr>
                        <a:t> </a:t>
                      </a:r>
                    </a:p>
                  </p:txBody>
                </p:sp>
              </mc:Fallback>
            </mc:AlternateContent>
          </p:grpSp>
        </p:grpSp>
      </p:grpSp>
      <p:sp>
        <p:nvSpPr>
          <p:cNvPr id="20" name="Rectangle 19">
            <a:extLst>
              <a:ext uri="{FF2B5EF4-FFF2-40B4-BE49-F238E27FC236}">
                <a16:creationId xmlns:a16="http://schemas.microsoft.com/office/drawing/2014/main" id="{4023EE3D-B307-E126-55AC-5C34F44B73C5}"/>
              </a:ext>
              <a:ext uri="{C183D7F6-B498-43B3-948B-1728B52AA6E4}">
                <adec:decorative xmlns:adec="http://schemas.microsoft.com/office/drawing/2017/decorative" val="1"/>
              </a:ext>
            </a:extLst>
          </p:cNvPr>
          <p:cNvSpPr>
            <a:spLocks noChangeAspect="1"/>
          </p:cNvSpPr>
          <p:nvPr/>
        </p:nvSpPr>
        <p:spPr>
          <a:xfrm>
            <a:off x="7698912" y="5328524"/>
            <a:ext cx="1061375" cy="914400"/>
          </a:xfrm>
          <a:prstGeom prst="rect">
            <a:avLst/>
          </a:prstGeom>
          <a:blipFill>
            <a:blip r:embed="rId8"/>
            <a:stretch>
              <a:fillRect/>
            </a:stretch>
          </a:bli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21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1EE10-737E-365F-DB55-F1A659016C6B}"/>
              </a:ext>
            </a:extLst>
          </p:cNvPr>
          <p:cNvSpPr>
            <a:spLocks noGrp="1"/>
          </p:cNvSpPr>
          <p:nvPr>
            <p:ph type="title"/>
          </p:nvPr>
        </p:nvSpPr>
        <p:spPr/>
        <p:txBody>
          <a:bodyPr/>
          <a:lstStyle/>
          <a:p>
            <a:r>
              <a:rPr lang="en-US" dirty="0"/>
              <a:t>UConn Pay Bands</a:t>
            </a:r>
          </a:p>
        </p:txBody>
      </p:sp>
      <p:sp>
        <p:nvSpPr>
          <p:cNvPr id="53" name="TextBox 52">
            <a:extLst>
              <a:ext uri="{FF2B5EF4-FFF2-40B4-BE49-F238E27FC236}">
                <a16:creationId xmlns:a16="http://schemas.microsoft.com/office/drawing/2014/main" id="{0D36B06E-84BB-DDBA-32E0-DC4E32F70675}"/>
              </a:ext>
            </a:extLst>
          </p:cNvPr>
          <p:cNvSpPr txBox="1"/>
          <p:nvPr/>
        </p:nvSpPr>
        <p:spPr>
          <a:xfrm>
            <a:off x="578967" y="5261744"/>
            <a:ext cx="6816132" cy="523220"/>
          </a:xfrm>
          <a:prstGeom prst="rect">
            <a:avLst/>
          </a:prstGeom>
          <a:noFill/>
        </p:spPr>
        <p:txBody>
          <a:bodyPr wrap="square" rtlCol="0">
            <a:spAutoFit/>
          </a:bodyPr>
          <a:lstStyle/>
          <a:p>
            <a:r>
              <a:rPr lang="en-US" sz="2800" dirty="0"/>
              <a:t>Multiple pay bands in the UCPEA pay table.</a:t>
            </a:r>
          </a:p>
        </p:txBody>
      </p:sp>
      <p:grpSp>
        <p:nvGrpSpPr>
          <p:cNvPr id="4" name="Group 3" descr="On a line there is Lk on the far left and Uk on the far right. In the middle there is Mk. On another line there is Lk+1 on the far left and Uk+1 on the far right. In the middle there is Mk+1. ">
            <a:extLst>
              <a:ext uri="{FF2B5EF4-FFF2-40B4-BE49-F238E27FC236}">
                <a16:creationId xmlns:a16="http://schemas.microsoft.com/office/drawing/2014/main" id="{40A1B6A4-5FB3-F938-0998-F02652758759}"/>
              </a:ext>
            </a:extLst>
          </p:cNvPr>
          <p:cNvGrpSpPr/>
          <p:nvPr/>
        </p:nvGrpSpPr>
        <p:grpSpPr>
          <a:xfrm>
            <a:off x="383387" y="1524279"/>
            <a:ext cx="8399804" cy="2640779"/>
            <a:chOff x="383387" y="1524279"/>
            <a:chExt cx="8399804" cy="2640779"/>
          </a:xfrm>
        </p:grpSpPr>
        <p:grpSp>
          <p:nvGrpSpPr>
            <p:cNvPr id="16" name="Group 15">
              <a:extLst>
                <a:ext uri="{FF2B5EF4-FFF2-40B4-BE49-F238E27FC236}">
                  <a16:creationId xmlns:a16="http://schemas.microsoft.com/office/drawing/2014/main" id="{5E3545F0-362A-DA54-A4BB-4232CDF891F5}"/>
                </a:ext>
              </a:extLst>
            </p:cNvPr>
            <p:cNvGrpSpPr/>
            <p:nvPr/>
          </p:nvGrpSpPr>
          <p:grpSpPr>
            <a:xfrm>
              <a:off x="527324" y="1849627"/>
              <a:ext cx="6350924" cy="328354"/>
              <a:chOff x="440947" y="1736108"/>
              <a:chExt cx="6350924" cy="328354"/>
            </a:xfrm>
          </p:grpSpPr>
          <p:cxnSp>
            <p:nvCxnSpPr>
              <p:cNvPr id="11" name="Straight Connector 10">
                <a:extLst>
                  <a:ext uri="{FF2B5EF4-FFF2-40B4-BE49-F238E27FC236}">
                    <a16:creationId xmlns:a16="http://schemas.microsoft.com/office/drawing/2014/main" id="{3126777B-8524-67BC-D70C-8D096CE602C7}"/>
                  </a:ext>
                </a:extLst>
              </p:cNvPr>
              <p:cNvCxnSpPr>
                <a:cxnSpLocks/>
              </p:cNvCxnSpPr>
              <p:nvPr/>
            </p:nvCxnSpPr>
            <p:spPr>
              <a:xfrm>
                <a:off x="440947" y="1891972"/>
                <a:ext cx="63342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6DF14EA-F619-BEBF-83AC-F889458772EF}"/>
                  </a:ext>
                </a:extLst>
              </p:cNvPr>
              <p:cNvCxnSpPr>
                <a:cxnSpLocks/>
              </p:cNvCxnSpPr>
              <p:nvPr/>
            </p:nvCxnSpPr>
            <p:spPr>
              <a:xfrm>
                <a:off x="6791871" y="1752735"/>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C2BC7E9-7C68-E646-5B73-82C4C6BAE74B}"/>
                  </a:ext>
                </a:extLst>
              </p:cNvPr>
              <p:cNvCxnSpPr>
                <a:cxnSpLocks/>
              </p:cNvCxnSpPr>
              <p:nvPr/>
            </p:nvCxnSpPr>
            <p:spPr>
              <a:xfrm>
                <a:off x="3617794" y="1736108"/>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8737ACD-29BA-6A33-3064-567EA97EC186}"/>
                  </a:ext>
                </a:extLst>
              </p:cNvPr>
              <p:cNvCxnSpPr>
                <a:cxnSpLocks/>
              </p:cNvCxnSpPr>
              <p:nvPr/>
            </p:nvCxnSpPr>
            <p:spPr>
              <a:xfrm>
                <a:off x="443717" y="1749271"/>
                <a:ext cx="0" cy="31172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7B8D5A53-9240-10B3-BC2C-FED7E63CC5F1}"/>
                </a:ext>
              </a:extLst>
            </p:cNvPr>
            <p:cNvGrpSpPr/>
            <p:nvPr/>
          </p:nvGrpSpPr>
          <p:grpSpPr>
            <a:xfrm>
              <a:off x="383387" y="1524279"/>
              <a:ext cx="6662726" cy="276999"/>
              <a:chOff x="297010" y="1410760"/>
              <a:chExt cx="6662726" cy="276999"/>
            </a:xfrm>
          </p:grpSpPr>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99D97AD8-7C2B-B323-5F57-A3134E0BAAC2}"/>
                      </a:ext>
                    </a:extLst>
                  </p:cNvPr>
                  <p:cNvSpPr txBox="1"/>
                  <p:nvPr/>
                </p:nvSpPr>
                <p:spPr>
                  <a:xfrm>
                    <a:off x="297010" y="141076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oMath>
                      </m:oMathPara>
                    </a14:m>
                    <a:endParaRPr lang="en-US" dirty="0"/>
                  </a:p>
                </p:txBody>
              </p:sp>
            </mc:Choice>
            <mc:Fallback xmlns="">
              <p:sp>
                <p:nvSpPr>
                  <p:cNvPr id="68" name="TextBox 67">
                    <a:extLst>
                      <a:ext uri="{FF2B5EF4-FFF2-40B4-BE49-F238E27FC236}">
                        <a16:creationId xmlns:a16="http://schemas.microsoft.com/office/drawing/2014/main" id="{99D97AD8-7C2B-B323-5F57-A3134E0BAAC2}"/>
                      </a:ext>
                    </a:extLst>
                  </p:cNvPr>
                  <p:cNvSpPr txBox="1">
                    <a:spLocks noRot="1" noChangeAspect="1" noMove="1" noResize="1" noEditPoints="1" noAdjustHandles="1" noChangeArrowheads="1" noChangeShapeType="1" noTextEdit="1"/>
                  </p:cNvSpPr>
                  <p:nvPr/>
                </p:nvSpPr>
                <p:spPr>
                  <a:xfrm>
                    <a:off x="297010" y="1410760"/>
                    <a:ext cx="293414" cy="276999"/>
                  </a:xfrm>
                  <a:prstGeom prst="rect">
                    <a:avLst/>
                  </a:prstGeom>
                  <a:blipFill>
                    <a:blip r:embed="rId2"/>
                    <a:stretch>
                      <a:fillRect l="-20833" r="-6250"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0B95D73-294B-B27B-C3ED-E618B32F7A0E}"/>
                      </a:ext>
                    </a:extLst>
                  </p:cNvPr>
                  <p:cNvSpPr txBox="1"/>
                  <p:nvPr/>
                </p:nvSpPr>
                <p:spPr>
                  <a:xfrm>
                    <a:off x="6645163" y="1410760"/>
                    <a:ext cx="3145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𝑘</m:t>
                              </m:r>
                            </m:sub>
                          </m:sSub>
                        </m:oMath>
                      </m:oMathPara>
                    </a14:m>
                    <a:endParaRPr lang="en-US" dirty="0"/>
                  </a:p>
                </p:txBody>
              </p:sp>
            </mc:Choice>
            <mc:Fallback xmlns="">
              <p:sp>
                <p:nvSpPr>
                  <p:cNvPr id="69" name="TextBox 68">
                    <a:extLst>
                      <a:ext uri="{FF2B5EF4-FFF2-40B4-BE49-F238E27FC236}">
                        <a16:creationId xmlns:a16="http://schemas.microsoft.com/office/drawing/2014/main" id="{50B95D73-294B-B27B-C3ED-E618B32F7A0E}"/>
                      </a:ext>
                    </a:extLst>
                  </p:cNvPr>
                  <p:cNvSpPr txBox="1">
                    <a:spLocks noRot="1" noChangeAspect="1" noMove="1" noResize="1" noEditPoints="1" noAdjustHandles="1" noChangeArrowheads="1" noChangeShapeType="1" noTextEdit="1"/>
                  </p:cNvSpPr>
                  <p:nvPr/>
                </p:nvSpPr>
                <p:spPr>
                  <a:xfrm>
                    <a:off x="6645163" y="1410760"/>
                    <a:ext cx="314573" cy="276999"/>
                  </a:xfrm>
                  <a:prstGeom prst="rect">
                    <a:avLst/>
                  </a:prstGeom>
                  <a:blipFill>
                    <a:blip r:embed="rId3"/>
                    <a:stretch>
                      <a:fillRect l="-15385" r="-769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32F1AA4-40EC-AF0C-92D9-C767EC663CAD}"/>
                      </a:ext>
                    </a:extLst>
                  </p:cNvPr>
                  <p:cNvSpPr txBox="1"/>
                  <p:nvPr/>
                </p:nvSpPr>
                <p:spPr>
                  <a:xfrm>
                    <a:off x="3460507" y="1410760"/>
                    <a:ext cx="3536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𝑘</m:t>
                              </m:r>
                            </m:sub>
                          </m:sSub>
                        </m:oMath>
                      </m:oMathPara>
                    </a14:m>
                    <a:endParaRPr lang="en-US" dirty="0"/>
                  </a:p>
                </p:txBody>
              </p:sp>
            </mc:Choice>
            <mc:Fallback xmlns="">
              <p:sp>
                <p:nvSpPr>
                  <p:cNvPr id="70" name="TextBox 69">
                    <a:extLst>
                      <a:ext uri="{FF2B5EF4-FFF2-40B4-BE49-F238E27FC236}">
                        <a16:creationId xmlns:a16="http://schemas.microsoft.com/office/drawing/2014/main" id="{932F1AA4-40EC-AF0C-92D9-C767EC663CAD}"/>
                      </a:ext>
                    </a:extLst>
                  </p:cNvPr>
                  <p:cNvSpPr txBox="1">
                    <a:spLocks noRot="1" noChangeAspect="1" noMove="1" noResize="1" noEditPoints="1" noAdjustHandles="1" noChangeArrowheads="1" noChangeShapeType="1" noTextEdit="1"/>
                  </p:cNvSpPr>
                  <p:nvPr/>
                </p:nvSpPr>
                <p:spPr>
                  <a:xfrm>
                    <a:off x="3460507" y="1410760"/>
                    <a:ext cx="353622" cy="276999"/>
                  </a:xfrm>
                  <a:prstGeom prst="rect">
                    <a:avLst/>
                  </a:prstGeom>
                  <a:blipFill>
                    <a:blip r:embed="rId4"/>
                    <a:stretch>
                      <a:fillRect l="-17241" r="-5172" b="-17778"/>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D2C1B734-A0B3-C036-42C1-F856FF4B3246}"/>
                </a:ext>
              </a:extLst>
            </p:cNvPr>
            <p:cNvGrpSpPr/>
            <p:nvPr/>
          </p:nvGrpSpPr>
          <p:grpSpPr>
            <a:xfrm>
              <a:off x="1926737" y="3529039"/>
              <a:ext cx="6856454" cy="636019"/>
              <a:chOff x="1926737" y="3529039"/>
              <a:chExt cx="6856454" cy="636019"/>
            </a:xfrm>
          </p:grpSpPr>
          <p:grpSp>
            <p:nvGrpSpPr>
              <p:cNvPr id="18" name="Group 17">
                <a:extLst>
                  <a:ext uri="{FF2B5EF4-FFF2-40B4-BE49-F238E27FC236}">
                    <a16:creationId xmlns:a16="http://schemas.microsoft.com/office/drawing/2014/main" id="{CF2AFE3A-973D-0008-20C1-C3A890A127D8}"/>
                  </a:ext>
                </a:extLst>
              </p:cNvPr>
              <p:cNvGrpSpPr/>
              <p:nvPr/>
            </p:nvGrpSpPr>
            <p:grpSpPr>
              <a:xfrm>
                <a:off x="1926737" y="3529039"/>
                <a:ext cx="6856454" cy="276999"/>
                <a:chOff x="1926737" y="3529039"/>
                <a:chExt cx="6856454" cy="276999"/>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228AE19-A2EF-5319-EE47-F9FDB0118FFB}"/>
                        </a:ext>
                      </a:extLst>
                    </p:cNvPr>
                    <p:cNvSpPr txBox="1"/>
                    <p:nvPr/>
                  </p:nvSpPr>
                  <p:spPr>
                    <a:xfrm>
                      <a:off x="1926737" y="3529039"/>
                      <a:ext cx="5130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m:oMathPara>
                      </a14:m>
                      <a:endParaRPr lang="en-US" dirty="0"/>
                    </a:p>
                  </p:txBody>
                </p:sp>
              </mc:Choice>
              <mc:Fallback xmlns="">
                <p:sp>
                  <p:nvSpPr>
                    <p:cNvPr id="19" name="TextBox 18">
                      <a:extLst>
                        <a:ext uri="{FF2B5EF4-FFF2-40B4-BE49-F238E27FC236}">
                          <a16:creationId xmlns:a16="http://schemas.microsoft.com/office/drawing/2014/main" id="{E228AE19-A2EF-5319-EE47-F9FDB0118FFB}"/>
                        </a:ext>
                      </a:extLst>
                    </p:cNvPr>
                    <p:cNvSpPr txBox="1">
                      <a:spLocks noRot="1" noChangeAspect="1" noMove="1" noResize="1" noEditPoints="1" noAdjustHandles="1" noChangeArrowheads="1" noChangeShapeType="1" noTextEdit="1"/>
                    </p:cNvSpPr>
                    <p:nvPr/>
                  </p:nvSpPr>
                  <p:spPr>
                    <a:xfrm>
                      <a:off x="1926737" y="3529039"/>
                      <a:ext cx="513026" cy="276999"/>
                    </a:xfrm>
                    <a:prstGeom prst="rect">
                      <a:avLst/>
                    </a:prstGeom>
                    <a:blipFill>
                      <a:blip r:embed="rId5"/>
                      <a:stretch>
                        <a:fillRect l="-9524" r="-476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1F70771-83F9-9DD2-5B6B-AE95B3C59324}"/>
                        </a:ext>
                      </a:extLst>
                    </p:cNvPr>
                    <p:cNvSpPr txBox="1"/>
                    <p:nvPr/>
                  </p:nvSpPr>
                  <p:spPr>
                    <a:xfrm>
                      <a:off x="8249006" y="3529039"/>
                      <a:ext cx="5341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m:oMathPara>
                      </a14:m>
                      <a:endParaRPr lang="en-US" dirty="0"/>
                    </a:p>
                  </p:txBody>
                </p:sp>
              </mc:Choice>
              <mc:Fallback xmlns="">
                <p:sp>
                  <p:nvSpPr>
                    <p:cNvPr id="20" name="TextBox 19">
                      <a:extLst>
                        <a:ext uri="{FF2B5EF4-FFF2-40B4-BE49-F238E27FC236}">
                          <a16:creationId xmlns:a16="http://schemas.microsoft.com/office/drawing/2014/main" id="{D1F70771-83F9-9DD2-5B6B-AE95B3C59324}"/>
                        </a:ext>
                      </a:extLst>
                    </p:cNvPr>
                    <p:cNvSpPr txBox="1">
                      <a:spLocks noRot="1" noChangeAspect="1" noMove="1" noResize="1" noEditPoints="1" noAdjustHandles="1" noChangeArrowheads="1" noChangeShapeType="1" noTextEdit="1"/>
                    </p:cNvSpPr>
                    <p:nvPr/>
                  </p:nvSpPr>
                  <p:spPr>
                    <a:xfrm>
                      <a:off x="8249006" y="3529039"/>
                      <a:ext cx="534185" cy="276999"/>
                    </a:xfrm>
                    <a:prstGeom prst="rect">
                      <a:avLst/>
                    </a:prstGeom>
                    <a:blipFill>
                      <a:blip r:embed="rId6"/>
                      <a:stretch>
                        <a:fillRect l="-9091" r="-4545"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A6C4AC1-2889-979B-906E-D965866381F6}"/>
                        </a:ext>
                      </a:extLst>
                    </p:cNvPr>
                    <p:cNvSpPr txBox="1"/>
                    <p:nvPr/>
                  </p:nvSpPr>
                  <p:spPr>
                    <a:xfrm>
                      <a:off x="5098860" y="3529039"/>
                      <a:ext cx="5732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m:oMathPara>
                      </a14:m>
                      <a:endParaRPr lang="en-US" dirty="0"/>
                    </a:p>
                  </p:txBody>
                </p:sp>
              </mc:Choice>
              <mc:Fallback xmlns="">
                <p:sp>
                  <p:nvSpPr>
                    <p:cNvPr id="21" name="TextBox 20">
                      <a:extLst>
                        <a:ext uri="{FF2B5EF4-FFF2-40B4-BE49-F238E27FC236}">
                          <a16:creationId xmlns:a16="http://schemas.microsoft.com/office/drawing/2014/main" id="{6A6C4AC1-2889-979B-906E-D965866381F6}"/>
                        </a:ext>
                      </a:extLst>
                    </p:cNvPr>
                    <p:cNvSpPr txBox="1">
                      <a:spLocks noRot="1" noChangeAspect="1" noMove="1" noResize="1" noEditPoints="1" noAdjustHandles="1" noChangeArrowheads="1" noChangeShapeType="1" noTextEdit="1"/>
                    </p:cNvSpPr>
                    <p:nvPr/>
                  </p:nvSpPr>
                  <p:spPr>
                    <a:xfrm>
                      <a:off x="5098860" y="3529039"/>
                      <a:ext cx="573234" cy="276999"/>
                    </a:xfrm>
                    <a:prstGeom prst="rect">
                      <a:avLst/>
                    </a:prstGeom>
                    <a:blipFill>
                      <a:blip r:embed="rId7"/>
                      <a:stretch>
                        <a:fillRect l="-8511" r="-4255" b="-17778"/>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D6963B83-A552-355B-E470-487FA1E1F059}"/>
                  </a:ext>
                </a:extLst>
              </p:cNvPr>
              <p:cNvGrpSpPr/>
              <p:nvPr/>
            </p:nvGrpSpPr>
            <p:grpSpPr>
              <a:xfrm>
                <a:off x="2181864" y="3836704"/>
                <a:ext cx="6350924" cy="328354"/>
                <a:chOff x="440947" y="1736108"/>
                <a:chExt cx="6350924" cy="328354"/>
              </a:xfrm>
            </p:grpSpPr>
            <p:cxnSp>
              <p:nvCxnSpPr>
                <p:cNvPr id="25" name="Straight Connector 24">
                  <a:extLst>
                    <a:ext uri="{FF2B5EF4-FFF2-40B4-BE49-F238E27FC236}">
                      <a16:creationId xmlns:a16="http://schemas.microsoft.com/office/drawing/2014/main" id="{925E5D20-3AAC-3F21-AD85-5BD8D3CEF6F2}"/>
                    </a:ext>
                  </a:extLst>
                </p:cNvPr>
                <p:cNvCxnSpPr>
                  <a:cxnSpLocks/>
                </p:cNvCxnSpPr>
                <p:nvPr/>
              </p:nvCxnSpPr>
              <p:spPr>
                <a:xfrm>
                  <a:off x="440947" y="1891972"/>
                  <a:ext cx="63342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6EC01CB-2FA1-378C-8202-0872DA6B3191}"/>
                    </a:ext>
                  </a:extLst>
                </p:cNvPr>
                <p:cNvCxnSpPr>
                  <a:cxnSpLocks/>
                </p:cNvCxnSpPr>
                <p:nvPr/>
              </p:nvCxnSpPr>
              <p:spPr>
                <a:xfrm>
                  <a:off x="6791871" y="1752735"/>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6445D6E-0DAC-77D4-9C10-6BB48039F301}"/>
                    </a:ext>
                  </a:extLst>
                </p:cNvPr>
                <p:cNvCxnSpPr>
                  <a:cxnSpLocks/>
                </p:cNvCxnSpPr>
                <p:nvPr/>
              </p:nvCxnSpPr>
              <p:spPr>
                <a:xfrm>
                  <a:off x="3617794" y="1736108"/>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0D209C7-227D-955F-A3EA-D52F5DB5E985}"/>
                    </a:ext>
                  </a:extLst>
                </p:cNvPr>
                <p:cNvCxnSpPr>
                  <a:cxnSpLocks/>
                </p:cNvCxnSpPr>
                <p:nvPr/>
              </p:nvCxnSpPr>
              <p:spPr>
                <a:xfrm>
                  <a:off x="443717" y="1749271"/>
                  <a:ext cx="0" cy="311727"/>
                </a:xfrm>
                <a:prstGeom prst="line">
                  <a:avLst/>
                </a:prstGeom>
              </p:spPr>
              <p:style>
                <a:lnRef idx="2">
                  <a:schemeClr val="accent1"/>
                </a:lnRef>
                <a:fillRef idx="0">
                  <a:schemeClr val="accent1"/>
                </a:fillRef>
                <a:effectRef idx="1">
                  <a:schemeClr val="accent1"/>
                </a:effectRef>
                <a:fontRef idx="minor">
                  <a:schemeClr val="tx1"/>
                </a:fontRef>
              </p:style>
            </p:cxnSp>
          </p:grpSp>
        </p:grpSp>
      </p:grpSp>
      <p:sp>
        <p:nvSpPr>
          <p:cNvPr id="23" name="Rectangle 22">
            <a:extLst>
              <a:ext uri="{FF2B5EF4-FFF2-40B4-BE49-F238E27FC236}">
                <a16:creationId xmlns:a16="http://schemas.microsoft.com/office/drawing/2014/main" id="{66B24E2D-55C0-E7E3-9930-4D58A6325056}"/>
              </a:ext>
              <a:ext uri="{C183D7F6-B498-43B3-948B-1728B52AA6E4}">
                <adec:decorative xmlns:adec="http://schemas.microsoft.com/office/drawing/2017/decorative" val="1"/>
              </a:ext>
            </a:extLst>
          </p:cNvPr>
          <p:cNvSpPr>
            <a:spLocks noChangeAspect="1"/>
          </p:cNvSpPr>
          <p:nvPr/>
        </p:nvSpPr>
        <p:spPr>
          <a:xfrm>
            <a:off x="7698912" y="5328524"/>
            <a:ext cx="1061375" cy="914400"/>
          </a:xfrm>
          <a:prstGeom prst="rect">
            <a:avLst/>
          </a:prstGeom>
          <a:blipFill>
            <a:blip r:embed="rId8"/>
            <a:stretch>
              <a:fillRect/>
            </a:stretch>
          </a:bli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308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1EE10-737E-365F-DB55-F1A659016C6B}"/>
              </a:ext>
            </a:extLst>
          </p:cNvPr>
          <p:cNvSpPr>
            <a:spLocks noGrp="1"/>
          </p:cNvSpPr>
          <p:nvPr>
            <p:ph type="title"/>
          </p:nvPr>
        </p:nvSpPr>
        <p:spPr/>
        <p:txBody>
          <a:bodyPr/>
          <a:lstStyle/>
          <a:p>
            <a:r>
              <a:rPr lang="en-US" dirty="0"/>
              <a:t>UConn Pay Bands</a:t>
            </a:r>
          </a:p>
        </p:txBody>
      </p:sp>
      <p:sp>
        <p:nvSpPr>
          <p:cNvPr id="53" name="TextBox 52">
            <a:extLst>
              <a:ext uri="{FF2B5EF4-FFF2-40B4-BE49-F238E27FC236}">
                <a16:creationId xmlns:a16="http://schemas.microsoft.com/office/drawing/2014/main" id="{0D36B06E-84BB-DDBA-32E0-DC4E32F70675}"/>
              </a:ext>
            </a:extLst>
          </p:cNvPr>
          <p:cNvSpPr txBox="1"/>
          <p:nvPr/>
        </p:nvSpPr>
        <p:spPr>
          <a:xfrm>
            <a:off x="578966" y="5261744"/>
            <a:ext cx="6922665" cy="954107"/>
          </a:xfrm>
          <a:prstGeom prst="rect">
            <a:avLst/>
          </a:prstGeom>
          <a:noFill/>
        </p:spPr>
        <p:txBody>
          <a:bodyPr wrap="square" rtlCol="0">
            <a:spAutoFit/>
          </a:bodyPr>
          <a:lstStyle/>
          <a:p>
            <a:r>
              <a:rPr lang="en-US" sz="2800" dirty="0"/>
              <a:t>Multiple pay bands in the UCPEA pay table are a uniform stride (s) apart.</a:t>
            </a:r>
          </a:p>
        </p:txBody>
      </p:sp>
      <p:grpSp>
        <p:nvGrpSpPr>
          <p:cNvPr id="4" name="Group 3" descr="Lk+1 = Lk times (1+s) where s is 12 percent. Shows how multiple pay bands are the same amount of strides apart. ">
            <a:extLst>
              <a:ext uri="{FF2B5EF4-FFF2-40B4-BE49-F238E27FC236}">
                <a16:creationId xmlns:a16="http://schemas.microsoft.com/office/drawing/2014/main" id="{E8E083BF-6027-9166-4C08-DC4DB64A8EBC}"/>
              </a:ext>
            </a:extLst>
          </p:cNvPr>
          <p:cNvGrpSpPr/>
          <p:nvPr/>
        </p:nvGrpSpPr>
        <p:grpSpPr>
          <a:xfrm>
            <a:off x="383387" y="1524279"/>
            <a:ext cx="8399804" cy="3180808"/>
            <a:chOff x="383387" y="1524279"/>
            <a:chExt cx="8399804" cy="3180808"/>
          </a:xfrm>
        </p:grpSpPr>
        <p:grpSp>
          <p:nvGrpSpPr>
            <p:cNvPr id="17" name="Group 16">
              <a:extLst>
                <a:ext uri="{FF2B5EF4-FFF2-40B4-BE49-F238E27FC236}">
                  <a16:creationId xmlns:a16="http://schemas.microsoft.com/office/drawing/2014/main" id="{7B8D5A53-9240-10B3-BC2C-FED7E63CC5F1}"/>
                </a:ext>
              </a:extLst>
            </p:cNvPr>
            <p:cNvGrpSpPr/>
            <p:nvPr/>
          </p:nvGrpSpPr>
          <p:grpSpPr>
            <a:xfrm>
              <a:off x="383387" y="1524279"/>
              <a:ext cx="6662726" cy="276999"/>
              <a:chOff x="297010" y="1410760"/>
              <a:chExt cx="6662726" cy="276999"/>
            </a:xfrm>
          </p:grpSpPr>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99D97AD8-7C2B-B323-5F57-A3134E0BAAC2}"/>
                      </a:ext>
                    </a:extLst>
                  </p:cNvPr>
                  <p:cNvSpPr txBox="1"/>
                  <p:nvPr/>
                </p:nvSpPr>
                <p:spPr>
                  <a:xfrm>
                    <a:off x="297010" y="141076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oMath>
                      </m:oMathPara>
                    </a14:m>
                    <a:endParaRPr lang="en-US" dirty="0"/>
                  </a:p>
                </p:txBody>
              </p:sp>
            </mc:Choice>
            <mc:Fallback xmlns="">
              <p:sp>
                <p:nvSpPr>
                  <p:cNvPr id="68" name="TextBox 67">
                    <a:extLst>
                      <a:ext uri="{FF2B5EF4-FFF2-40B4-BE49-F238E27FC236}">
                        <a16:creationId xmlns:a16="http://schemas.microsoft.com/office/drawing/2014/main" id="{99D97AD8-7C2B-B323-5F57-A3134E0BAAC2}"/>
                      </a:ext>
                    </a:extLst>
                  </p:cNvPr>
                  <p:cNvSpPr txBox="1">
                    <a:spLocks noRot="1" noChangeAspect="1" noMove="1" noResize="1" noEditPoints="1" noAdjustHandles="1" noChangeArrowheads="1" noChangeShapeType="1" noTextEdit="1"/>
                  </p:cNvSpPr>
                  <p:nvPr/>
                </p:nvSpPr>
                <p:spPr>
                  <a:xfrm>
                    <a:off x="297010" y="1410760"/>
                    <a:ext cx="293414" cy="276999"/>
                  </a:xfrm>
                  <a:prstGeom prst="rect">
                    <a:avLst/>
                  </a:prstGeom>
                  <a:blipFill>
                    <a:blip r:embed="rId2"/>
                    <a:stretch>
                      <a:fillRect l="-20833" r="-6250"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0B95D73-294B-B27B-C3ED-E618B32F7A0E}"/>
                      </a:ext>
                    </a:extLst>
                  </p:cNvPr>
                  <p:cNvSpPr txBox="1"/>
                  <p:nvPr/>
                </p:nvSpPr>
                <p:spPr>
                  <a:xfrm>
                    <a:off x="6645163" y="1410760"/>
                    <a:ext cx="3145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𝑘</m:t>
                              </m:r>
                            </m:sub>
                          </m:sSub>
                        </m:oMath>
                      </m:oMathPara>
                    </a14:m>
                    <a:endParaRPr lang="en-US" dirty="0"/>
                  </a:p>
                </p:txBody>
              </p:sp>
            </mc:Choice>
            <mc:Fallback xmlns="">
              <p:sp>
                <p:nvSpPr>
                  <p:cNvPr id="69" name="TextBox 68">
                    <a:extLst>
                      <a:ext uri="{FF2B5EF4-FFF2-40B4-BE49-F238E27FC236}">
                        <a16:creationId xmlns:a16="http://schemas.microsoft.com/office/drawing/2014/main" id="{50B95D73-294B-B27B-C3ED-E618B32F7A0E}"/>
                      </a:ext>
                    </a:extLst>
                  </p:cNvPr>
                  <p:cNvSpPr txBox="1">
                    <a:spLocks noRot="1" noChangeAspect="1" noMove="1" noResize="1" noEditPoints="1" noAdjustHandles="1" noChangeArrowheads="1" noChangeShapeType="1" noTextEdit="1"/>
                  </p:cNvSpPr>
                  <p:nvPr/>
                </p:nvSpPr>
                <p:spPr>
                  <a:xfrm>
                    <a:off x="6645163" y="1410760"/>
                    <a:ext cx="314573" cy="276999"/>
                  </a:xfrm>
                  <a:prstGeom prst="rect">
                    <a:avLst/>
                  </a:prstGeom>
                  <a:blipFill>
                    <a:blip r:embed="rId3"/>
                    <a:stretch>
                      <a:fillRect l="-15385" r="-769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32F1AA4-40EC-AF0C-92D9-C767EC663CAD}"/>
                      </a:ext>
                    </a:extLst>
                  </p:cNvPr>
                  <p:cNvSpPr txBox="1"/>
                  <p:nvPr/>
                </p:nvSpPr>
                <p:spPr>
                  <a:xfrm>
                    <a:off x="3460507" y="1410760"/>
                    <a:ext cx="3536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𝑘</m:t>
                              </m:r>
                            </m:sub>
                          </m:sSub>
                        </m:oMath>
                      </m:oMathPara>
                    </a14:m>
                    <a:endParaRPr lang="en-US" dirty="0"/>
                  </a:p>
                </p:txBody>
              </p:sp>
            </mc:Choice>
            <mc:Fallback xmlns="">
              <p:sp>
                <p:nvSpPr>
                  <p:cNvPr id="70" name="TextBox 69">
                    <a:extLst>
                      <a:ext uri="{FF2B5EF4-FFF2-40B4-BE49-F238E27FC236}">
                        <a16:creationId xmlns:a16="http://schemas.microsoft.com/office/drawing/2014/main" id="{932F1AA4-40EC-AF0C-92D9-C767EC663CAD}"/>
                      </a:ext>
                    </a:extLst>
                  </p:cNvPr>
                  <p:cNvSpPr txBox="1">
                    <a:spLocks noRot="1" noChangeAspect="1" noMove="1" noResize="1" noEditPoints="1" noAdjustHandles="1" noChangeArrowheads="1" noChangeShapeType="1" noTextEdit="1"/>
                  </p:cNvSpPr>
                  <p:nvPr/>
                </p:nvSpPr>
                <p:spPr>
                  <a:xfrm>
                    <a:off x="3460507" y="1410760"/>
                    <a:ext cx="353622" cy="276999"/>
                  </a:xfrm>
                  <a:prstGeom prst="rect">
                    <a:avLst/>
                  </a:prstGeom>
                  <a:blipFill>
                    <a:blip r:embed="rId4"/>
                    <a:stretch>
                      <a:fillRect l="-17241" r="-5172" b="-17778"/>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12C26BD1-1F32-A884-489D-024945EDE510}"/>
                </a:ext>
              </a:extLst>
            </p:cNvPr>
            <p:cNvGrpSpPr/>
            <p:nvPr/>
          </p:nvGrpSpPr>
          <p:grpSpPr>
            <a:xfrm>
              <a:off x="527324" y="1849627"/>
              <a:ext cx="8255867" cy="2855460"/>
              <a:chOff x="527324" y="1849627"/>
              <a:chExt cx="8255867" cy="2855460"/>
            </a:xfrm>
          </p:grpSpPr>
          <p:grpSp>
            <p:nvGrpSpPr>
              <p:cNvPr id="16" name="Group 15">
                <a:extLst>
                  <a:ext uri="{FF2B5EF4-FFF2-40B4-BE49-F238E27FC236}">
                    <a16:creationId xmlns:a16="http://schemas.microsoft.com/office/drawing/2014/main" id="{5E3545F0-362A-DA54-A4BB-4232CDF891F5}"/>
                  </a:ext>
                </a:extLst>
              </p:cNvPr>
              <p:cNvGrpSpPr/>
              <p:nvPr/>
            </p:nvGrpSpPr>
            <p:grpSpPr>
              <a:xfrm>
                <a:off x="527324" y="1849627"/>
                <a:ext cx="6350924" cy="328354"/>
                <a:chOff x="440947" y="1736108"/>
                <a:chExt cx="6350924" cy="328354"/>
              </a:xfrm>
            </p:grpSpPr>
            <p:cxnSp>
              <p:nvCxnSpPr>
                <p:cNvPr id="11" name="Straight Connector 10">
                  <a:extLst>
                    <a:ext uri="{FF2B5EF4-FFF2-40B4-BE49-F238E27FC236}">
                      <a16:creationId xmlns:a16="http://schemas.microsoft.com/office/drawing/2014/main" id="{3126777B-8524-67BC-D70C-8D096CE602C7}"/>
                    </a:ext>
                  </a:extLst>
                </p:cNvPr>
                <p:cNvCxnSpPr>
                  <a:cxnSpLocks/>
                </p:cNvCxnSpPr>
                <p:nvPr/>
              </p:nvCxnSpPr>
              <p:spPr>
                <a:xfrm>
                  <a:off x="440947" y="1891972"/>
                  <a:ext cx="63342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6DF14EA-F619-BEBF-83AC-F889458772EF}"/>
                    </a:ext>
                  </a:extLst>
                </p:cNvPr>
                <p:cNvCxnSpPr>
                  <a:cxnSpLocks/>
                </p:cNvCxnSpPr>
                <p:nvPr/>
              </p:nvCxnSpPr>
              <p:spPr>
                <a:xfrm>
                  <a:off x="6791871" y="1752735"/>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C2BC7E9-7C68-E646-5B73-82C4C6BAE74B}"/>
                    </a:ext>
                  </a:extLst>
                </p:cNvPr>
                <p:cNvCxnSpPr>
                  <a:cxnSpLocks/>
                </p:cNvCxnSpPr>
                <p:nvPr/>
              </p:nvCxnSpPr>
              <p:spPr>
                <a:xfrm>
                  <a:off x="3617794" y="1736108"/>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8737ACD-29BA-6A33-3064-567EA97EC186}"/>
                    </a:ext>
                  </a:extLst>
                </p:cNvPr>
                <p:cNvCxnSpPr>
                  <a:cxnSpLocks/>
                </p:cNvCxnSpPr>
                <p:nvPr/>
              </p:nvCxnSpPr>
              <p:spPr>
                <a:xfrm>
                  <a:off x="443717" y="1749271"/>
                  <a:ext cx="0" cy="31172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CF2AFE3A-973D-0008-20C1-C3A890A127D8}"/>
                  </a:ext>
                </a:extLst>
              </p:cNvPr>
              <p:cNvGrpSpPr/>
              <p:nvPr/>
            </p:nvGrpSpPr>
            <p:grpSpPr>
              <a:xfrm>
                <a:off x="1926737" y="3529039"/>
                <a:ext cx="6856454" cy="276999"/>
                <a:chOff x="1926737" y="3529039"/>
                <a:chExt cx="6856454" cy="276999"/>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228AE19-A2EF-5319-EE47-F9FDB0118FFB}"/>
                        </a:ext>
                      </a:extLst>
                    </p:cNvPr>
                    <p:cNvSpPr txBox="1"/>
                    <p:nvPr/>
                  </p:nvSpPr>
                  <p:spPr>
                    <a:xfrm>
                      <a:off x="1926737" y="3529039"/>
                      <a:ext cx="5130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m:oMathPara>
                      </a14:m>
                      <a:endParaRPr lang="en-US" dirty="0"/>
                    </a:p>
                  </p:txBody>
                </p:sp>
              </mc:Choice>
              <mc:Fallback xmlns="">
                <p:sp>
                  <p:nvSpPr>
                    <p:cNvPr id="19" name="TextBox 18">
                      <a:extLst>
                        <a:ext uri="{FF2B5EF4-FFF2-40B4-BE49-F238E27FC236}">
                          <a16:creationId xmlns:a16="http://schemas.microsoft.com/office/drawing/2014/main" id="{E228AE19-A2EF-5319-EE47-F9FDB0118FFB}"/>
                        </a:ext>
                      </a:extLst>
                    </p:cNvPr>
                    <p:cNvSpPr txBox="1">
                      <a:spLocks noRot="1" noChangeAspect="1" noMove="1" noResize="1" noEditPoints="1" noAdjustHandles="1" noChangeArrowheads="1" noChangeShapeType="1" noTextEdit="1"/>
                    </p:cNvSpPr>
                    <p:nvPr/>
                  </p:nvSpPr>
                  <p:spPr>
                    <a:xfrm>
                      <a:off x="1926737" y="3529039"/>
                      <a:ext cx="513026" cy="276999"/>
                    </a:xfrm>
                    <a:prstGeom prst="rect">
                      <a:avLst/>
                    </a:prstGeom>
                    <a:blipFill>
                      <a:blip r:embed="rId5"/>
                      <a:stretch>
                        <a:fillRect l="-9524" r="-476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1F70771-83F9-9DD2-5B6B-AE95B3C59324}"/>
                        </a:ext>
                      </a:extLst>
                    </p:cNvPr>
                    <p:cNvSpPr txBox="1"/>
                    <p:nvPr/>
                  </p:nvSpPr>
                  <p:spPr>
                    <a:xfrm>
                      <a:off x="8249006" y="3529039"/>
                      <a:ext cx="5341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m:oMathPara>
                      </a14:m>
                      <a:endParaRPr lang="en-US" dirty="0"/>
                    </a:p>
                  </p:txBody>
                </p:sp>
              </mc:Choice>
              <mc:Fallback xmlns="">
                <p:sp>
                  <p:nvSpPr>
                    <p:cNvPr id="20" name="TextBox 19">
                      <a:extLst>
                        <a:ext uri="{FF2B5EF4-FFF2-40B4-BE49-F238E27FC236}">
                          <a16:creationId xmlns:a16="http://schemas.microsoft.com/office/drawing/2014/main" id="{D1F70771-83F9-9DD2-5B6B-AE95B3C59324}"/>
                        </a:ext>
                      </a:extLst>
                    </p:cNvPr>
                    <p:cNvSpPr txBox="1">
                      <a:spLocks noRot="1" noChangeAspect="1" noMove="1" noResize="1" noEditPoints="1" noAdjustHandles="1" noChangeArrowheads="1" noChangeShapeType="1" noTextEdit="1"/>
                    </p:cNvSpPr>
                    <p:nvPr/>
                  </p:nvSpPr>
                  <p:spPr>
                    <a:xfrm>
                      <a:off x="8249006" y="3529039"/>
                      <a:ext cx="534185" cy="276999"/>
                    </a:xfrm>
                    <a:prstGeom prst="rect">
                      <a:avLst/>
                    </a:prstGeom>
                    <a:blipFill>
                      <a:blip r:embed="rId6"/>
                      <a:stretch>
                        <a:fillRect l="-9091" r="-4545"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A6C4AC1-2889-979B-906E-D965866381F6}"/>
                        </a:ext>
                      </a:extLst>
                    </p:cNvPr>
                    <p:cNvSpPr txBox="1"/>
                    <p:nvPr/>
                  </p:nvSpPr>
                  <p:spPr>
                    <a:xfrm>
                      <a:off x="5098860" y="3529039"/>
                      <a:ext cx="5732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m:oMathPara>
                      </a14:m>
                      <a:endParaRPr lang="en-US" dirty="0"/>
                    </a:p>
                  </p:txBody>
                </p:sp>
              </mc:Choice>
              <mc:Fallback xmlns="">
                <p:sp>
                  <p:nvSpPr>
                    <p:cNvPr id="21" name="TextBox 20">
                      <a:extLst>
                        <a:ext uri="{FF2B5EF4-FFF2-40B4-BE49-F238E27FC236}">
                          <a16:creationId xmlns:a16="http://schemas.microsoft.com/office/drawing/2014/main" id="{6A6C4AC1-2889-979B-906E-D965866381F6}"/>
                        </a:ext>
                      </a:extLst>
                    </p:cNvPr>
                    <p:cNvSpPr txBox="1">
                      <a:spLocks noRot="1" noChangeAspect="1" noMove="1" noResize="1" noEditPoints="1" noAdjustHandles="1" noChangeArrowheads="1" noChangeShapeType="1" noTextEdit="1"/>
                    </p:cNvSpPr>
                    <p:nvPr/>
                  </p:nvSpPr>
                  <p:spPr>
                    <a:xfrm>
                      <a:off x="5098860" y="3529039"/>
                      <a:ext cx="573234" cy="276999"/>
                    </a:xfrm>
                    <a:prstGeom prst="rect">
                      <a:avLst/>
                    </a:prstGeom>
                    <a:blipFill>
                      <a:blip r:embed="rId7"/>
                      <a:stretch>
                        <a:fillRect l="-8511" r="-4255" b="-17778"/>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D6963B83-A552-355B-E470-487FA1E1F059}"/>
                  </a:ext>
                </a:extLst>
              </p:cNvPr>
              <p:cNvGrpSpPr/>
              <p:nvPr/>
            </p:nvGrpSpPr>
            <p:grpSpPr>
              <a:xfrm>
                <a:off x="2181864" y="3836704"/>
                <a:ext cx="6350924" cy="328354"/>
                <a:chOff x="440947" y="1736108"/>
                <a:chExt cx="6350924" cy="328354"/>
              </a:xfrm>
            </p:grpSpPr>
            <p:cxnSp>
              <p:nvCxnSpPr>
                <p:cNvPr id="25" name="Straight Connector 24">
                  <a:extLst>
                    <a:ext uri="{FF2B5EF4-FFF2-40B4-BE49-F238E27FC236}">
                      <a16:creationId xmlns:a16="http://schemas.microsoft.com/office/drawing/2014/main" id="{925E5D20-3AAC-3F21-AD85-5BD8D3CEF6F2}"/>
                    </a:ext>
                  </a:extLst>
                </p:cNvPr>
                <p:cNvCxnSpPr>
                  <a:cxnSpLocks/>
                </p:cNvCxnSpPr>
                <p:nvPr/>
              </p:nvCxnSpPr>
              <p:spPr>
                <a:xfrm>
                  <a:off x="440947" y="1891972"/>
                  <a:ext cx="63342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6EC01CB-2FA1-378C-8202-0872DA6B3191}"/>
                    </a:ext>
                  </a:extLst>
                </p:cNvPr>
                <p:cNvCxnSpPr>
                  <a:cxnSpLocks/>
                </p:cNvCxnSpPr>
                <p:nvPr/>
              </p:nvCxnSpPr>
              <p:spPr>
                <a:xfrm>
                  <a:off x="6791871" y="1752735"/>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6445D6E-0DAC-77D4-9C10-6BB48039F301}"/>
                    </a:ext>
                  </a:extLst>
                </p:cNvPr>
                <p:cNvCxnSpPr>
                  <a:cxnSpLocks/>
                </p:cNvCxnSpPr>
                <p:nvPr/>
              </p:nvCxnSpPr>
              <p:spPr>
                <a:xfrm>
                  <a:off x="3617794" y="1736108"/>
                  <a:ext cx="0" cy="31172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0D209C7-227D-955F-A3EA-D52F5DB5E985}"/>
                    </a:ext>
                  </a:extLst>
                </p:cNvPr>
                <p:cNvCxnSpPr>
                  <a:cxnSpLocks/>
                </p:cNvCxnSpPr>
                <p:nvPr/>
              </p:nvCxnSpPr>
              <p:spPr>
                <a:xfrm>
                  <a:off x="443717" y="1749271"/>
                  <a:ext cx="0" cy="311727"/>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Connector 22">
                <a:extLst>
                  <a:ext uri="{FF2B5EF4-FFF2-40B4-BE49-F238E27FC236}">
                    <a16:creationId xmlns:a16="http://schemas.microsoft.com/office/drawing/2014/main" id="{F5754957-84E0-52DB-CF34-7106E22A314E}"/>
                  </a:ext>
                </a:extLst>
              </p:cNvPr>
              <p:cNvCxnSpPr>
                <a:cxnSpLocks/>
              </p:cNvCxnSpPr>
              <p:nvPr/>
            </p:nvCxnSpPr>
            <p:spPr>
              <a:xfrm flipH="1">
                <a:off x="527324" y="2293556"/>
                <a:ext cx="2770" cy="1906616"/>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417B68A-FA5B-FC38-871F-B0E11CBA10C6}"/>
                  </a:ext>
                </a:extLst>
              </p:cNvPr>
              <p:cNvCxnSpPr>
                <a:cxnSpLocks/>
              </p:cNvCxnSpPr>
              <p:nvPr/>
            </p:nvCxnSpPr>
            <p:spPr>
              <a:xfrm>
                <a:off x="530094" y="3992567"/>
                <a:ext cx="1655488" cy="2791"/>
              </a:xfrm>
              <a:prstGeom prst="line">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E2D38D0-CF7B-A9B5-2BC8-A88B39237A53}"/>
                      </a:ext>
                    </a:extLst>
                  </p:cNvPr>
                  <p:cNvSpPr txBox="1"/>
                  <p:nvPr/>
                </p:nvSpPr>
                <p:spPr>
                  <a:xfrm>
                    <a:off x="1926737" y="4428088"/>
                    <a:ext cx="19316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r>
                            <a:rPr lang="en-US" b="0" i="1" smtClean="0">
                              <a:latin typeface="Cambria Math" panose="02040503050406030204" pitchFamily="18" charset="0"/>
                            </a:rPr>
                            <m:t>⋅(1+</m:t>
                          </m:r>
                          <m:r>
                            <a:rPr lang="en-US" b="0" i="1" smtClean="0">
                              <a:latin typeface="Cambria Math" panose="02040503050406030204" pitchFamily="18" charset="0"/>
                            </a:rPr>
                            <m:t>𝑠</m:t>
                          </m:r>
                          <m:r>
                            <a:rPr lang="en-US" b="0" i="1" smtClean="0">
                              <a:latin typeface="Cambria Math" panose="02040503050406030204" pitchFamily="18" charset="0"/>
                            </a:rPr>
                            <m:t>)</m:t>
                          </m:r>
                        </m:oMath>
                      </m:oMathPara>
                    </a14:m>
                    <a:endParaRPr lang="en-US" dirty="0"/>
                  </a:p>
                </p:txBody>
              </p:sp>
            </mc:Choice>
            <mc:Fallback>
              <p:sp>
                <p:nvSpPr>
                  <p:cNvPr id="26" name="TextBox 25">
                    <a:extLst>
                      <a:ext uri="{FF2B5EF4-FFF2-40B4-BE49-F238E27FC236}">
                        <a16:creationId xmlns:a16="http://schemas.microsoft.com/office/drawing/2014/main" id="{8E2D38D0-CF7B-A9B5-2BC8-A88B39237A53}"/>
                      </a:ext>
                    </a:extLst>
                  </p:cNvPr>
                  <p:cNvSpPr txBox="1">
                    <a:spLocks noRot="1" noChangeAspect="1" noMove="1" noResize="1" noEditPoints="1" noAdjustHandles="1" noChangeArrowheads="1" noChangeShapeType="1" noTextEdit="1"/>
                  </p:cNvSpPr>
                  <p:nvPr/>
                </p:nvSpPr>
                <p:spPr>
                  <a:xfrm>
                    <a:off x="1926737" y="4428088"/>
                    <a:ext cx="1931683" cy="276999"/>
                  </a:xfrm>
                  <a:prstGeom prst="rect">
                    <a:avLst/>
                  </a:prstGeom>
                  <a:blipFill>
                    <a:blip r:embed="rId8"/>
                    <a:stretch>
                      <a:fillRect l="-2208" t="-2174" r="-3785" b="-326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4C83B7C6-5AA3-DF9B-6CD4-9280C08BB443}"/>
                      </a:ext>
                    </a:extLst>
                  </p:cNvPr>
                  <p:cNvSpPr txBox="1"/>
                  <p:nvPr/>
                </p:nvSpPr>
                <p:spPr>
                  <a:xfrm>
                    <a:off x="7855116" y="4423760"/>
                    <a:ext cx="9280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=12%</m:t>
                          </m:r>
                        </m:oMath>
                      </m:oMathPara>
                    </a14:m>
                    <a:endParaRPr lang="en-US" dirty="0"/>
                  </a:p>
                </p:txBody>
              </p:sp>
            </mc:Choice>
            <mc:Fallback>
              <p:sp>
                <p:nvSpPr>
                  <p:cNvPr id="32" name="TextBox 31">
                    <a:extLst>
                      <a:ext uri="{FF2B5EF4-FFF2-40B4-BE49-F238E27FC236}">
                        <a16:creationId xmlns:a16="http://schemas.microsoft.com/office/drawing/2014/main" id="{4C83B7C6-5AA3-DF9B-6CD4-9280C08BB443}"/>
                      </a:ext>
                    </a:extLst>
                  </p:cNvPr>
                  <p:cNvSpPr txBox="1">
                    <a:spLocks noRot="1" noChangeAspect="1" noMove="1" noResize="1" noEditPoints="1" noAdjustHandles="1" noChangeArrowheads="1" noChangeShapeType="1" noTextEdit="1"/>
                  </p:cNvSpPr>
                  <p:nvPr/>
                </p:nvSpPr>
                <p:spPr>
                  <a:xfrm>
                    <a:off x="7855116" y="4423760"/>
                    <a:ext cx="928075" cy="276999"/>
                  </a:xfrm>
                  <a:prstGeom prst="rect">
                    <a:avLst/>
                  </a:prstGeom>
                  <a:blipFill>
                    <a:blip r:embed="rId9"/>
                    <a:stretch>
                      <a:fillRect l="-3289" r="-6579"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2068633-730C-AA0C-4B35-EFC8608690E8}"/>
                      </a:ext>
                    </a:extLst>
                  </p:cNvPr>
                  <p:cNvSpPr txBox="1"/>
                  <p:nvPr/>
                </p:nvSpPr>
                <p:spPr>
                  <a:xfrm>
                    <a:off x="1089732" y="3853746"/>
                    <a:ext cx="573875"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p:sp>
                <p:nvSpPr>
                  <p:cNvPr id="7" name="TextBox 6">
                    <a:extLst>
                      <a:ext uri="{FF2B5EF4-FFF2-40B4-BE49-F238E27FC236}">
                        <a16:creationId xmlns:a16="http://schemas.microsoft.com/office/drawing/2014/main" id="{72068633-730C-AA0C-4B35-EFC8608690E8}"/>
                      </a:ext>
                    </a:extLst>
                  </p:cNvPr>
                  <p:cNvSpPr txBox="1">
                    <a:spLocks noRot="1" noChangeAspect="1" noMove="1" noResize="1" noEditPoints="1" noAdjustHandles="1" noChangeArrowheads="1" noChangeShapeType="1" noTextEdit="1"/>
                  </p:cNvSpPr>
                  <p:nvPr/>
                </p:nvSpPr>
                <p:spPr>
                  <a:xfrm>
                    <a:off x="1089732" y="3853746"/>
                    <a:ext cx="573875" cy="276999"/>
                  </a:xfrm>
                  <a:prstGeom prst="rect">
                    <a:avLst/>
                  </a:prstGeom>
                  <a:blipFill>
                    <a:blip r:embed="rId10"/>
                    <a:stretch>
                      <a:fillRect l="-9574" r="-5319" b="-15217"/>
                    </a:stretch>
                  </a:blipFill>
                </p:spPr>
                <p:txBody>
                  <a:bodyPr/>
                  <a:lstStyle/>
                  <a:p>
                    <a:r>
                      <a:rPr lang="en-US">
                        <a:noFill/>
                      </a:rPr>
                      <a:t> </a:t>
                    </a:r>
                  </a:p>
                </p:txBody>
              </p:sp>
            </mc:Fallback>
          </mc:AlternateContent>
        </p:grpSp>
      </p:grpSp>
      <p:sp>
        <p:nvSpPr>
          <p:cNvPr id="27" name="Rectangle 26">
            <a:extLst>
              <a:ext uri="{FF2B5EF4-FFF2-40B4-BE49-F238E27FC236}">
                <a16:creationId xmlns:a16="http://schemas.microsoft.com/office/drawing/2014/main" id="{99FD87C0-CF4C-6CF6-8D0D-1CCC963033ED}"/>
              </a:ext>
              <a:ext uri="{C183D7F6-B498-43B3-948B-1728B52AA6E4}">
                <adec:decorative xmlns:adec="http://schemas.microsoft.com/office/drawing/2017/decorative" val="1"/>
              </a:ext>
            </a:extLst>
          </p:cNvPr>
          <p:cNvSpPr>
            <a:spLocks noChangeAspect="1"/>
          </p:cNvSpPr>
          <p:nvPr/>
        </p:nvSpPr>
        <p:spPr>
          <a:xfrm>
            <a:off x="7698912" y="5328524"/>
            <a:ext cx="1061375" cy="914400"/>
          </a:xfrm>
          <a:prstGeom prst="rect">
            <a:avLst/>
          </a:prstGeom>
          <a:blipFill>
            <a:blip r:embed="rId11"/>
            <a:stretch>
              <a:fillRect/>
            </a:stretch>
          </a:bli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56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A697-6BDA-2B62-A4C3-64C4D802E922}"/>
              </a:ext>
            </a:extLst>
          </p:cNvPr>
          <p:cNvSpPr>
            <a:spLocks noGrp="1"/>
          </p:cNvSpPr>
          <p:nvPr>
            <p:ph type="title"/>
          </p:nvPr>
        </p:nvSpPr>
        <p:spPr/>
        <p:txBody>
          <a:bodyPr/>
          <a:lstStyle/>
          <a:p>
            <a:r>
              <a:rPr lang="en-US" dirty="0"/>
              <a:t>Midpoint Power Law</a:t>
            </a:r>
          </a:p>
        </p:txBody>
      </p:sp>
      <p:sp>
        <p:nvSpPr>
          <p:cNvPr id="3" name="TextBox 2">
            <a:extLst>
              <a:ext uri="{FF2B5EF4-FFF2-40B4-BE49-F238E27FC236}">
                <a16:creationId xmlns:a16="http://schemas.microsoft.com/office/drawing/2014/main" id="{7BF55238-D94D-7E9F-4B79-0FEBC6A2AF7B}"/>
              </a:ext>
            </a:extLst>
          </p:cNvPr>
          <p:cNvSpPr txBox="1"/>
          <p:nvPr/>
        </p:nvSpPr>
        <p:spPr>
          <a:xfrm>
            <a:off x="324196" y="1566950"/>
            <a:ext cx="3549535" cy="4062651"/>
          </a:xfrm>
          <a:prstGeom prst="rect">
            <a:avLst/>
          </a:prstGeom>
          <a:noFill/>
        </p:spPr>
        <p:txBody>
          <a:bodyPr wrap="square" rtlCol="0">
            <a:spAutoFit/>
          </a:bodyPr>
          <a:lstStyle/>
          <a:p>
            <a:pPr marL="342900" indent="-342900">
              <a:buFont typeface="Arial" panose="020B0604020202020204" pitchFamily="34" charset="0"/>
              <a:buChar char="•"/>
            </a:pPr>
            <a:r>
              <a:rPr lang="en-US" sz="2400" dirty="0"/>
              <a:t>UCPEA pay band midpoints (M) are a power law by level (n)</a:t>
            </a:r>
          </a:p>
          <a:p>
            <a:pPr marL="342900" indent="-342900">
              <a:buFont typeface="Arial" panose="020B0604020202020204" pitchFamily="34" charset="0"/>
              <a:buChar char="•"/>
            </a:pPr>
            <a:r>
              <a:rPr lang="en-US" sz="2400" dirty="0"/>
              <a:t>The base (B = 56,724) is the midpoint of the first pay band</a:t>
            </a:r>
          </a:p>
          <a:p>
            <a:pPr marL="342900" indent="-342900">
              <a:buFont typeface="Arial" panose="020B0604020202020204" pitchFamily="34" charset="0"/>
              <a:buChar char="•"/>
            </a:pPr>
            <a:r>
              <a:rPr lang="en-US" sz="2400" dirty="0"/>
              <a:t>Each successive midpoint is a common stride (s = 12%) from the previous one</a:t>
            </a:r>
          </a:p>
          <a:p>
            <a:endParaRPr lang="en-US" dirty="0"/>
          </a:p>
        </p:txBody>
      </p:sp>
      <p:graphicFrame>
        <p:nvGraphicFramePr>
          <p:cNvPr id="4" name="Chart 3" descr="Graph with the numbers 0 to 10 on the x-axis and the numbers 0 to 180 on the y-axis. B is 56724 and s is 12 percent. M is equal to B times (1+s) to the n-1 power. Shows an almost linear line on the graph.">
            <a:extLst>
              <a:ext uri="{FF2B5EF4-FFF2-40B4-BE49-F238E27FC236}">
                <a16:creationId xmlns:a16="http://schemas.microsoft.com/office/drawing/2014/main" id="{4CBA1958-84F4-9070-1A1E-C92DBD2AEA23}"/>
              </a:ext>
            </a:extLst>
          </p:cNvPr>
          <p:cNvGraphicFramePr>
            <a:graphicFrameLocks/>
          </p:cNvGraphicFramePr>
          <p:nvPr>
            <p:extLst>
              <p:ext uri="{D42A27DB-BD31-4B8C-83A1-F6EECF244321}">
                <p14:modId xmlns:p14="http://schemas.microsoft.com/office/powerpoint/2010/main" val="2511385484"/>
              </p:ext>
            </p:extLst>
          </p:nvPr>
        </p:nvGraphicFramePr>
        <p:xfrm>
          <a:off x="4056611" y="1566950"/>
          <a:ext cx="4572000" cy="457200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CA5DDD7-0750-4857-1E4D-7C99CB51F6E1}"/>
                  </a:ext>
                  <a:ext uri="{C183D7F6-B498-43B3-948B-1728B52AA6E4}">
                    <adec:decorative xmlns:adec="http://schemas.microsoft.com/office/drawing/2017/decorative" val="1"/>
                  </a:ext>
                </a:extLst>
              </p:cNvPr>
              <p:cNvSpPr txBox="1"/>
              <p:nvPr/>
            </p:nvSpPr>
            <p:spPr>
              <a:xfrm>
                <a:off x="4611757" y="1888826"/>
                <a:ext cx="171559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𝑀</m:t>
                      </m:r>
                      <m:r>
                        <a:rPr lang="en-US" sz="1600" b="0" i="1" smtClean="0">
                          <a:latin typeface="Cambria Math" panose="02040503050406030204" pitchFamily="18" charset="0"/>
                        </a:rPr>
                        <m:t>=</m:t>
                      </m:r>
                      <m:r>
                        <a:rPr lang="en-US" sz="1600" b="0" i="1" smtClean="0">
                          <a:latin typeface="Cambria Math" panose="02040503050406030204" pitchFamily="18" charset="0"/>
                        </a:rPr>
                        <m:t>𝐵</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𝑠</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−1</m:t>
                          </m:r>
                        </m:sup>
                      </m:sSup>
                    </m:oMath>
                  </m:oMathPara>
                </a14:m>
                <a:endParaRPr lang="en-US" sz="1600" dirty="0"/>
              </a:p>
            </p:txBody>
          </p:sp>
        </mc:Choice>
        <mc:Fallback>
          <p:sp>
            <p:nvSpPr>
              <p:cNvPr id="5" name="TextBox 4">
                <a:extLst>
                  <a:ext uri="{FF2B5EF4-FFF2-40B4-BE49-F238E27FC236}">
                    <a16:creationId xmlns:a16="http://schemas.microsoft.com/office/drawing/2014/main" id="{BCA5DDD7-0750-4857-1E4D-7C99CB51F6E1}"/>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4611757" y="1888826"/>
                <a:ext cx="1715598" cy="246221"/>
              </a:xfrm>
              <a:prstGeom prst="rect">
                <a:avLst/>
              </a:prstGeom>
              <a:blipFill>
                <a:blip r:embed="rId3"/>
                <a:stretch>
                  <a:fillRect l="-2491" r="-712" b="-5000"/>
                </a:stretch>
              </a:blipFill>
            </p:spPr>
            <p:txBody>
              <a:bodyPr/>
              <a:lstStyle/>
              <a:p>
                <a:r>
                  <a:rPr lang="en-US">
                    <a:noFill/>
                  </a:rPr>
                  <a:t> </a:t>
                </a:r>
              </a:p>
            </p:txBody>
          </p:sp>
        </mc:Fallback>
      </mc:AlternateContent>
    </p:spTree>
    <p:extLst>
      <p:ext uri="{BB962C8B-B14F-4D97-AF65-F5344CB8AC3E}">
        <p14:creationId xmlns:p14="http://schemas.microsoft.com/office/powerpoint/2010/main" val="347418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A697-6BDA-2B62-A4C3-64C4D802E922}"/>
              </a:ext>
            </a:extLst>
          </p:cNvPr>
          <p:cNvSpPr>
            <a:spLocks noGrp="1"/>
          </p:cNvSpPr>
          <p:nvPr>
            <p:ph type="title"/>
          </p:nvPr>
        </p:nvSpPr>
        <p:spPr/>
        <p:txBody>
          <a:bodyPr/>
          <a:lstStyle/>
          <a:p>
            <a:r>
              <a:rPr lang="en-US" dirty="0"/>
              <a:t>Market Data Points</a:t>
            </a:r>
          </a:p>
        </p:txBody>
      </p:sp>
      <p:sp>
        <p:nvSpPr>
          <p:cNvPr id="5" name="TextBox 4">
            <a:extLst>
              <a:ext uri="{FF2B5EF4-FFF2-40B4-BE49-F238E27FC236}">
                <a16:creationId xmlns:a16="http://schemas.microsoft.com/office/drawing/2014/main" id="{04B4E279-BC1E-2137-5A2E-D1A434451CA1}"/>
              </a:ext>
            </a:extLst>
          </p:cNvPr>
          <p:cNvSpPr txBox="1"/>
          <p:nvPr/>
        </p:nvSpPr>
        <p:spPr>
          <a:xfrm>
            <a:off x="324196" y="1566950"/>
            <a:ext cx="3549535" cy="3877985"/>
          </a:xfrm>
          <a:prstGeom prst="rect">
            <a:avLst/>
          </a:prstGeom>
          <a:noFill/>
        </p:spPr>
        <p:txBody>
          <a:bodyPr wrap="square" rtlCol="0">
            <a:spAutoFit/>
          </a:bodyPr>
          <a:lstStyle/>
          <a:p>
            <a:pPr marL="342900" indent="-342900">
              <a:buFont typeface="Arial" panose="020B0604020202020204" pitchFamily="34" charset="0"/>
              <a:buChar char="•"/>
            </a:pPr>
            <a:r>
              <a:rPr lang="en-US" sz="2400"/>
              <a:t>Market median data </a:t>
            </a:r>
            <a:r>
              <a:rPr lang="en-US" sz="2400" dirty="0"/>
              <a:t>added</a:t>
            </a:r>
          </a:p>
          <a:p>
            <a:pPr marL="342900" indent="-342900">
              <a:buFont typeface="Arial" panose="020B0604020202020204" pitchFamily="34" charset="0"/>
              <a:buChar char="•"/>
            </a:pPr>
            <a:r>
              <a:rPr lang="en-US" sz="2400" dirty="0"/>
              <a:t>It is not on the pay band curve</a:t>
            </a:r>
          </a:p>
          <a:p>
            <a:pPr marL="342900" indent="-342900">
              <a:buFont typeface="Arial" panose="020B0604020202020204" pitchFamily="34" charset="0"/>
              <a:buChar char="•"/>
            </a:pPr>
            <a:r>
              <a:rPr lang="en-US" sz="2400" dirty="0"/>
              <a:t>The difference increases with UCPEA level</a:t>
            </a:r>
          </a:p>
          <a:p>
            <a:pPr marL="342900" indent="-342900">
              <a:buFont typeface="Arial" panose="020B0604020202020204" pitchFamily="34" charset="0"/>
              <a:buChar char="•"/>
            </a:pPr>
            <a:r>
              <a:rPr lang="en-US" sz="2400" dirty="0"/>
              <a:t>Appears to follow a similar model</a:t>
            </a:r>
          </a:p>
          <a:p>
            <a:endParaRPr lang="en-US" dirty="0"/>
          </a:p>
          <a:p>
            <a:endParaRPr lang="en-US" dirty="0"/>
          </a:p>
          <a:p>
            <a:endParaRPr lang="en-US" dirty="0"/>
          </a:p>
        </p:txBody>
      </p:sp>
      <p:graphicFrame>
        <p:nvGraphicFramePr>
          <p:cNvPr id="4" name="Chart 3" descr="The market median data points are not on the pay band curve and form a more exponential curve. ">
            <a:extLst>
              <a:ext uri="{FF2B5EF4-FFF2-40B4-BE49-F238E27FC236}">
                <a16:creationId xmlns:a16="http://schemas.microsoft.com/office/drawing/2014/main" id="{4CBA1958-84F4-9070-1A1E-C92DBD2AEA23}"/>
              </a:ext>
            </a:extLst>
          </p:cNvPr>
          <p:cNvGraphicFramePr>
            <a:graphicFrameLocks/>
          </p:cNvGraphicFramePr>
          <p:nvPr>
            <p:extLst>
              <p:ext uri="{D42A27DB-BD31-4B8C-83A1-F6EECF244321}">
                <p14:modId xmlns:p14="http://schemas.microsoft.com/office/powerpoint/2010/main" val="2111980499"/>
              </p:ext>
            </p:extLst>
          </p:nvPr>
        </p:nvGraphicFramePr>
        <p:xfrm>
          <a:off x="4056611" y="1566950"/>
          <a:ext cx="4572000" cy="457200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A536A21-2697-927C-168F-880694ECF631}"/>
                  </a:ext>
                  <a:ext uri="{C183D7F6-B498-43B3-948B-1728B52AA6E4}">
                    <adec:decorative xmlns:adec="http://schemas.microsoft.com/office/drawing/2017/decorative" val="1"/>
                  </a:ext>
                </a:extLst>
              </p:cNvPr>
              <p:cNvSpPr txBox="1"/>
              <p:nvPr/>
            </p:nvSpPr>
            <p:spPr>
              <a:xfrm>
                <a:off x="4611757" y="1888826"/>
                <a:ext cx="171559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𝑀</m:t>
                      </m:r>
                      <m:r>
                        <a:rPr lang="en-US" sz="1600" b="0" i="1" smtClean="0">
                          <a:latin typeface="Cambria Math" panose="02040503050406030204" pitchFamily="18" charset="0"/>
                        </a:rPr>
                        <m:t>=</m:t>
                      </m:r>
                      <m:r>
                        <a:rPr lang="en-US" sz="1600" b="0" i="1" smtClean="0">
                          <a:latin typeface="Cambria Math" panose="02040503050406030204" pitchFamily="18" charset="0"/>
                        </a:rPr>
                        <m:t>𝐵</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𝑠</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−1</m:t>
                          </m:r>
                        </m:sup>
                      </m:sSup>
                    </m:oMath>
                  </m:oMathPara>
                </a14:m>
                <a:endParaRPr lang="en-US" sz="1600" dirty="0"/>
              </a:p>
            </p:txBody>
          </p:sp>
        </mc:Choice>
        <mc:Fallback>
          <p:sp>
            <p:nvSpPr>
              <p:cNvPr id="6" name="TextBox 5">
                <a:extLst>
                  <a:ext uri="{FF2B5EF4-FFF2-40B4-BE49-F238E27FC236}">
                    <a16:creationId xmlns:a16="http://schemas.microsoft.com/office/drawing/2014/main" id="{8A536A21-2697-927C-168F-880694ECF631}"/>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4611757" y="1888826"/>
                <a:ext cx="1715598" cy="246221"/>
              </a:xfrm>
              <a:prstGeom prst="rect">
                <a:avLst/>
              </a:prstGeom>
              <a:blipFill>
                <a:blip r:embed="rId3"/>
                <a:stretch>
                  <a:fillRect l="-2491" r="-712" b="-5000"/>
                </a:stretch>
              </a:blipFill>
            </p:spPr>
            <p:txBody>
              <a:bodyPr/>
              <a:lstStyle/>
              <a:p>
                <a:r>
                  <a:rPr lang="en-US">
                    <a:noFill/>
                  </a:rPr>
                  <a:t> </a:t>
                </a:r>
              </a:p>
            </p:txBody>
          </p:sp>
        </mc:Fallback>
      </mc:AlternateContent>
    </p:spTree>
    <p:extLst>
      <p:ext uri="{BB962C8B-B14F-4D97-AF65-F5344CB8AC3E}">
        <p14:creationId xmlns:p14="http://schemas.microsoft.com/office/powerpoint/2010/main" val="395650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A697-6BDA-2B62-A4C3-64C4D802E922}"/>
              </a:ext>
            </a:extLst>
          </p:cNvPr>
          <p:cNvSpPr>
            <a:spLocks noGrp="1"/>
          </p:cNvSpPr>
          <p:nvPr>
            <p:ph type="title"/>
          </p:nvPr>
        </p:nvSpPr>
        <p:spPr/>
        <p:txBody>
          <a:bodyPr/>
          <a:lstStyle/>
          <a:p>
            <a:r>
              <a:rPr lang="en-US" dirty="0"/>
              <a:t>Market Power Law</a:t>
            </a:r>
          </a:p>
        </p:txBody>
      </p:sp>
      <p:sp>
        <p:nvSpPr>
          <p:cNvPr id="5" name="TextBox 4">
            <a:extLst>
              <a:ext uri="{FF2B5EF4-FFF2-40B4-BE49-F238E27FC236}">
                <a16:creationId xmlns:a16="http://schemas.microsoft.com/office/drawing/2014/main" id="{8078E474-A1DA-3F11-443A-31789A905EF9}"/>
              </a:ext>
            </a:extLst>
          </p:cNvPr>
          <p:cNvSpPr txBox="1"/>
          <p:nvPr/>
        </p:nvSpPr>
        <p:spPr>
          <a:xfrm>
            <a:off x="324196" y="1566950"/>
            <a:ext cx="3549535" cy="4801314"/>
          </a:xfrm>
          <a:prstGeom prst="rect">
            <a:avLst/>
          </a:prstGeom>
          <a:noFill/>
        </p:spPr>
        <p:txBody>
          <a:bodyPr wrap="square" rtlCol="0">
            <a:spAutoFit/>
          </a:bodyPr>
          <a:lstStyle/>
          <a:p>
            <a:pPr marL="285750" indent="-285750">
              <a:buFont typeface="Arial" panose="020B0604020202020204" pitchFamily="34" charset="0"/>
              <a:buChar char="•"/>
            </a:pPr>
            <a:r>
              <a:rPr lang="en-US" sz="2400" dirty="0"/>
              <a:t>Assume market data starts at the same baseline (B)</a:t>
            </a:r>
          </a:p>
          <a:p>
            <a:pPr marL="285750" indent="-285750">
              <a:buFont typeface="Arial" panose="020B0604020202020204" pitchFamily="34" charset="0"/>
              <a:buChar char="•"/>
            </a:pPr>
            <a:r>
              <a:rPr lang="en-US" sz="2400" dirty="0"/>
              <a:t>The market data represents medians (50% percentile) and not midpoints</a:t>
            </a:r>
          </a:p>
          <a:p>
            <a:pPr marL="285750" indent="-285750">
              <a:buFont typeface="Arial" panose="020B0604020202020204" pitchFamily="34" charset="0"/>
              <a:buChar char="•"/>
            </a:pPr>
            <a:r>
              <a:rPr lang="en-US" sz="2400" dirty="0"/>
              <a:t>Use least squares regression to calculate stride (s) for best fit</a:t>
            </a:r>
          </a:p>
          <a:p>
            <a:pPr marL="285750" indent="-285750">
              <a:buFont typeface="Arial" panose="020B0604020202020204" pitchFamily="34" charset="0"/>
              <a:buChar char="•"/>
            </a:pPr>
            <a:r>
              <a:rPr lang="en-US" sz="2400" dirty="0"/>
              <a:t>The power law fits the data relatively well</a:t>
            </a:r>
            <a:endParaRPr lang="en-US" dirty="0"/>
          </a:p>
          <a:p>
            <a:endParaRPr lang="en-US" dirty="0"/>
          </a:p>
        </p:txBody>
      </p:sp>
      <p:grpSp>
        <p:nvGrpSpPr>
          <p:cNvPr id="3" name="Group 2" descr="The stride is 14.228 percent for the market data which is more than the 12 percent that was calculated for the pay bands line. ">
            <a:extLst>
              <a:ext uri="{FF2B5EF4-FFF2-40B4-BE49-F238E27FC236}">
                <a16:creationId xmlns:a16="http://schemas.microsoft.com/office/drawing/2014/main" id="{29637E1E-2611-2B52-C1B6-243428CBA25F}"/>
              </a:ext>
            </a:extLst>
          </p:cNvPr>
          <p:cNvGrpSpPr/>
          <p:nvPr/>
        </p:nvGrpSpPr>
        <p:grpSpPr>
          <a:xfrm>
            <a:off x="4056611" y="1566950"/>
            <a:ext cx="4572000" cy="4572000"/>
            <a:chOff x="4056611" y="1566950"/>
            <a:chExt cx="4572000" cy="4572000"/>
          </a:xfrm>
        </p:grpSpPr>
        <mc:AlternateContent xmlns:mc="http://schemas.openxmlformats.org/markup-compatibility/2006" xmlns:a14="http://schemas.microsoft.com/office/drawing/2010/main">
          <mc:Choice Requires="a14">
            <p:graphicFrame>
              <p:nvGraphicFramePr>
                <p:cNvPr id="4" name="Chart 3">
                  <a:extLst>
                    <a:ext uri="{FF2B5EF4-FFF2-40B4-BE49-F238E27FC236}">
                      <a16:creationId xmlns:a16="http://schemas.microsoft.com/office/drawing/2014/main" id="{4CBA1958-84F4-9070-1A1E-C92DBD2AEA23}"/>
                    </a:ext>
                  </a:extLst>
                </p:cNvPr>
                <p:cNvGraphicFramePr>
                  <a:graphicFrameLocks/>
                </p:cNvGraphicFramePr>
                <p:nvPr>
                  <p:extLst>
                    <p:ext uri="{D42A27DB-BD31-4B8C-83A1-F6EECF244321}">
                      <p14:modId xmlns:p14="http://schemas.microsoft.com/office/powerpoint/2010/main" val="859491957"/>
                    </p:ext>
                  </p:extLst>
                </p:nvPr>
              </p:nvGraphicFramePr>
              <p:xfrm>
                <a:off x="4056611" y="1566950"/>
                <a:ext cx="4572000" cy="4572000"/>
              </p:xfrm>
              <a:graphic>
                <a:graphicData uri="http://schemas.openxmlformats.org/drawingml/2006/chart">
                  <c:chart xmlns:c="http://schemas.openxmlformats.org/drawingml/2006/chart" xmlns:r="http://schemas.openxmlformats.org/officeDocument/2006/relationships" r:id="rId2"/>
                </a:graphicData>
              </a:graphic>
            </p:graphicFrame>
          </mc:Choice>
          <mc:Fallback xmlns="">
            <p:graphicFrame>
              <p:nvGraphicFramePr>
                <p:cNvPr id="4" name="Chart 3">
                  <a:extLst>
                    <a:ext uri="{FF2B5EF4-FFF2-40B4-BE49-F238E27FC236}">
                      <a16:creationId xmlns:a16="http://schemas.microsoft.com/office/drawing/2014/main" id="{4CBA1958-84F4-9070-1A1E-C92DBD2AEA23}"/>
                    </a:ext>
                  </a:extLst>
                </p:cNvPr>
                <p:cNvGraphicFramePr>
                  <a:graphicFrameLocks/>
                </p:cNvGraphicFramePr>
                <p:nvPr>
                  <p:extLst>
                    <p:ext uri="{D42A27DB-BD31-4B8C-83A1-F6EECF244321}">
                      <p14:modId xmlns:p14="http://schemas.microsoft.com/office/powerpoint/2010/main" val="859491957"/>
                    </p:ext>
                  </p:extLst>
                </p:nvPr>
              </p:nvGraphicFramePr>
              <p:xfrm>
                <a:off x="4056611" y="1566950"/>
                <a:ext cx="4572000" cy="4572000"/>
              </p:xfrm>
              <a:graphic>
                <a:graphicData uri="http://schemas.openxmlformats.org/drawingml/2006/chart">
                  <c:chart xmlns:c="http://schemas.openxmlformats.org/drawingml/2006/chart" xmlns:r="http://schemas.openxmlformats.org/officeDocument/2006/relationships" r:id="rId3"/>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2630E2-5FCE-AB6B-DC0A-A8033B2FB297}"/>
                    </a:ext>
                  </a:extLst>
                </p:cNvPr>
                <p:cNvSpPr txBox="1"/>
                <p:nvPr/>
              </p:nvSpPr>
              <p:spPr>
                <a:xfrm>
                  <a:off x="4611757" y="1888826"/>
                  <a:ext cx="171559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𝑀</m:t>
                        </m:r>
                        <m:r>
                          <a:rPr lang="en-US" sz="1600" b="0" i="1" smtClean="0">
                            <a:latin typeface="Cambria Math" panose="02040503050406030204" pitchFamily="18" charset="0"/>
                          </a:rPr>
                          <m:t>=</m:t>
                        </m:r>
                        <m:r>
                          <a:rPr lang="en-US" sz="1600" b="0" i="1" smtClean="0">
                            <a:latin typeface="Cambria Math" panose="02040503050406030204" pitchFamily="18" charset="0"/>
                          </a:rPr>
                          <m:t>𝐵</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𝑠</m:t>
                                </m:r>
                              </m:e>
                            </m:d>
                          </m:e>
                          <m:sup>
                            <m:r>
                              <a:rPr lang="en-US" sz="1600" b="0" i="1" smtClean="0">
                                <a:latin typeface="Cambria Math" panose="02040503050406030204" pitchFamily="18" charset="0"/>
                              </a:rPr>
                              <m:t>𝑛</m:t>
                            </m:r>
                            <m:r>
                              <a:rPr lang="en-US" sz="1600" b="0" i="1" smtClean="0">
                                <a:latin typeface="Cambria Math" panose="02040503050406030204" pitchFamily="18" charset="0"/>
                              </a:rPr>
                              <m:t>−1</m:t>
                            </m:r>
                          </m:sup>
                        </m:sSup>
                      </m:oMath>
                    </m:oMathPara>
                  </a14:m>
                  <a:endParaRPr lang="en-US" sz="1600" dirty="0"/>
                </a:p>
              </p:txBody>
            </p:sp>
          </mc:Choice>
          <mc:Fallback xmlns="">
            <p:sp>
              <p:nvSpPr>
                <p:cNvPr id="6" name="TextBox 5">
                  <a:extLst>
                    <a:ext uri="{FF2B5EF4-FFF2-40B4-BE49-F238E27FC236}">
                      <a16:creationId xmlns:a16="http://schemas.microsoft.com/office/drawing/2014/main" id="{312630E2-5FCE-AB6B-DC0A-A8033B2FB297}"/>
                    </a:ext>
                  </a:extLst>
                </p:cNvPr>
                <p:cNvSpPr txBox="1">
                  <a:spLocks noRot="1" noChangeAspect="1" noMove="1" noResize="1" noEditPoints="1" noAdjustHandles="1" noChangeArrowheads="1" noChangeShapeType="1" noTextEdit="1"/>
                </p:cNvSpPr>
                <p:nvPr/>
              </p:nvSpPr>
              <p:spPr>
                <a:xfrm>
                  <a:off x="4611757" y="1888826"/>
                  <a:ext cx="1715598" cy="246221"/>
                </a:xfrm>
                <a:prstGeom prst="rect">
                  <a:avLst/>
                </a:prstGeom>
                <a:blipFill>
                  <a:blip r:embed="rId4"/>
                  <a:stretch>
                    <a:fillRect l="-2491" r="-712" b="-5000"/>
                  </a:stretch>
                </a:blipFill>
              </p:spPr>
              <p:txBody>
                <a:bodyPr/>
                <a:lstStyle/>
                <a:p>
                  <a:r>
                    <a:rPr lang="en-US">
                      <a:noFill/>
                    </a:rPr>
                    <a:t> </a:t>
                  </a:r>
                </a:p>
              </p:txBody>
            </p:sp>
          </mc:Fallback>
        </mc:AlternateContent>
      </p:grpSp>
    </p:spTree>
    <p:extLst>
      <p:ext uri="{BB962C8B-B14F-4D97-AF65-F5344CB8AC3E}">
        <p14:creationId xmlns:p14="http://schemas.microsoft.com/office/powerpoint/2010/main" val="301295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57D6D-793B-74C7-5AF8-9986217DFD61}"/>
              </a:ext>
            </a:extLst>
          </p:cNvPr>
          <p:cNvSpPr>
            <a:spLocks noGrp="1"/>
          </p:cNvSpPr>
          <p:nvPr>
            <p:ph type="title"/>
          </p:nvPr>
        </p:nvSpPr>
        <p:spPr/>
        <p:txBody>
          <a:bodyPr/>
          <a:lstStyle/>
          <a:p>
            <a:r>
              <a:rPr lang="en-US" dirty="0"/>
              <a:t>Median Centric Targets</a:t>
            </a:r>
          </a:p>
        </p:txBody>
      </p:sp>
      <p:sp>
        <p:nvSpPr>
          <p:cNvPr id="2" name="Content Placeholder 1">
            <a:extLst>
              <a:ext uri="{FF2B5EF4-FFF2-40B4-BE49-F238E27FC236}">
                <a16:creationId xmlns:a16="http://schemas.microsoft.com/office/drawing/2014/main" id="{984133A0-305A-B529-45F8-2BA809518834}"/>
              </a:ext>
            </a:extLst>
          </p:cNvPr>
          <p:cNvSpPr>
            <a:spLocks noGrp="1"/>
          </p:cNvSpPr>
          <p:nvPr>
            <p:ph idx="1"/>
          </p:nvPr>
        </p:nvSpPr>
        <p:spPr/>
        <p:txBody>
          <a:bodyPr/>
          <a:lstStyle/>
          <a:p>
            <a:r>
              <a:rPr lang="en-US" sz="2800" dirty="0"/>
              <a:t>Upper and lower bounds preserved</a:t>
            </a:r>
          </a:p>
          <a:p>
            <a:r>
              <a:rPr lang="en-US" sz="2800" dirty="0"/>
              <a:t>Median is full performance for a given job at a given level</a:t>
            </a:r>
          </a:p>
          <a:p>
            <a:r>
              <a:rPr lang="en-US" sz="2800" dirty="0"/>
              <a:t>Medians are shifted with respect to the midpoints</a:t>
            </a:r>
          </a:p>
          <a:p>
            <a:r>
              <a:rPr lang="en-US" sz="2800" dirty="0"/>
              <a:t>The shift increases for higher UCPEA levels</a:t>
            </a:r>
          </a:p>
        </p:txBody>
      </p:sp>
    </p:spTree>
    <p:extLst>
      <p:ext uri="{BB962C8B-B14F-4D97-AF65-F5344CB8AC3E}">
        <p14:creationId xmlns:p14="http://schemas.microsoft.com/office/powerpoint/2010/main" val="34768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95672C-A767-6F87-E6C8-74441DB5C1A0}"/>
              </a:ext>
            </a:extLst>
          </p:cNvPr>
          <p:cNvSpPr>
            <a:spLocks noGrp="1"/>
          </p:cNvSpPr>
          <p:nvPr>
            <p:ph type="title"/>
          </p:nvPr>
        </p:nvSpPr>
        <p:spPr/>
        <p:txBody>
          <a:bodyPr/>
          <a:lstStyle/>
          <a:p>
            <a:r>
              <a:rPr lang="en-US" dirty="0"/>
              <a:t>Median Centric Targets</a:t>
            </a:r>
          </a:p>
        </p:txBody>
      </p:sp>
      <p:sp>
        <p:nvSpPr>
          <p:cNvPr id="2" name="Content Placeholder 1">
            <a:extLst>
              <a:ext uri="{FF2B5EF4-FFF2-40B4-BE49-F238E27FC236}">
                <a16:creationId xmlns:a16="http://schemas.microsoft.com/office/drawing/2014/main" id="{45E9413F-FE3A-C5E1-9820-659204C01799}"/>
              </a:ext>
            </a:extLst>
          </p:cNvPr>
          <p:cNvSpPr>
            <a:spLocks noGrp="1"/>
          </p:cNvSpPr>
          <p:nvPr>
            <p:ph idx="1"/>
          </p:nvPr>
        </p:nvSpPr>
        <p:spPr/>
        <p:txBody>
          <a:bodyPr/>
          <a:lstStyle/>
          <a:p>
            <a:pPr marL="0" indent="0">
              <a:buNone/>
            </a:pPr>
            <a:r>
              <a:rPr lang="en-US" sz="2800" dirty="0"/>
              <a:t>Normal targets for asymmetric medians applies scaling to upper portion (above median) and lower portion (below median) independently.</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Medians do not match midpoints.</a:t>
            </a:r>
          </a:p>
          <a:p>
            <a:pPr marL="0" indent="0">
              <a:buNone/>
            </a:pPr>
            <a:endParaRPr lang="en-US" sz="2400" dirty="0"/>
          </a:p>
        </p:txBody>
      </p:sp>
      <p:graphicFrame>
        <p:nvGraphicFramePr>
          <p:cNvPr id="7" name="Table 6">
            <a:extLst>
              <a:ext uri="{FF2B5EF4-FFF2-40B4-BE49-F238E27FC236}">
                <a16:creationId xmlns:a16="http://schemas.microsoft.com/office/drawing/2014/main" id="{85A87A99-47BF-6511-6B63-98E3CDA8693F}"/>
              </a:ext>
            </a:extLst>
          </p:cNvPr>
          <p:cNvGraphicFramePr>
            <a:graphicFrameLocks noGrp="1"/>
          </p:cNvGraphicFramePr>
          <p:nvPr>
            <p:extLst>
              <p:ext uri="{D42A27DB-BD31-4B8C-83A1-F6EECF244321}">
                <p14:modId xmlns:p14="http://schemas.microsoft.com/office/powerpoint/2010/main" val="501759592"/>
              </p:ext>
            </p:extLst>
          </p:nvPr>
        </p:nvGraphicFramePr>
        <p:xfrm>
          <a:off x="1524000" y="2958987"/>
          <a:ext cx="6096000" cy="1905000"/>
        </p:xfrm>
        <a:graphic>
          <a:graphicData uri="http://schemas.openxmlformats.org/drawingml/2006/table">
            <a:tbl>
              <a:tblPr/>
              <a:tblGrid>
                <a:gridCol w="609600">
                  <a:extLst>
                    <a:ext uri="{9D8B030D-6E8A-4147-A177-3AD203B41FA5}">
                      <a16:colId xmlns:a16="http://schemas.microsoft.com/office/drawing/2014/main" val="2157829708"/>
                    </a:ext>
                  </a:extLst>
                </a:gridCol>
                <a:gridCol w="609600">
                  <a:extLst>
                    <a:ext uri="{9D8B030D-6E8A-4147-A177-3AD203B41FA5}">
                      <a16:colId xmlns:a16="http://schemas.microsoft.com/office/drawing/2014/main" val="2721470626"/>
                    </a:ext>
                  </a:extLst>
                </a:gridCol>
                <a:gridCol w="609600">
                  <a:extLst>
                    <a:ext uri="{9D8B030D-6E8A-4147-A177-3AD203B41FA5}">
                      <a16:colId xmlns:a16="http://schemas.microsoft.com/office/drawing/2014/main" val="3147001346"/>
                    </a:ext>
                  </a:extLst>
                </a:gridCol>
                <a:gridCol w="609600">
                  <a:extLst>
                    <a:ext uri="{9D8B030D-6E8A-4147-A177-3AD203B41FA5}">
                      <a16:colId xmlns:a16="http://schemas.microsoft.com/office/drawing/2014/main" val="3867485782"/>
                    </a:ext>
                  </a:extLst>
                </a:gridCol>
                <a:gridCol w="609600">
                  <a:extLst>
                    <a:ext uri="{9D8B030D-6E8A-4147-A177-3AD203B41FA5}">
                      <a16:colId xmlns:a16="http://schemas.microsoft.com/office/drawing/2014/main" val="537404306"/>
                    </a:ext>
                  </a:extLst>
                </a:gridCol>
                <a:gridCol w="609600">
                  <a:extLst>
                    <a:ext uri="{9D8B030D-6E8A-4147-A177-3AD203B41FA5}">
                      <a16:colId xmlns:a16="http://schemas.microsoft.com/office/drawing/2014/main" val="238871945"/>
                    </a:ext>
                  </a:extLst>
                </a:gridCol>
                <a:gridCol w="609600">
                  <a:extLst>
                    <a:ext uri="{9D8B030D-6E8A-4147-A177-3AD203B41FA5}">
                      <a16:colId xmlns:a16="http://schemas.microsoft.com/office/drawing/2014/main" val="1934376581"/>
                    </a:ext>
                  </a:extLst>
                </a:gridCol>
                <a:gridCol w="609600">
                  <a:extLst>
                    <a:ext uri="{9D8B030D-6E8A-4147-A177-3AD203B41FA5}">
                      <a16:colId xmlns:a16="http://schemas.microsoft.com/office/drawing/2014/main" val="1348764228"/>
                    </a:ext>
                  </a:extLst>
                </a:gridCol>
                <a:gridCol w="609600">
                  <a:extLst>
                    <a:ext uri="{9D8B030D-6E8A-4147-A177-3AD203B41FA5}">
                      <a16:colId xmlns:a16="http://schemas.microsoft.com/office/drawing/2014/main" val="3227769854"/>
                    </a:ext>
                  </a:extLst>
                </a:gridCol>
                <a:gridCol w="609600">
                  <a:extLst>
                    <a:ext uri="{9D8B030D-6E8A-4147-A177-3AD203B41FA5}">
                      <a16:colId xmlns:a16="http://schemas.microsoft.com/office/drawing/2014/main" val="3076529373"/>
                    </a:ext>
                  </a:extLst>
                </a:gridCol>
              </a:tblGrid>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extLst>
                  <a:ext uri="{0D108BD9-81ED-4DB2-BD59-A6C34878D82A}">
                    <a16:rowId xmlns:a16="http://schemas.microsoft.com/office/drawing/2014/main" val="3589204579"/>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07835066"/>
                  </a:ext>
                </a:extLst>
              </a:tr>
              <a:tr h="190500">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43,634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49,782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52,559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54,740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56,724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58,707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60,889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63,665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69,814 </a:t>
                      </a:r>
                    </a:p>
                  </a:txBody>
                  <a:tcPr marL="0" marR="0" marT="0" marB="0" anchor="b">
                    <a:lnL>
                      <a:noFill/>
                    </a:lnL>
                    <a:lnR>
                      <a:noFill/>
                    </a:lnR>
                    <a:lnT>
                      <a:noFill/>
                    </a:lnT>
                    <a:lnB>
                      <a:noFill/>
                    </a:lnB>
                  </a:tcPr>
                </a:tc>
                <a:extLst>
                  <a:ext uri="{0D108BD9-81ED-4DB2-BD59-A6C34878D82A}">
                    <a16:rowId xmlns:a16="http://schemas.microsoft.com/office/drawing/2014/main" val="1963352583"/>
                  </a:ext>
                </a:extLst>
              </a:tr>
              <a:tr h="190500">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48,870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56,355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59,736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62,392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64,807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66,835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69,065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71,905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78,191 </a:t>
                      </a:r>
                    </a:p>
                  </a:txBody>
                  <a:tcPr marL="0" marR="0" marT="0" marB="0" anchor="b">
                    <a:lnL>
                      <a:noFill/>
                    </a:lnL>
                    <a:lnR>
                      <a:noFill/>
                    </a:lnR>
                    <a:lnT>
                      <a:noFill/>
                    </a:lnT>
                    <a:lnB>
                      <a:noFill/>
                    </a:lnB>
                  </a:tcPr>
                </a:tc>
                <a:extLst>
                  <a:ext uri="{0D108BD9-81ED-4DB2-BD59-A6C34878D82A}">
                    <a16:rowId xmlns:a16="http://schemas.microsoft.com/office/drawing/2014/main" val="340610311"/>
                  </a:ext>
                </a:extLst>
              </a:tr>
              <a:tr h="190500">
                <a:tc>
                  <a:txBody>
                    <a:bodyPr/>
                    <a:lstStyle/>
                    <a:p>
                      <a:pPr algn="ct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54,734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63,803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67,898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71,116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74,042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76,092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78,347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81,218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87,574 </a:t>
                      </a:r>
                    </a:p>
                  </a:txBody>
                  <a:tcPr marL="0" marR="0" marT="0" marB="0" anchor="b">
                    <a:lnL>
                      <a:noFill/>
                    </a:lnL>
                    <a:lnR>
                      <a:noFill/>
                    </a:lnR>
                    <a:lnT>
                      <a:noFill/>
                    </a:lnT>
                    <a:lnB>
                      <a:noFill/>
                    </a:lnB>
                  </a:tcPr>
                </a:tc>
                <a:extLst>
                  <a:ext uri="{0D108BD9-81ED-4DB2-BD59-A6C34878D82A}">
                    <a16:rowId xmlns:a16="http://schemas.microsoft.com/office/drawing/2014/main" val="156041830"/>
                  </a:ext>
                </a:extLst>
              </a:tr>
              <a:tr h="190500">
                <a:tc>
                  <a:txBody>
                    <a:bodyPr/>
                    <a:lstStyle/>
                    <a:p>
                      <a:pPr algn="ct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61,302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72,241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77,182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81,064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84,593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86,637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88,885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91,747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98,083 </a:t>
                      </a:r>
                    </a:p>
                  </a:txBody>
                  <a:tcPr marL="0" marR="0" marT="0" marB="0" anchor="b">
                    <a:lnL>
                      <a:noFill/>
                    </a:lnL>
                    <a:lnR>
                      <a:noFill/>
                    </a:lnR>
                    <a:lnT>
                      <a:noFill/>
                    </a:lnT>
                    <a:lnB>
                      <a:noFill/>
                    </a:lnB>
                  </a:tcPr>
                </a:tc>
                <a:extLst>
                  <a:ext uri="{0D108BD9-81ED-4DB2-BD59-A6C34878D82A}">
                    <a16:rowId xmlns:a16="http://schemas.microsoft.com/office/drawing/2014/main" val="130089984"/>
                  </a:ext>
                </a:extLst>
              </a:tr>
              <a:tr h="190500">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68,658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81,804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87,741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92,406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96,647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98,648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100,849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103,650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109,853 </a:t>
                      </a:r>
                    </a:p>
                  </a:txBody>
                  <a:tcPr marL="0" marR="0" marT="0" marB="0" anchor="b">
                    <a:lnL>
                      <a:noFill/>
                    </a:lnL>
                    <a:lnR>
                      <a:noFill/>
                    </a:lnR>
                    <a:lnT>
                      <a:noFill/>
                    </a:lnT>
                    <a:lnB>
                      <a:noFill/>
                    </a:lnB>
                  </a:tcPr>
                </a:tc>
                <a:extLst>
                  <a:ext uri="{0D108BD9-81ED-4DB2-BD59-A6C34878D82A}">
                    <a16:rowId xmlns:a16="http://schemas.microsoft.com/office/drawing/2014/main" val="2425196998"/>
                  </a:ext>
                </a:extLst>
              </a:tr>
              <a:tr h="190500">
                <a:tc>
                  <a:txBody>
                    <a:bodyPr/>
                    <a:lstStyle/>
                    <a:p>
                      <a:pPr algn="ctr" fontAlgn="b"/>
                      <a:r>
                        <a:rPr lang="en-US" sz="11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76,897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92,642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99,753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105,340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110,419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112,331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114,433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117,110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123,035 </a:t>
                      </a:r>
                    </a:p>
                  </a:txBody>
                  <a:tcPr marL="0" marR="0" marT="0" marB="0" anchor="b">
                    <a:lnL>
                      <a:noFill/>
                    </a:lnL>
                    <a:lnR>
                      <a:noFill/>
                    </a:lnR>
                    <a:lnT>
                      <a:noFill/>
                    </a:lnT>
                    <a:lnB>
                      <a:noFill/>
                    </a:lnB>
                  </a:tcPr>
                </a:tc>
                <a:extLst>
                  <a:ext uri="{0D108BD9-81ED-4DB2-BD59-A6C34878D82A}">
                    <a16:rowId xmlns:a16="http://schemas.microsoft.com/office/drawing/2014/main" val="4229270596"/>
                  </a:ext>
                </a:extLst>
              </a:tr>
              <a:tr h="190500">
                <a:tc>
                  <a:txBody>
                    <a:bodyPr/>
                    <a:lstStyle/>
                    <a:p>
                      <a:pPr algn="ctr" fontAlgn="b"/>
                      <a:r>
                        <a:rPr lang="en-US" sz="11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86,125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104,926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113,417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120,089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126,154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127,918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129,859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132,330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137,800 </a:t>
                      </a:r>
                    </a:p>
                  </a:txBody>
                  <a:tcPr marL="0" marR="0" marT="0" marB="0" anchor="b">
                    <a:lnL>
                      <a:noFill/>
                    </a:lnL>
                    <a:lnR>
                      <a:noFill/>
                    </a:lnR>
                    <a:lnT>
                      <a:noFill/>
                    </a:lnT>
                    <a:lnB>
                      <a:noFill/>
                    </a:lnB>
                  </a:tcPr>
                </a:tc>
                <a:extLst>
                  <a:ext uri="{0D108BD9-81ED-4DB2-BD59-A6C34878D82A}">
                    <a16:rowId xmlns:a16="http://schemas.microsoft.com/office/drawing/2014/main" val="469983344"/>
                  </a:ext>
                </a:extLst>
              </a:tr>
              <a:tr h="190500">
                <a:tc>
                  <a:txBody>
                    <a:bodyPr/>
                    <a:lstStyle/>
                    <a:p>
                      <a:pPr algn="ctr" fontAlgn="b"/>
                      <a:r>
                        <a:rPr lang="en-US" sz="11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96,460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118,851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128,963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136,908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144,131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145,677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147,378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149,542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154,336 </a:t>
                      </a:r>
                    </a:p>
                  </a:txBody>
                  <a:tcPr marL="0" marR="0" marT="0" marB="0" anchor="b">
                    <a:lnL>
                      <a:noFill/>
                    </a:lnL>
                    <a:lnR>
                      <a:noFill/>
                    </a:lnR>
                    <a:lnT>
                      <a:noFill/>
                    </a:lnT>
                    <a:lnB>
                      <a:noFill/>
                    </a:lnB>
                  </a:tcPr>
                </a:tc>
                <a:extLst>
                  <a:ext uri="{0D108BD9-81ED-4DB2-BD59-A6C34878D82A}">
                    <a16:rowId xmlns:a16="http://schemas.microsoft.com/office/drawing/2014/main" val="976277495"/>
                  </a:ext>
                </a:extLst>
              </a:tr>
            </a:tbl>
          </a:graphicData>
        </a:graphic>
      </p:graphicFrame>
      <p:grpSp>
        <p:nvGrpSpPr>
          <p:cNvPr id="4" name="Group 3" descr="The lower bound is in the column marked as -4 all the way to the left. The upper bounds are in the column marked as 4 all the way on the column to the right. The median numbers in this table are different then the midpoint numbers. The median numbers are 56,724, 64,807, 74,042, 84,593, 96,647, 110,154, 126,154, 144,131.">
            <a:extLst>
              <a:ext uri="{FF2B5EF4-FFF2-40B4-BE49-F238E27FC236}">
                <a16:creationId xmlns:a16="http://schemas.microsoft.com/office/drawing/2014/main" id="{521CD0D8-1D8D-5D1A-A1DD-145516751CD0}"/>
              </a:ext>
            </a:extLst>
          </p:cNvPr>
          <p:cNvGrpSpPr/>
          <p:nvPr/>
        </p:nvGrpSpPr>
        <p:grpSpPr>
          <a:xfrm>
            <a:off x="2080949" y="3202032"/>
            <a:ext cx="5797714" cy="2403308"/>
            <a:chOff x="2080949" y="3202032"/>
            <a:chExt cx="5797714" cy="2403308"/>
          </a:xfrm>
        </p:grpSpPr>
        <p:sp>
          <p:nvSpPr>
            <p:cNvPr id="5" name="Oval 4">
              <a:extLst>
                <a:ext uri="{FF2B5EF4-FFF2-40B4-BE49-F238E27FC236}">
                  <a16:creationId xmlns:a16="http://schemas.microsoft.com/office/drawing/2014/main" id="{7F51E72F-1833-A923-29EF-F7C4831D4FA8}"/>
                </a:ext>
              </a:extLst>
            </p:cNvPr>
            <p:cNvSpPr/>
            <p:nvPr/>
          </p:nvSpPr>
          <p:spPr>
            <a:xfrm>
              <a:off x="4499953" y="3202033"/>
              <a:ext cx="914400" cy="1820487"/>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17ACC5A-FCE8-D4AF-F304-F0ACF68B055F}"/>
                </a:ext>
              </a:extLst>
            </p:cNvPr>
            <p:cNvSpPr txBox="1"/>
            <p:nvPr/>
          </p:nvSpPr>
          <p:spPr>
            <a:xfrm>
              <a:off x="4394338" y="5143675"/>
              <a:ext cx="1125629" cy="461665"/>
            </a:xfrm>
            <a:prstGeom prst="rect">
              <a:avLst/>
            </a:prstGeom>
            <a:noFill/>
          </p:spPr>
          <p:txBody>
            <a:bodyPr wrap="none" rtlCol="0">
              <a:spAutoFit/>
            </a:bodyPr>
            <a:lstStyle/>
            <a:p>
              <a:r>
                <a:rPr lang="en-US" sz="2400" dirty="0">
                  <a:solidFill>
                    <a:srgbClr val="C00000"/>
                  </a:solidFill>
                </a:rPr>
                <a:t>median</a:t>
              </a:r>
            </a:p>
          </p:txBody>
        </p:sp>
        <p:sp>
          <p:nvSpPr>
            <p:cNvPr id="8" name="Oval 7">
              <a:extLst>
                <a:ext uri="{FF2B5EF4-FFF2-40B4-BE49-F238E27FC236}">
                  <a16:creationId xmlns:a16="http://schemas.microsoft.com/office/drawing/2014/main" id="{D386A417-848F-FBBD-8364-7A51AACDD5B3}"/>
                </a:ext>
              </a:extLst>
            </p:cNvPr>
            <p:cNvSpPr/>
            <p:nvPr/>
          </p:nvSpPr>
          <p:spPr>
            <a:xfrm>
              <a:off x="2080949" y="3202032"/>
              <a:ext cx="914400" cy="1820487"/>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76D4A91-49BB-B487-45A3-BA77DF2E240F}"/>
                </a:ext>
              </a:extLst>
            </p:cNvPr>
            <p:cNvSpPr txBox="1"/>
            <p:nvPr/>
          </p:nvSpPr>
          <p:spPr>
            <a:xfrm>
              <a:off x="2080949" y="5143675"/>
              <a:ext cx="953403" cy="461665"/>
            </a:xfrm>
            <a:prstGeom prst="rect">
              <a:avLst/>
            </a:prstGeom>
            <a:noFill/>
          </p:spPr>
          <p:txBody>
            <a:bodyPr wrap="none" rtlCol="0">
              <a:spAutoFit/>
            </a:bodyPr>
            <a:lstStyle/>
            <a:p>
              <a:r>
                <a:rPr lang="en-US" sz="2400" dirty="0">
                  <a:solidFill>
                    <a:srgbClr val="C00000"/>
                  </a:solidFill>
                </a:rPr>
                <a:t>Lower</a:t>
              </a:r>
            </a:p>
          </p:txBody>
        </p:sp>
        <p:sp>
          <p:nvSpPr>
            <p:cNvPr id="10" name="Oval 9">
              <a:extLst>
                <a:ext uri="{FF2B5EF4-FFF2-40B4-BE49-F238E27FC236}">
                  <a16:creationId xmlns:a16="http://schemas.microsoft.com/office/drawing/2014/main" id="{D4E7FD28-6AE9-D6E1-86E3-508E88DCD8B3}"/>
                </a:ext>
              </a:extLst>
            </p:cNvPr>
            <p:cNvSpPr/>
            <p:nvPr/>
          </p:nvSpPr>
          <p:spPr>
            <a:xfrm>
              <a:off x="6935578" y="3202034"/>
              <a:ext cx="914400" cy="1820487"/>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A01B65-CF6B-D948-5469-8741A07EAA46}"/>
                </a:ext>
              </a:extLst>
            </p:cNvPr>
            <p:cNvSpPr txBox="1"/>
            <p:nvPr/>
          </p:nvSpPr>
          <p:spPr>
            <a:xfrm>
              <a:off x="6946998" y="5143675"/>
              <a:ext cx="931665" cy="461665"/>
            </a:xfrm>
            <a:prstGeom prst="rect">
              <a:avLst/>
            </a:prstGeom>
            <a:noFill/>
          </p:spPr>
          <p:txBody>
            <a:bodyPr wrap="none" rtlCol="0">
              <a:spAutoFit/>
            </a:bodyPr>
            <a:lstStyle/>
            <a:p>
              <a:r>
                <a:rPr lang="en-US" sz="2400" dirty="0">
                  <a:solidFill>
                    <a:srgbClr val="C00000"/>
                  </a:solidFill>
                </a:rPr>
                <a:t>upper</a:t>
              </a:r>
            </a:p>
          </p:txBody>
        </p:sp>
      </p:grpSp>
    </p:spTree>
    <p:extLst>
      <p:ext uri="{BB962C8B-B14F-4D97-AF65-F5344CB8AC3E}">
        <p14:creationId xmlns:p14="http://schemas.microsoft.com/office/powerpoint/2010/main" val="4615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First Approach</a:t>
            </a:r>
          </a:p>
        </p:txBody>
      </p:sp>
      <p:grpSp>
        <p:nvGrpSpPr>
          <p:cNvPr id="5" name="Group 4" descr="Individual is made up of Marybeth which is 1000, Enrique which is 2000, and Herman which is 1000. The Collective is 4000. The pool collective is 3000. ">
            <a:extLst>
              <a:ext uri="{FF2B5EF4-FFF2-40B4-BE49-F238E27FC236}">
                <a16:creationId xmlns:a16="http://schemas.microsoft.com/office/drawing/2014/main" id="{A94D40E8-5011-4B6C-E79B-EA3F827C862C}"/>
              </a:ext>
            </a:extLst>
          </p:cNvPr>
          <p:cNvGrpSpPr/>
          <p:nvPr/>
        </p:nvGrpSpPr>
        <p:grpSpPr>
          <a:xfrm>
            <a:off x="1005840" y="2004754"/>
            <a:ext cx="5632633" cy="3700660"/>
            <a:chOff x="1005840" y="2004754"/>
            <a:chExt cx="5632633" cy="3700660"/>
          </a:xfrm>
        </p:grpSpPr>
        <p:sp>
          <p:nvSpPr>
            <p:cNvPr id="4" name="Content Placeholder 1">
              <a:extLst>
                <a:ext uri="{FF2B5EF4-FFF2-40B4-BE49-F238E27FC236}">
                  <a16:creationId xmlns:a16="http://schemas.microsoft.com/office/drawing/2014/main" id="{872A459A-64D4-880C-F967-AED440CB5117}"/>
                </a:ext>
              </a:extLst>
            </p:cNvPr>
            <p:cNvSpPr txBox="1">
              <a:spLocks/>
            </p:cNvSpPr>
            <p:nvPr/>
          </p:nvSpPr>
          <p:spPr>
            <a:xfrm>
              <a:off x="1130532" y="2004754"/>
              <a:ext cx="1878675" cy="18869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Marybeth</a:t>
              </a:r>
            </a:p>
            <a:p>
              <a:pPr marL="0" indent="0">
                <a:buFont typeface="Arial"/>
                <a:buNone/>
              </a:pPr>
              <a:r>
                <a:rPr lang="en-US" dirty="0"/>
                <a:t>Enrique</a:t>
              </a:r>
            </a:p>
            <a:p>
              <a:pPr marL="0" indent="0">
                <a:buFont typeface="Arial"/>
                <a:buNone/>
              </a:pPr>
              <a:r>
                <a:rPr lang="en-US" dirty="0"/>
                <a:t>Herman</a:t>
              </a:r>
            </a:p>
          </p:txBody>
        </p:sp>
        <p:sp>
          <p:nvSpPr>
            <p:cNvPr id="6" name="Content Placeholder 1">
              <a:extLst>
                <a:ext uri="{FF2B5EF4-FFF2-40B4-BE49-F238E27FC236}">
                  <a16:creationId xmlns:a16="http://schemas.microsoft.com/office/drawing/2014/main" id="{2FB9D37A-D547-2A5B-7006-2A6EF63FACF5}"/>
                </a:ext>
              </a:extLst>
            </p:cNvPr>
            <p:cNvSpPr txBox="1">
              <a:spLocks/>
            </p:cNvSpPr>
            <p:nvPr/>
          </p:nvSpPr>
          <p:spPr>
            <a:xfrm>
              <a:off x="3236423" y="2004754"/>
              <a:ext cx="1568333" cy="18869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 1,000</a:t>
              </a:r>
            </a:p>
            <a:p>
              <a:pPr marL="0" indent="0">
                <a:buFont typeface="Arial"/>
                <a:buNone/>
              </a:pPr>
              <a:r>
                <a:rPr lang="en-US" dirty="0"/>
                <a:t>= 2,000  </a:t>
              </a:r>
            </a:p>
            <a:p>
              <a:pPr marL="0" indent="0">
                <a:buFont typeface="Arial"/>
                <a:buNone/>
              </a:pPr>
              <a:r>
                <a:rPr lang="en-US" dirty="0"/>
                <a:t>= 1,000</a:t>
              </a:r>
            </a:p>
          </p:txBody>
        </p:sp>
        <p:cxnSp>
          <p:nvCxnSpPr>
            <p:cNvPr id="7" name="Straight Connector 6">
              <a:extLst>
                <a:ext uri="{FF2B5EF4-FFF2-40B4-BE49-F238E27FC236}">
                  <a16:creationId xmlns:a16="http://schemas.microsoft.com/office/drawing/2014/main" id="{ABD1D03F-3494-F62C-724B-E8DBBA6325A2}"/>
                </a:ext>
              </a:extLst>
            </p:cNvPr>
            <p:cNvCxnSpPr>
              <a:cxnSpLocks/>
            </p:cNvCxnSpPr>
            <p:nvPr/>
          </p:nvCxnSpPr>
          <p:spPr>
            <a:xfrm>
              <a:off x="1005840" y="3891742"/>
              <a:ext cx="3694171"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1">
              <a:extLst>
                <a:ext uri="{FF2B5EF4-FFF2-40B4-BE49-F238E27FC236}">
                  <a16:creationId xmlns:a16="http://schemas.microsoft.com/office/drawing/2014/main" id="{BC47A4E9-DF53-EAE2-513A-80BB1F99BC06}"/>
                </a:ext>
              </a:extLst>
            </p:cNvPr>
            <p:cNvSpPr txBox="1">
              <a:spLocks/>
            </p:cNvSpPr>
            <p:nvPr/>
          </p:nvSpPr>
          <p:spPr>
            <a:xfrm>
              <a:off x="3236423" y="3999807"/>
              <a:ext cx="1463588" cy="64700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 4,000</a:t>
              </a:r>
            </a:p>
          </p:txBody>
        </p:sp>
        <p:sp>
          <p:nvSpPr>
            <p:cNvPr id="2" name="TextBox 1">
              <a:extLst>
                <a:ext uri="{FF2B5EF4-FFF2-40B4-BE49-F238E27FC236}">
                  <a16:creationId xmlns:a16="http://schemas.microsoft.com/office/drawing/2014/main" id="{7A44FEEF-A828-E063-C87C-DA83294270C7}"/>
                </a:ext>
              </a:extLst>
            </p:cNvPr>
            <p:cNvSpPr txBox="1"/>
            <p:nvPr/>
          </p:nvSpPr>
          <p:spPr>
            <a:xfrm>
              <a:off x="2401342" y="5120639"/>
              <a:ext cx="2242730" cy="584775"/>
            </a:xfrm>
            <a:prstGeom prst="rect">
              <a:avLst/>
            </a:prstGeom>
            <a:noFill/>
          </p:spPr>
          <p:txBody>
            <a:bodyPr wrap="none" rtlCol="0">
              <a:spAutoFit/>
            </a:bodyPr>
            <a:lstStyle/>
            <a:p>
              <a:r>
                <a:rPr lang="en-US" sz="3200" dirty="0"/>
                <a:t>Pool = 3,000</a:t>
              </a:r>
            </a:p>
          </p:txBody>
        </p:sp>
        <p:grpSp>
          <p:nvGrpSpPr>
            <p:cNvPr id="21" name="Group 20">
              <a:extLst>
                <a:ext uri="{FF2B5EF4-FFF2-40B4-BE49-F238E27FC236}">
                  <a16:creationId xmlns:a16="http://schemas.microsoft.com/office/drawing/2014/main" id="{4E70C23D-8905-C1E2-C84C-173D00DF2285}"/>
                </a:ext>
              </a:extLst>
            </p:cNvPr>
            <p:cNvGrpSpPr/>
            <p:nvPr/>
          </p:nvGrpSpPr>
          <p:grpSpPr>
            <a:xfrm>
              <a:off x="4839061" y="5120639"/>
              <a:ext cx="1769284" cy="584775"/>
              <a:chOff x="4839061" y="5120639"/>
              <a:chExt cx="1769284" cy="584775"/>
            </a:xfrm>
          </p:grpSpPr>
          <p:sp>
            <p:nvSpPr>
              <p:cNvPr id="11" name="Right Brace 10">
                <a:extLst>
                  <a:ext uri="{FF2B5EF4-FFF2-40B4-BE49-F238E27FC236}">
                    <a16:creationId xmlns:a16="http://schemas.microsoft.com/office/drawing/2014/main" id="{58F0E61D-A53F-E930-6AD0-1B8B946C1613}"/>
                  </a:ext>
                </a:extLst>
              </p:cNvPr>
              <p:cNvSpPr/>
              <p:nvPr/>
            </p:nvSpPr>
            <p:spPr>
              <a:xfrm>
                <a:off x="4839061" y="5120639"/>
                <a:ext cx="187873" cy="58477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9FE8BE15-45E7-1076-10FE-3D30FFB31C2C}"/>
                  </a:ext>
                </a:extLst>
              </p:cNvPr>
              <p:cNvSpPr txBox="1"/>
              <p:nvPr/>
            </p:nvSpPr>
            <p:spPr>
              <a:xfrm>
                <a:off x="5210013" y="5182193"/>
                <a:ext cx="1398332" cy="461665"/>
              </a:xfrm>
              <a:prstGeom prst="rect">
                <a:avLst/>
              </a:prstGeom>
              <a:noFill/>
            </p:spPr>
            <p:txBody>
              <a:bodyPr wrap="none" rtlCol="0">
                <a:spAutoFit/>
              </a:bodyPr>
              <a:lstStyle/>
              <a:p>
                <a:r>
                  <a:rPr lang="en-US" sz="2400" dirty="0"/>
                  <a:t>Collective</a:t>
                </a:r>
              </a:p>
            </p:txBody>
          </p:sp>
        </p:grpSp>
        <p:grpSp>
          <p:nvGrpSpPr>
            <p:cNvPr id="22" name="Group 21">
              <a:extLst>
                <a:ext uri="{FF2B5EF4-FFF2-40B4-BE49-F238E27FC236}">
                  <a16:creationId xmlns:a16="http://schemas.microsoft.com/office/drawing/2014/main" id="{AA819A9B-1744-0CE8-CF4C-72BC13FBA5FE}"/>
                </a:ext>
              </a:extLst>
            </p:cNvPr>
            <p:cNvGrpSpPr/>
            <p:nvPr/>
          </p:nvGrpSpPr>
          <p:grpSpPr>
            <a:xfrm>
              <a:off x="4839061" y="2130002"/>
              <a:ext cx="1799412" cy="1544223"/>
              <a:chOff x="4887884" y="2130002"/>
              <a:chExt cx="1799412" cy="1544223"/>
            </a:xfrm>
          </p:grpSpPr>
          <p:sp>
            <p:nvSpPr>
              <p:cNvPr id="23" name="Right Brace 22">
                <a:extLst>
                  <a:ext uri="{FF2B5EF4-FFF2-40B4-BE49-F238E27FC236}">
                    <a16:creationId xmlns:a16="http://schemas.microsoft.com/office/drawing/2014/main" id="{D15E0CFB-B65B-E2D6-9E46-33D86980CAAC}"/>
                  </a:ext>
                </a:extLst>
              </p:cNvPr>
              <p:cNvSpPr/>
              <p:nvPr/>
            </p:nvSpPr>
            <p:spPr>
              <a:xfrm>
                <a:off x="4887884" y="2130002"/>
                <a:ext cx="278101" cy="154422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819FBCE8-499C-8D41-C2F7-720885FEF580}"/>
                  </a:ext>
                </a:extLst>
              </p:cNvPr>
              <p:cNvSpPr txBox="1"/>
              <p:nvPr/>
            </p:nvSpPr>
            <p:spPr>
              <a:xfrm>
                <a:off x="5279538" y="2671280"/>
                <a:ext cx="1407758" cy="461665"/>
              </a:xfrm>
              <a:prstGeom prst="rect">
                <a:avLst/>
              </a:prstGeom>
              <a:noFill/>
            </p:spPr>
            <p:txBody>
              <a:bodyPr wrap="none" rtlCol="0">
                <a:spAutoFit/>
              </a:bodyPr>
              <a:lstStyle/>
              <a:p>
                <a:r>
                  <a:rPr lang="en-US" sz="2400" dirty="0"/>
                  <a:t>Individual</a:t>
                </a:r>
              </a:p>
            </p:txBody>
          </p:sp>
        </p:grpSp>
        <p:grpSp>
          <p:nvGrpSpPr>
            <p:cNvPr id="15" name="Group 14">
              <a:extLst>
                <a:ext uri="{FF2B5EF4-FFF2-40B4-BE49-F238E27FC236}">
                  <a16:creationId xmlns:a16="http://schemas.microsoft.com/office/drawing/2014/main" id="{E640FE97-F3AB-6F40-BCC7-ED0BB69472B2}"/>
                </a:ext>
              </a:extLst>
            </p:cNvPr>
            <p:cNvGrpSpPr/>
            <p:nvPr/>
          </p:nvGrpSpPr>
          <p:grpSpPr>
            <a:xfrm>
              <a:off x="4869189" y="4030921"/>
              <a:ext cx="1769284" cy="584775"/>
              <a:chOff x="4839061" y="5120639"/>
              <a:chExt cx="1769284" cy="584775"/>
            </a:xfrm>
          </p:grpSpPr>
          <p:sp>
            <p:nvSpPr>
              <p:cNvPr id="16" name="Right Brace 15">
                <a:extLst>
                  <a:ext uri="{FF2B5EF4-FFF2-40B4-BE49-F238E27FC236}">
                    <a16:creationId xmlns:a16="http://schemas.microsoft.com/office/drawing/2014/main" id="{B4D390D0-0E21-2E65-1547-58019C690092}"/>
                  </a:ext>
                </a:extLst>
              </p:cNvPr>
              <p:cNvSpPr/>
              <p:nvPr/>
            </p:nvSpPr>
            <p:spPr>
              <a:xfrm>
                <a:off x="4839061" y="5120639"/>
                <a:ext cx="187873" cy="58477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89943EC4-3C29-CC6A-A5BB-2F227BD1D4E7}"/>
                  </a:ext>
                </a:extLst>
              </p:cNvPr>
              <p:cNvSpPr txBox="1"/>
              <p:nvPr/>
            </p:nvSpPr>
            <p:spPr>
              <a:xfrm>
                <a:off x="5210013" y="5182193"/>
                <a:ext cx="1398332" cy="461665"/>
              </a:xfrm>
              <a:prstGeom prst="rect">
                <a:avLst/>
              </a:prstGeom>
              <a:noFill/>
            </p:spPr>
            <p:txBody>
              <a:bodyPr wrap="none" rtlCol="0">
                <a:spAutoFit/>
              </a:bodyPr>
              <a:lstStyle/>
              <a:p>
                <a:r>
                  <a:rPr lang="en-US" sz="2400" dirty="0"/>
                  <a:t>Collective</a:t>
                </a:r>
              </a:p>
            </p:txBody>
          </p:sp>
        </p:grpSp>
      </p:grpSp>
      <p:pic>
        <p:nvPicPr>
          <p:cNvPr id="27" name="Content Placeholder 4">
            <a:extLst>
              <a:ext uri="{FF2B5EF4-FFF2-40B4-BE49-F238E27FC236}">
                <a16:creationId xmlns:a16="http://schemas.microsoft.com/office/drawing/2014/main" id="{54A5F62C-F8CD-AF70-A342-8A86E2F7E3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7020" y="1556423"/>
            <a:ext cx="964842" cy="2167678"/>
          </a:xfrm>
          <a:prstGeom prst="rect">
            <a:avLst/>
          </a:prstGeom>
        </p:spPr>
      </p:pic>
    </p:spTree>
    <p:extLst>
      <p:ext uri="{BB962C8B-B14F-4D97-AF65-F5344CB8AC3E}">
        <p14:creationId xmlns:p14="http://schemas.microsoft.com/office/powerpoint/2010/main" val="302422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95672C-A767-6F87-E6C8-74441DB5C1A0}"/>
              </a:ext>
            </a:extLst>
          </p:cNvPr>
          <p:cNvSpPr>
            <a:spLocks noGrp="1"/>
          </p:cNvSpPr>
          <p:nvPr>
            <p:ph type="title"/>
          </p:nvPr>
        </p:nvSpPr>
        <p:spPr/>
        <p:txBody>
          <a:bodyPr/>
          <a:lstStyle/>
          <a:p>
            <a:r>
              <a:rPr lang="en-US" dirty="0"/>
              <a:t>Median Centric Targets</a:t>
            </a:r>
          </a:p>
        </p:txBody>
      </p:sp>
      <p:sp>
        <p:nvSpPr>
          <p:cNvPr id="2" name="Content Placeholder 1">
            <a:extLst>
              <a:ext uri="{FF2B5EF4-FFF2-40B4-BE49-F238E27FC236}">
                <a16:creationId xmlns:a16="http://schemas.microsoft.com/office/drawing/2014/main" id="{45E9413F-FE3A-C5E1-9820-659204C01799}"/>
              </a:ext>
            </a:extLst>
          </p:cNvPr>
          <p:cNvSpPr>
            <a:spLocks noGrp="1"/>
          </p:cNvSpPr>
          <p:nvPr>
            <p:ph idx="1"/>
          </p:nvPr>
        </p:nvSpPr>
        <p:spPr/>
        <p:txBody>
          <a:bodyPr/>
          <a:lstStyle/>
          <a:p>
            <a:pPr marL="0" indent="0">
              <a:buNone/>
            </a:pPr>
            <a:r>
              <a:rPr lang="en-US" sz="2800" dirty="0"/>
              <a:t>Normal targets for asymmetric medians applies scaling to upper portion (above median) and lower portion (below median) independently.</a:t>
            </a:r>
          </a:p>
          <a:p>
            <a:pPr marL="0" indent="0">
              <a:buNone/>
            </a:pPr>
            <a:endParaRPr lang="en-US" sz="2800" dirty="0"/>
          </a:p>
        </p:txBody>
      </p:sp>
      <p:graphicFrame>
        <p:nvGraphicFramePr>
          <p:cNvPr id="7" name="Table 6">
            <a:extLst>
              <a:ext uri="{FF2B5EF4-FFF2-40B4-BE49-F238E27FC236}">
                <a16:creationId xmlns:a16="http://schemas.microsoft.com/office/drawing/2014/main" id="{85A87A99-47BF-6511-6B63-98E3CDA8693F}"/>
              </a:ext>
            </a:extLst>
          </p:cNvPr>
          <p:cNvGraphicFramePr>
            <a:graphicFrameLocks noGrp="1"/>
          </p:cNvGraphicFramePr>
          <p:nvPr/>
        </p:nvGraphicFramePr>
        <p:xfrm>
          <a:off x="1524000" y="2958987"/>
          <a:ext cx="6096000" cy="1905000"/>
        </p:xfrm>
        <a:graphic>
          <a:graphicData uri="http://schemas.openxmlformats.org/drawingml/2006/table">
            <a:tbl>
              <a:tblPr/>
              <a:tblGrid>
                <a:gridCol w="609600">
                  <a:extLst>
                    <a:ext uri="{9D8B030D-6E8A-4147-A177-3AD203B41FA5}">
                      <a16:colId xmlns:a16="http://schemas.microsoft.com/office/drawing/2014/main" val="2157829708"/>
                    </a:ext>
                  </a:extLst>
                </a:gridCol>
                <a:gridCol w="609600">
                  <a:extLst>
                    <a:ext uri="{9D8B030D-6E8A-4147-A177-3AD203B41FA5}">
                      <a16:colId xmlns:a16="http://schemas.microsoft.com/office/drawing/2014/main" val="2721470626"/>
                    </a:ext>
                  </a:extLst>
                </a:gridCol>
                <a:gridCol w="609600">
                  <a:extLst>
                    <a:ext uri="{9D8B030D-6E8A-4147-A177-3AD203B41FA5}">
                      <a16:colId xmlns:a16="http://schemas.microsoft.com/office/drawing/2014/main" val="3147001346"/>
                    </a:ext>
                  </a:extLst>
                </a:gridCol>
                <a:gridCol w="609600">
                  <a:extLst>
                    <a:ext uri="{9D8B030D-6E8A-4147-A177-3AD203B41FA5}">
                      <a16:colId xmlns:a16="http://schemas.microsoft.com/office/drawing/2014/main" val="3867485782"/>
                    </a:ext>
                  </a:extLst>
                </a:gridCol>
                <a:gridCol w="609600">
                  <a:extLst>
                    <a:ext uri="{9D8B030D-6E8A-4147-A177-3AD203B41FA5}">
                      <a16:colId xmlns:a16="http://schemas.microsoft.com/office/drawing/2014/main" val="537404306"/>
                    </a:ext>
                  </a:extLst>
                </a:gridCol>
                <a:gridCol w="609600">
                  <a:extLst>
                    <a:ext uri="{9D8B030D-6E8A-4147-A177-3AD203B41FA5}">
                      <a16:colId xmlns:a16="http://schemas.microsoft.com/office/drawing/2014/main" val="238871945"/>
                    </a:ext>
                  </a:extLst>
                </a:gridCol>
                <a:gridCol w="609600">
                  <a:extLst>
                    <a:ext uri="{9D8B030D-6E8A-4147-A177-3AD203B41FA5}">
                      <a16:colId xmlns:a16="http://schemas.microsoft.com/office/drawing/2014/main" val="1934376581"/>
                    </a:ext>
                  </a:extLst>
                </a:gridCol>
                <a:gridCol w="609600">
                  <a:extLst>
                    <a:ext uri="{9D8B030D-6E8A-4147-A177-3AD203B41FA5}">
                      <a16:colId xmlns:a16="http://schemas.microsoft.com/office/drawing/2014/main" val="1348764228"/>
                    </a:ext>
                  </a:extLst>
                </a:gridCol>
                <a:gridCol w="609600">
                  <a:extLst>
                    <a:ext uri="{9D8B030D-6E8A-4147-A177-3AD203B41FA5}">
                      <a16:colId xmlns:a16="http://schemas.microsoft.com/office/drawing/2014/main" val="3227769854"/>
                    </a:ext>
                  </a:extLst>
                </a:gridCol>
                <a:gridCol w="609600">
                  <a:extLst>
                    <a:ext uri="{9D8B030D-6E8A-4147-A177-3AD203B41FA5}">
                      <a16:colId xmlns:a16="http://schemas.microsoft.com/office/drawing/2014/main" val="3076529373"/>
                    </a:ext>
                  </a:extLst>
                </a:gridCol>
              </a:tblGrid>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extLst>
                  <a:ext uri="{0D108BD9-81ED-4DB2-BD59-A6C34878D82A}">
                    <a16:rowId xmlns:a16="http://schemas.microsoft.com/office/drawing/2014/main" val="3589204579"/>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07835066"/>
                  </a:ext>
                </a:extLst>
              </a:tr>
              <a:tr h="190500">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43,634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49,782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52,559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54,740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56,724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58,707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60,889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63,665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69,814 </a:t>
                      </a:r>
                    </a:p>
                  </a:txBody>
                  <a:tcPr marL="0" marR="0" marT="0" marB="0" anchor="b">
                    <a:lnL>
                      <a:noFill/>
                    </a:lnL>
                    <a:lnR>
                      <a:noFill/>
                    </a:lnR>
                    <a:lnT>
                      <a:noFill/>
                    </a:lnT>
                    <a:lnB>
                      <a:noFill/>
                    </a:lnB>
                  </a:tcPr>
                </a:tc>
                <a:extLst>
                  <a:ext uri="{0D108BD9-81ED-4DB2-BD59-A6C34878D82A}">
                    <a16:rowId xmlns:a16="http://schemas.microsoft.com/office/drawing/2014/main" val="1963352583"/>
                  </a:ext>
                </a:extLst>
              </a:tr>
              <a:tr h="190500">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48,870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56,355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59,736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62,392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64,807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66,835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69,065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71,905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78,191 </a:t>
                      </a:r>
                    </a:p>
                  </a:txBody>
                  <a:tcPr marL="0" marR="0" marT="0" marB="0" anchor="b">
                    <a:lnL>
                      <a:noFill/>
                    </a:lnL>
                    <a:lnR>
                      <a:noFill/>
                    </a:lnR>
                    <a:lnT>
                      <a:noFill/>
                    </a:lnT>
                    <a:lnB>
                      <a:noFill/>
                    </a:lnB>
                  </a:tcPr>
                </a:tc>
                <a:extLst>
                  <a:ext uri="{0D108BD9-81ED-4DB2-BD59-A6C34878D82A}">
                    <a16:rowId xmlns:a16="http://schemas.microsoft.com/office/drawing/2014/main" val="340610311"/>
                  </a:ext>
                </a:extLst>
              </a:tr>
              <a:tr h="190500">
                <a:tc>
                  <a:txBody>
                    <a:bodyPr/>
                    <a:lstStyle/>
                    <a:p>
                      <a:pPr algn="ct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54,734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63,803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67,898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71,116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74,042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76,092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78,347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81,218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87,574 </a:t>
                      </a:r>
                    </a:p>
                  </a:txBody>
                  <a:tcPr marL="0" marR="0" marT="0" marB="0" anchor="b">
                    <a:lnL>
                      <a:noFill/>
                    </a:lnL>
                    <a:lnR>
                      <a:noFill/>
                    </a:lnR>
                    <a:lnT>
                      <a:noFill/>
                    </a:lnT>
                    <a:lnB>
                      <a:noFill/>
                    </a:lnB>
                  </a:tcPr>
                </a:tc>
                <a:extLst>
                  <a:ext uri="{0D108BD9-81ED-4DB2-BD59-A6C34878D82A}">
                    <a16:rowId xmlns:a16="http://schemas.microsoft.com/office/drawing/2014/main" val="156041830"/>
                  </a:ext>
                </a:extLst>
              </a:tr>
              <a:tr h="190500">
                <a:tc>
                  <a:txBody>
                    <a:bodyPr/>
                    <a:lstStyle/>
                    <a:p>
                      <a:pPr algn="ct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61,302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72,241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77,182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81,064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84,593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86,637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88,885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91,747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98,083 </a:t>
                      </a:r>
                    </a:p>
                  </a:txBody>
                  <a:tcPr marL="0" marR="0" marT="0" marB="0" anchor="b">
                    <a:lnL>
                      <a:noFill/>
                    </a:lnL>
                    <a:lnR>
                      <a:noFill/>
                    </a:lnR>
                    <a:lnT>
                      <a:noFill/>
                    </a:lnT>
                    <a:lnB>
                      <a:noFill/>
                    </a:lnB>
                  </a:tcPr>
                </a:tc>
                <a:extLst>
                  <a:ext uri="{0D108BD9-81ED-4DB2-BD59-A6C34878D82A}">
                    <a16:rowId xmlns:a16="http://schemas.microsoft.com/office/drawing/2014/main" val="130089984"/>
                  </a:ext>
                </a:extLst>
              </a:tr>
              <a:tr h="190500">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68,658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81,804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87,741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92,406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96,647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98,648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100,849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103,650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109,853 </a:t>
                      </a:r>
                    </a:p>
                  </a:txBody>
                  <a:tcPr marL="0" marR="0" marT="0" marB="0" anchor="b">
                    <a:lnL>
                      <a:noFill/>
                    </a:lnL>
                    <a:lnR>
                      <a:noFill/>
                    </a:lnR>
                    <a:lnT>
                      <a:noFill/>
                    </a:lnT>
                    <a:lnB>
                      <a:noFill/>
                    </a:lnB>
                  </a:tcPr>
                </a:tc>
                <a:extLst>
                  <a:ext uri="{0D108BD9-81ED-4DB2-BD59-A6C34878D82A}">
                    <a16:rowId xmlns:a16="http://schemas.microsoft.com/office/drawing/2014/main" val="2425196998"/>
                  </a:ext>
                </a:extLst>
              </a:tr>
              <a:tr h="190500">
                <a:tc>
                  <a:txBody>
                    <a:bodyPr/>
                    <a:lstStyle/>
                    <a:p>
                      <a:pPr algn="ctr" fontAlgn="b"/>
                      <a:r>
                        <a:rPr lang="en-US" sz="11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76,897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92,642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99,753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105,340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110,419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112,331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114,433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117,110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123,035 </a:t>
                      </a:r>
                    </a:p>
                  </a:txBody>
                  <a:tcPr marL="0" marR="0" marT="0" marB="0" anchor="b">
                    <a:lnL>
                      <a:noFill/>
                    </a:lnL>
                    <a:lnR>
                      <a:noFill/>
                    </a:lnR>
                    <a:lnT>
                      <a:noFill/>
                    </a:lnT>
                    <a:lnB>
                      <a:noFill/>
                    </a:lnB>
                  </a:tcPr>
                </a:tc>
                <a:extLst>
                  <a:ext uri="{0D108BD9-81ED-4DB2-BD59-A6C34878D82A}">
                    <a16:rowId xmlns:a16="http://schemas.microsoft.com/office/drawing/2014/main" val="4229270596"/>
                  </a:ext>
                </a:extLst>
              </a:tr>
              <a:tr h="190500">
                <a:tc>
                  <a:txBody>
                    <a:bodyPr/>
                    <a:lstStyle/>
                    <a:p>
                      <a:pPr algn="ctr" fontAlgn="b"/>
                      <a:r>
                        <a:rPr lang="en-US" sz="11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86,125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104,926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113,417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120,089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126,154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127,918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129,859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132,330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137,800 </a:t>
                      </a:r>
                    </a:p>
                  </a:txBody>
                  <a:tcPr marL="0" marR="0" marT="0" marB="0" anchor="b">
                    <a:lnL>
                      <a:noFill/>
                    </a:lnL>
                    <a:lnR>
                      <a:noFill/>
                    </a:lnR>
                    <a:lnT>
                      <a:noFill/>
                    </a:lnT>
                    <a:lnB>
                      <a:noFill/>
                    </a:lnB>
                  </a:tcPr>
                </a:tc>
                <a:extLst>
                  <a:ext uri="{0D108BD9-81ED-4DB2-BD59-A6C34878D82A}">
                    <a16:rowId xmlns:a16="http://schemas.microsoft.com/office/drawing/2014/main" val="469983344"/>
                  </a:ext>
                </a:extLst>
              </a:tr>
              <a:tr h="190500">
                <a:tc>
                  <a:txBody>
                    <a:bodyPr/>
                    <a:lstStyle/>
                    <a:p>
                      <a:pPr algn="ctr" fontAlgn="b"/>
                      <a:r>
                        <a:rPr lang="en-US" sz="11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96,460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118,851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128,963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136,908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144,131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145,677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147,378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149,542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154,336 </a:t>
                      </a:r>
                    </a:p>
                  </a:txBody>
                  <a:tcPr marL="0" marR="0" marT="0" marB="0" anchor="b">
                    <a:lnL>
                      <a:noFill/>
                    </a:lnL>
                    <a:lnR>
                      <a:noFill/>
                    </a:lnR>
                    <a:lnT>
                      <a:noFill/>
                    </a:lnT>
                    <a:lnB>
                      <a:noFill/>
                    </a:lnB>
                  </a:tcPr>
                </a:tc>
                <a:extLst>
                  <a:ext uri="{0D108BD9-81ED-4DB2-BD59-A6C34878D82A}">
                    <a16:rowId xmlns:a16="http://schemas.microsoft.com/office/drawing/2014/main" val="976277495"/>
                  </a:ext>
                </a:extLst>
              </a:tr>
            </a:tbl>
          </a:graphicData>
        </a:graphic>
      </p:graphicFrame>
      <p:grpSp>
        <p:nvGrpSpPr>
          <p:cNvPr id="4" name="Group 3" descr="Extra targets are between the upper bound or lower bound and the median. The column numbers are -3, -2, -1, 1, 2, 3.">
            <a:extLst>
              <a:ext uri="{FF2B5EF4-FFF2-40B4-BE49-F238E27FC236}">
                <a16:creationId xmlns:a16="http://schemas.microsoft.com/office/drawing/2014/main" id="{A556089C-8A6F-4E13-A195-9339674C548D}"/>
              </a:ext>
            </a:extLst>
          </p:cNvPr>
          <p:cNvGrpSpPr/>
          <p:nvPr/>
        </p:nvGrpSpPr>
        <p:grpSpPr>
          <a:xfrm>
            <a:off x="2896525" y="4973642"/>
            <a:ext cx="4122034" cy="746156"/>
            <a:chOff x="2896525" y="4973642"/>
            <a:chExt cx="4122034" cy="746156"/>
          </a:xfrm>
        </p:grpSpPr>
        <p:sp>
          <p:nvSpPr>
            <p:cNvPr id="12" name="Right Brace 11">
              <a:extLst>
                <a:ext uri="{FF2B5EF4-FFF2-40B4-BE49-F238E27FC236}">
                  <a16:creationId xmlns:a16="http://schemas.microsoft.com/office/drawing/2014/main" id="{9C5614EA-EBA9-34E5-4C4A-839AA58E6DFD}"/>
                </a:ext>
              </a:extLst>
            </p:cNvPr>
            <p:cNvSpPr/>
            <p:nvPr/>
          </p:nvSpPr>
          <p:spPr>
            <a:xfrm rot="5400000">
              <a:off x="3604616" y="4265551"/>
              <a:ext cx="268392" cy="1684574"/>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ight Brace 12">
              <a:extLst>
                <a:ext uri="{FF2B5EF4-FFF2-40B4-BE49-F238E27FC236}">
                  <a16:creationId xmlns:a16="http://schemas.microsoft.com/office/drawing/2014/main" id="{2920A65D-04D2-E4B7-D785-4940EE01C65E}"/>
                </a:ext>
              </a:extLst>
            </p:cNvPr>
            <p:cNvSpPr/>
            <p:nvPr/>
          </p:nvSpPr>
          <p:spPr>
            <a:xfrm rot="5400000">
              <a:off x="6042076" y="4265551"/>
              <a:ext cx="268392" cy="1684574"/>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887B395E-35FC-0D35-5833-ED11240FBFD6}"/>
                </a:ext>
              </a:extLst>
            </p:cNvPr>
            <p:cNvSpPr txBox="1"/>
            <p:nvPr/>
          </p:nvSpPr>
          <p:spPr>
            <a:xfrm>
              <a:off x="3066290" y="5350466"/>
              <a:ext cx="1362296" cy="369332"/>
            </a:xfrm>
            <a:prstGeom prst="rect">
              <a:avLst/>
            </a:prstGeom>
            <a:noFill/>
          </p:spPr>
          <p:txBody>
            <a:bodyPr wrap="none" rtlCol="0">
              <a:spAutoFit/>
            </a:bodyPr>
            <a:lstStyle/>
            <a:p>
              <a:r>
                <a:rPr lang="en-US" dirty="0">
                  <a:solidFill>
                    <a:srgbClr val="C00000"/>
                  </a:solidFill>
                </a:rPr>
                <a:t>extra targets</a:t>
              </a:r>
            </a:p>
          </p:txBody>
        </p:sp>
        <p:sp>
          <p:nvSpPr>
            <p:cNvPr id="15" name="TextBox 14">
              <a:extLst>
                <a:ext uri="{FF2B5EF4-FFF2-40B4-BE49-F238E27FC236}">
                  <a16:creationId xmlns:a16="http://schemas.microsoft.com/office/drawing/2014/main" id="{B282E769-D5F9-05B2-EAFC-74A4983F7F2C}"/>
                </a:ext>
              </a:extLst>
            </p:cNvPr>
            <p:cNvSpPr txBox="1"/>
            <p:nvPr/>
          </p:nvSpPr>
          <p:spPr>
            <a:xfrm>
              <a:off x="5501884" y="5342609"/>
              <a:ext cx="1362296" cy="369332"/>
            </a:xfrm>
            <a:prstGeom prst="rect">
              <a:avLst/>
            </a:prstGeom>
            <a:noFill/>
          </p:spPr>
          <p:txBody>
            <a:bodyPr wrap="none" rtlCol="0">
              <a:spAutoFit/>
            </a:bodyPr>
            <a:lstStyle/>
            <a:p>
              <a:r>
                <a:rPr lang="en-US" dirty="0">
                  <a:solidFill>
                    <a:srgbClr val="C00000"/>
                  </a:solidFill>
                </a:rPr>
                <a:t>extra targets</a:t>
              </a:r>
            </a:p>
          </p:txBody>
        </p:sp>
      </p:grpSp>
    </p:spTree>
    <p:extLst>
      <p:ext uri="{BB962C8B-B14F-4D97-AF65-F5344CB8AC3E}">
        <p14:creationId xmlns:p14="http://schemas.microsoft.com/office/powerpoint/2010/main" val="47100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95672C-A767-6F87-E6C8-74441DB5C1A0}"/>
              </a:ext>
            </a:extLst>
          </p:cNvPr>
          <p:cNvSpPr>
            <a:spLocks noGrp="1"/>
          </p:cNvSpPr>
          <p:nvPr>
            <p:ph type="title"/>
          </p:nvPr>
        </p:nvSpPr>
        <p:spPr/>
        <p:txBody>
          <a:bodyPr/>
          <a:lstStyle/>
          <a:p>
            <a:r>
              <a:rPr lang="en-US" dirty="0"/>
              <a:t>Median Centric Targets</a:t>
            </a:r>
          </a:p>
        </p:txBody>
      </p:sp>
      <p:sp>
        <p:nvSpPr>
          <p:cNvPr id="2" name="Content Placeholder 1">
            <a:extLst>
              <a:ext uri="{FF2B5EF4-FFF2-40B4-BE49-F238E27FC236}">
                <a16:creationId xmlns:a16="http://schemas.microsoft.com/office/drawing/2014/main" id="{45E9413F-FE3A-C5E1-9820-659204C01799}"/>
              </a:ext>
            </a:extLst>
          </p:cNvPr>
          <p:cNvSpPr>
            <a:spLocks noGrp="1"/>
          </p:cNvSpPr>
          <p:nvPr>
            <p:ph idx="1"/>
          </p:nvPr>
        </p:nvSpPr>
        <p:spPr/>
        <p:txBody>
          <a:bodyPr/>
          <a:lstStyle/>
          <a:p>
            <a:pPr marL="0" indent="0">
              <a:buNone/>
            </a:pPr>
            <a:r>
              <a:rPr lang="en-US" sz="2800" dirty="0"/>
              <a:t>Normal targets for asymmetric medians applies scaling to upper portion (above median) and lower portion (below median) independently.</a:t>
            </a:r>
          </a:p>
          <a:p>
            <a:pPr marL="0" indent="0">
              <a:buNone/>
            </a:pPr>
            <a:endParaRPr lang="en-US" sz="2800" dirty="0"/>
          </a:p>
        </p:txBody>
      </p:sp>
      <p:graphicFrame>
        <p:nvGraphicFramePr>
          <p:cNvPr id="7" name="Table 6">
            <a:extLst>
              <a:ext uri="{FF2B5EF4-FFF2-40B4-BE49-F238E27FC236}">
                <a16:creationId xmlns:a16="http://schemas.microsoft.com/office/drawing/2014/main" id="{85A87A99-47BF-6511-6B63-98E3CDA8693F}"/>
              </a:ext>
            </a:extLst>
          </p:cNvPr>
          <p:cNvGraphicFramePr>
            <a:graphicFrameLocks noGrp="1"/>
          </p:cNvGraphicFramePr>
          <p:nvPr/>
        </p:nvGraphicFramePr>
        <p:xfrm>
          <a:off x="1524000" y="2958987"/>
          <a:ext cx="6096000" cy="1905000"/>
        </p:xfrm>
        <a:graphic>
          <a:graphicData uri="http://schemas.openxmlformats.org/drawingml/2006/table">
            <a:tbl>
              <a:tblPr/>
              <a:tblGrid>
                <a:gridCol w="609600">
                  <a:extLst>
                    <a:ext uri="{9D8B030D-6E8A-4147-A177-3AD203B41FA5}">
                      <a16:colId xmlns:a16="http://schemas.microsoft.com/office/drawing/2014/main" val="2157829708"/>
                    </a:ext>
                  </a:extLst>
                </a:gridCol>
                <a:gridCol w="609600">
                  <a:extLst>
                    <a:ext uri="{9D8B030D-6E8A-4147-A177-3AD203B41FA5}">
                      <a16:colId xmlns:a16="http://schemas.microsoft.com/office/drawing/2014/main" val="2721470626"/>
                    </a:ext>
                  </a:extLst>
                </a:gridCol>
                <a:gridCol w="609600">
                  <a:extLst>
                    <a:ext uri="{9D8B030D-6E8A-4147-A177-3AD203B41FA5}">
                      <a16:colId xmlns:a16="http://schemas.microsoft.com/office/drawing/2014/main" val="3147001346"/>
                    </a:ext>
                  </a:extLst>
                </a:gridCol>
                <a:gridCol w="609600">
                  <a:extLst>
                    <a:ext uri="{9D8B030D-6E8A-4147-A177-3AD203B41FA5}">
                      <a16:colId xmlns:a16="http://schemas.microsoft.com/office/drawing/2014/main" val="3867485782"/>
                    </a:ext>
                  </a:extLst>
                </a:gridCol>
                <a:gridCol w="609600">
                  <a:extLst>
                    <a:ext uri="{9D8B030D-6E8A-4147-A177-3AD203B41FA5}">
                      <a16:colId xmlns:a16="http://schemas.microsoft.com/office/drawing/2014/main" val="537404306"/>
                    </a:ext>
                  </a:extLst>
                </a:gridCol>
                <a:gridCol w="609600">
                  <a:extLst>
                    <a:ext uri="{9D8B030D-6E8A-4147-A177-3AD203B41FA5}">
                      <a16:colId xmlns:a16="http://schemas.microsoft.com/office/drawing/2014/main" val="238871945"/>
                    </a:ext>
                  </a:extLst>
                </a:gridCol>
                <a:gridCol w="609600">
                  <a:extLst>
                    <a:ext uri="{9D8B030D-6E8A-4147-A177-3AD203B41FA5}">
                      <a16:colId xmlns:a16="http://schemas.microsoft.com/office/drawing/2014/main" val="1934376581"/>
                    </a:ext>
                  </a:extLst>
                </a:gridCol>
                <a:gridCol w="609600">
                  <a:extLst>
                    <a:ext uri="{9D8B030D-6E8A-4147-A177-3AD203B41FA5}">
                      <a16:colId xmlns:a16="http://schemas.microsoft.com/office/drawing/2014/main" val="1348764228"/>
                    </a:ext>
                  </a:extLst>
                </a:gridCol>
                <a:gridCol w="609600">
                  <a:extLst>
                    <a:ext uri="{9D8B030D-6E8A-4147-A177-3AD203B41FA5}">
                      <a16:colId xmlns:a16="http://schemas.microsoft.com/office/drawing/2014/main" val="3227769854"/>
                    </a:ext>
                  </a:extLst>
                </a:gridCol>
                <a:gridCol w="609600">
                  <a:extLst>
                    <a:ext uri="{9D8B030D-6E8A-4147-A177-3AD203B41FA5}">
                      <a16:colId xmlns:a16="http://schemas.microsoft.com/office/drawing/2014/main" val="3076529373"/>
                    </a:ext>
                  </a:extLst>
                </a:gridCol>
              </a:tblGrid>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extLst>
                  <a:ext uri="{0D108BD9-81ED-4DB2-BD59-A6C34878D82A}">
                    <a16:rowId xmlns:a16="http://schemas.microsoft.com/office/drawing/2014/main" val="3589204579"/>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07835066"/>
                  </a:ext>
                </a:extLst>
              </a:tr>
              <a:tr h="190500">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43,634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49,782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52,559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54,740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56,724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58,707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60,889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63,665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69,814 </a:t>
                      </a:r>
                    </a:p>
                  </a:txBody>
                  <a:tcPr marL="0" marR="0" marT="0" marB="0" anchor="b">
                    <a:lnL>
                      <a:noFill/>
                    </a:lnL>
                    <a:lnR>
                      <a:noFill/>
                    </a:lnR>
                    <a:lnT>
                      <a:noFill/>
                    </a:lnT>
                    <a:lnB>
                      <a:noFill/>
                    </a:lnB>
                  </a:tcPr>
                </a:tc>
                <a:extLst>
                  <a:ext uri="{0D108BD9-81ED-4DB2-BD59-A6C34878D82A}">
                    <a16:rowId xmlns:a16="http://schemas.microsoft.com/office/drawing/2014/main" val="1963352583"/>
                  </a:ext>
                </a:extLst>
              </a:tr>
              <a:tr h="190500">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48,870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56,355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59,736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62,392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64,807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66,835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69,065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71,905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78,191 </a:t>
                      </a:r>
                    </a:p>
                  </a:txBody>
                  <a:tcPr marL="0" marR="0" marT="0" marB="0" anchor="b">
                    <a:lnL>
                      <a:noFill/>
                    </a:lnL>
                    <a:lnR>
                      <a:noFill/>
                    </a:lnR>
                    <a:lnT>
                      <a:noFill/>
                    </a:lnT>
                    <a:lnB>
                      <a:noFill/>
                    </a:lnB>
                  </a:tcPr>
                </a:tc>
                <a:extLst>
                  <a:ext uri="{0D108BD9-81ED-4DB2-BD59-A6C34878D82A}">
                    <a16:rowId xmlns:a16="http://schemas.microsoft.com/office/drawing/2014/main" val="340610311"/>
                  </a:ext>
                </a:extLst>
              </a:tr>
              <a:tr h="190500">
                <a:tc>
                  <a:txBody>
                    <a:bodyPr/>
                    <a:lstStyle/>
                    <a:p>
                      <a:pPr algn="ctr" fontAlgn="b"/>
                      <a:r>
                        <a:rPr lang="en-US" sz="11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54,734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63,803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67,898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71,116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74,042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76,092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78,347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81,218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87,574 </a:t>
                      </a:r>
                    </a:p>
                  </a:txBody>
                  <a:tcPr marL="0" marR="0" marT="0" marB="0" anchor="b">
                    <a:lnL>
                      <a:noFill/>
                    </a:lnL>
                    <a:lnR>
                      <a:noFill/>
                    </a:lnR>
                    <a:lnT>
                      <a:noFill/>
                    </a:lnT>
                    <a:lnB>
                      <a:noFill/>
                    </a:lnB>
                  </a:tcPr>
                </a:tc>
                <a:extLst>
                  <a:ext uri="{0D108BD9-81ED-4DB2-BD59-A6C34878D82A}">
                    <a16:rowId xmlns:a16="http://schemas.microsoft.com/office/drawing/2014/main" val="156041830"/>
                  </a:ext>
                </a:extLst>
              </a:tr>
              <a:tr h="190500">
                <a:tc>
                  <a:txBody>
                    <a:bodyPr/>
                    <a:lstStyle/>
                    <a:p>
                      <a:pPr algn="ctr" fontAlgn="b"/>
                      <a:r>
                        <a:rPr lang="en-US" sz="11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61,302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72,241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77,182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81,064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84,593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86,637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88,885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91,747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98,083 </a:t>
                      </a:r>
                    </a:p>
                  </a:txBody>
                  <a:tcPr marL="0" marR="0" marT="0" marB="0" anchor="b">
                    <a:lnL>
                      <a:noFill/>
                    </a:lnL>
                    <a:lnR>
                      <a:noFill/>
                    </a:lnR>
                    <a:lnT>
                      <a:noFill/>
                    </a:lnT>
                    <a:lnB>
                      <a:noFill/>
                    </a:lnB>
                  </a:tcPr>
                </a:tc>
                <a:extLst>
                  <a:ext uri="{0D108BD9-81ED-4DB2-BD59-A6C34878D82A}">
                    <a16:rowId xmlns:a16="http://schemas.microsoft.com/office/drawing/2014/main" val="130089984"/>
                  </a:ext>
                </a:extLst>
              </a:tr>
              <a:tr h="190500">
                <a:tc>
                  <a:txBody>
                    <a:bodyPr/>
                    <a:lstStyle/>
                    <a:p>
                      <a:pPr algn="ctr" fontAlgn="b"/>
                      <a:r>
                        <a:rPr lang="en-US" sz="11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68,658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81,804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87,741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92,406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96,647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98,648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100,849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103,650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109,853 </a:t>
                      </a:r>
                    </a:p>
                  </a:txBody>
                  <a:tcPr marL="0" marR="0" marT="0" marB="0" anchor="b">
                    <a:lnL>
                      <a:noFill/>
                    </a:lnL>
                    <a:lnR>
                      <a:noFill/>
                    </a:lnR>
                    <a:lnT>
                      <a:noFill/>
                    </a:lnT>
                    <a:lnB>
                      <a:noFill/>
                    </a:lnB>
                  </a:tcPr>
                </a:tc>
                <a:extLst>
                  <a:ext uri="{0D108BD9-81ED-4DB2-BD59-A6C34878D82A}">
                    <a16:rowId xmlns:a16="http://schemas.microsoft.com/office/drawing/2014/main" val="2425196998"/>
                  </a:ext>
                </a:extLst>
              </a:tr>
              <a:tr h="190500">
                <a:tc>
                  <a:txBody>
                    <a:bodyPr/>
                    <a:lstStyle/>
                    <a:p>
                      <a:pPr algn="ctr" fontAlgn="b"/>
                      <a:r>
                        <a:rPr lang="en-US" sz="11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76,897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92,642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99,753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105,340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110,419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112,331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114,433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117,110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123,035 </a:t>
                      </a:r>
                    </a:p>
                  </a:txBody>
                  <a:tcPr marL="0" marR="0" marT="0" marB="0" anchor="b">
                    <a:lnL>
                      <a:noFill/>
                    </a:lnL>
                    <a:lnR>
                      <a:noFill/>
                    </a:lnR>
                    <a:lnT>
                      <a:noFill/>
                    </a:lnT>
                    <a:lnB>
                      <a:noFill/>
                    </a:lnB>
                  </a:tcPr>
                </a:tc>
                <a:extLst>
                  <a:ext uri="{0D108BD9-81ED-4DB2-BD59-A6C34878D82A}">
                    <a16:rowId xmlns:a16="http://schemas.microsoft.com/office/drawing/2014/main" val="4229270596"/>
                  </a:ext>
                </a:extLst>
              </a:tr>
              <a:tr h="190500">
                <a:tc>
                  <a:txBody>
                    <a:bodyPr/>
                    <a:lstStyle/>
                    <a:p>
                      <a:pPr algn="ctr" fontAlgn="b"/>
                      <a:r>
                        <a:rPr lang="en-US" sz="11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86,125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104,926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113,417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120,089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126,154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127,918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129,859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132,330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137,800 </a:t>
                      </a:r>
                    </a:p>
                  </a:txBody>
                  <a:tcPr marL="0" marR="0" marT="0" marB="0" anchor="b">
                    <a:lnL>
                      <a:noFill/>
                    </a:lnL>
                    <a:lnR>
                      <a:noFill/>
                    </a:lnR>
                    <a:lnT>
                      <a:noFill/>
                    </a:lnT>
                    <a:lnB>
                      <a:noFill/>
                    </a:lnB>
                  </a:tcPr>
                </a:tc>
                <a:extLst>
                  <a:ext uri="{0D108BD9-81ED-4DB2-BD59-A6C34878D82A}">
                    <a16:rowId xmlns:a16="http://schemas.microsoft.com/office/drawing/2014/main" val="469983344"/>
                  </a:ext>
                </a:extLst>
              </a:tr>
              <a:tr h="190500">
                <a:tc>
                  <a:txBody>
                    <a:bodyPr/>
                    <a:lstStyle/>
                    <a:p>
                      <a:pPr algn="ctr" fontAlgn="b"/>
                      <a:r>
                        <a:rPr lang="en-US" sz="11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96,460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118,851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128,963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136,908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144,131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145,677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147,378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149,542 </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154,336 </a:t>
                      </a:r>
                    </a:p>
                  </a:txBody>
                  <a:tcPr marL="0" marR="0" marT="0" marB="0" anchor="b">
                    <a:lnL>
                      <a:noFill/>
                    </a:lnL>
                    <a:lnR>
                      <a:noFill/>
                    </a:lnR>
                    <a:lnT>
                      <a:noFill/>
                    </a:lnT>
                    <a:lnB>
                      <a:noFill/>
                    </a:lnB>
                  </a:tcPr>
                </a:tc>
                <a:extLst>
                  <a:ext uri="{0D108BD9-81ED-4DB2-BD59-A6C34878D82A}">
                    <a16:rowId xmlns:a16="http://schemas.microsoft.com/office/drawing/2014/main" val="976277495"/>
                  </a:ext>
                </a:extLst>
              </a:tr>
            </a:tbl>
          </a:graphicData>
        </a:graphic>
      </p:graphicFrame>
      <p:grpSp>
        <p:nvGrpSpPr>
          <p:cNvPr id="4" name="Group 3" descr="The extra targets between the lower bound and the median are further apart then the extra targets between the upper bound and the median.">
            <a:extLst>
              <a:ext uri="{FF2B5EF4-FFF2-40B4-BE49-F238E27FC236}">
                <a16:creationId xmlns:a16="http://schemas.microsoft.com/office/drawing/2014/main" id="{AF4A877A-6236-9B25-45B9-CF60413C5517}"/>
              </a:ext>
            </a:extLst>
          </p:cNvPr>
          <p:cNvGrpSpPr/>
          <p:nvPr/>
        </p:nvGrpSpPr>
        <p:grpSpPr>
          <a:xfrm>
            <a:off x="2896525" y="4973642"/>
            <a:ext cx="4122034" cy="746156"/>
            <a:chOff x="2896525" y="4973642"/>
            <a:chExt cx="4122034" cy="746156"/>
          </a:xfrm>
        </p:grpSpPr>
        <p:sp>
          <p:nvSpPr>
            <p:cNvPr id="12" name="Right Brace 11">
              <a:extLst>
                <a:ext uri="{FF2B5EF4-FFF2-40B4-BE49-F238E27FC236}">
                  <a16:creationId xmlns:a16="http://schemas.microsoft.com/office/drawing/2014/main" id="{9C5614EA-EBA9-34E5-4C4A-839AA58E6DFD}"/>
                </a:ext>
              </a:extLst>
            </p:cNvPr>
            <p:cNvSpPr/>
            <p:nvPr/>
          </p:nvSpPr>
          <p:spPr>
            <a:xfrm rot="5400000">
              <a:off x="3604616" y="4265551"/>
              <a:ext cx="268392" cy="1684574"/>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ight Brace 12">
              <a:extLst>
                <a:ext uri="{FF2B5EF4-FFF2-40B4-BE49-F238E27FC236}">
                  <a16:creationId xmlns:a16="http://schemas.microsoft.com/office/drawing/2014/main" id="{2920A65D-04D2-E4B7-D785-4940EE01C65E}"/>
                </a:ext>
              </a:extLst>
            </p:cNvPr>
            <p:cNvSpPr/>
            <p:nvPr/>
          </p:nvSpPr>
          <p:spPr>
            <a:xfrm rot="5400000">
              <a:off x="6042076" y="4265551"/>
              <a:ext cx="268392" cy="1684574"/>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C1B56EA-DADF-3991-A2EA-9A58CE506DD4}"/>
                </a:ext>
              </a:extLst>
            </p:cNvPr>
            <p:cNvSpPr txBox="1"/>
            <p:nvPr/>
          </p:nvSpPr>
          <p:spPr>
            <a:xfrm>
              <a:off x="3049038" y="5350466"/>
              <a:ext cx="1404552" cy="369332"/>
            </a:xfrm>
            <a:prstGeom prst="rect">
              <a:avLst/>
            </a:prstGeom>
            <a:noFill/>
          </p:spPr>
          <p:txBody>
            <a:bodyPr wrap="none" rtlCol="0">
              <a:spAutoFit/>
            </a:bodyPr>
            <a:lstStyle/>
            <a:p>
              <a:r>
                <a:rPr lang="en-US" dirty="0">
                  <a:solidFill>
                    <a:srgbClr val="C00000"/>
                  </a:solidFill>
                </a:rPr>
                <a:t>further apart</a:t>
              </a:r>
            </a:p>
          </p:txBody>
        </p:sp>
        <p:sp>
          <p:nvSpPr>
            <p:cNvPr id="10" name="TextBox 9">
              <a:extLst>
                <a:ext uri="{FF2B5EF4-FFF2-40B4-BE49-F238E27FC236}">
                  <a16:creationId xmlns:a16="http://schemas.microsoft.com/office/drawing/2014/main" id="{E79BCB36-96D8-FA96-F2C5-6963533ECB33}"/>
                </a:ext>
              </a:extLst>
            </p:cNvPr>
            <p:cNvSpPr txBox="1"/>
            <p:nvPr/>
          </p:nvSpPr>
          <p:spPr>
            <a:xfrm>
              <a:off x="5389746" y="5342609"/>
              <a:ext cx="1607556" cy="369332"/>
            </a:xfrm>
            <a:prstGeom prst="rect">
              <a:avLst/>
            </a:prstGeom>
            <a:noFill/>
          </p:spPr>
          <p:txBody>
            <a:bodyPr wrap="none" rtlCol="0">
              <a:spAutoFit/>
            </a:bodyPr>
            <a:lstStyle/>
            <a:p>
              <a:r>
                <a:rPr lang="en-US" dirty="0">
                  <a:solidFill>
                    <a:srgbClr val="C00000"/>
                  </a:solidFill>
                </a:rPr>
                <a:t>closer together</a:t>
              </a:r>
            </a:p>
          </p:txBody>
        </p:sp>
      </p:grpSp>
    </p:spTree>
    <p:extLst>
      <p:ext uri="{BB962C8B-B14F-4D97-AF65-F5344CB8AC3E}">
        <p14:creationId xmlns:p14="http://schemas.microsoft.com/office/powerpoint/2010/main" val="4257193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84DFCC-FC0E-1FEC-354A-6D59E59AF557}"/>
              </a:ext>
            </a:extLst>
          </p:cNvPr>
          <p:cNvSpPr>
            <a:spLocks noGrp="1"/>
          </p:cNvSpPr>
          <p:nvPr>
            <p:ph type="title"/>
          </p:nvPr>
        </p:nvSpPr>
        <p:spPr/>
        <p:txBody>
          <a:bodyPr/>
          <a:lstStyle/>
          <a:p>
            <a:r>
              <a:rPr lang="en-US" dirty="0"/>
              <a:t>Median Centric Targets</a:t>
            </a:r>
          </a:p>
        </p:txBody>
      </p:sp>
      <p:sp>
        <p:nvSpPr>
          <p:cNvPr id="2" name="Content Placeholder 1">
            <a:extLst>
              <a:ext uri="{FF2B5EF4-FFF2-40B4-BE49-F238E27FC236}">
                <a16:creationId xmlns:a16="http://schemas.microsoft.com/office/drawing/2014/main" id="{4338F8E2-E445-B0F2-9B6B-E90DA4DFD81C}"/>
              </a:ext>
            </a:extLst>
          </p:cNvPr>
          <p:cNvSpPr>
            <a:spLocks noGrp="1"/>
          </p:cNvSpPr>
          <p:nvPr>
            <p:ph idx="1"/>
          </p:nvPr>
        </p:nvSpPr>
        <p:spPr/>
        <p:txBody>
          <a:bodyPr/>
          <a:lstStyle/>
          <a:p>
            <a:r>
              <a:rPr lang="en-US" sz="2800" dirty="0"/>
              <a:t>Within existing pay bands</a:t>
            </a:r>
          </a:p>
          <a:p>
            <a:r>
              <a:rPr lang="en-US" sz="2800" dirty="0"/>
              <a:t>Consistent with university model</a:t>
            </a:r>
          </a:p>
          <a:p>
            <a:r>
              <a:rPr lang="en-US" sz="2800" dirty="0"/>
              <a:t>Informed by market data</a:t>
            </a:r>
          </a:p>
          <a:p>
            <a:r>
              <a:rPr lang="en-US" sz="2800" dirty="0"/>
              <a:t>Changes target details</a:t>
            </a:r>
          </a:p>
          <a:p>
            <a:r>
              <a:rPr lang="en-US" sz="2800" dirty="0"/>
              <a:t>Does not change approach</a:t>
            </a:r>
          </a:p>
        </p:txBody>
      </p:sp>
    </p:spTree>
    <p:extLst>
      <p:ext uri="{BB962C8B-B14F-4D97-AF65-F5344CB8AC3E}">
        <p14:creationId xmlns:p14="http://schemas.microsoft.com/office/powerpoint/2010/main" val="282935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57D6D-793B-74C7-5AF8-9986217DFD61}"/>
              </a:ext>
            </a:extLst>
          </p:cNvPr>
          <p:cNvSpPr>
            <a:spLocks noGrp="1"/>
          </p:cNvSpPr>
          <p:nvPr>
            <p:ph type="title"/>
          </p:nvPr>
        </p:nvSpPr>
        <p:spPr/>
        <p:txBody>
          <a:bodyPr/>
          <a:lstStyle/>
          <a:p>
            <a:r>
              <a:rPr lang="en-US" dirty="0"/>
              <a:t>Shortfall Definition</a:t>
            </a:r>
          </a:p>
        </p:txBody>
      </p:sp>
      <p:sp>
        <p:nvSpPr>
          <p:cNvPr id="2" name="Content Placeholder 1">
            <a:extLst>
              <a:ext uri="{FF2B5EF4-FFF2-40B4-BE49-F238E27FC236}">
                <a16:creationId xmlns:a16="http://schemas.microsoft.com/office/drawing/2014/main" id="{984133A0-305A-B529-45F8-2BA809518834}"/>
              </a:ext>
            </a:extLst>
          </p:cNvPr>
          <p:cNvSpPr>
            <a:spLocks noGrp="1"/>
          </p:cNvSpPr>
          <p:nvPr>
            <p:ph idx="1"/>
          </p:nvPr>
        </p:nvSpPr>
        <p:spPr/>
        <p:txBody>
          <a:bodyPr/>
          <a:lstStyle/>
          <a:p>
            <a:pPr marL="0" indent="0">
              <a:buNone/>
            </a:pPr>
            <a:r>
              <a:rPr lang="en-US" sz="2800" dirty="0"/>
              <a:t>Compensation expected to be distributed in some fashion about the medians.</a:t>
            </a:r>
          </a:p>
          <a:p>
            <a:pPr marL="0" indent="0">
              <a:buNone/>
            </a:pPr>
            <a:endParaRPr lang="en-US" sz="1800" dirty="0"/>
          </a:p>
          <a:p>
            <a:r>
              <a:rPr lang="en-US" sz="2800" dirty="0"/>
              <a:t>Salaries (X)</a:t>
            </a:r>
          </a:p>
          <a:p>
            <a:r>
              <a:rPr lang="en-US" sz="2800" dirty="0"/>
              <a:t>Medians (M)</a:t>
            </a:r>
          </a:p>
          <a:p>
            <a:r>
              <a:rPr lang="en-US" sz="2800" dirty="0"/>
              <a:t>Shortfall (S)</a:t>
            </a:r>
          </a:p>
          <a:p>
            <a:pPr marL="0" indent="0">
              <a:buNone/>
            </a:pPr>
            <a:endParaRPr lang="en-US" sz="1800" dirty="0"/>
          </a:p>
          <a:p>
            <a:pPr marL="0" indent="0" algn="ctr">
              <a:buNone/>
            </a:pPr>
            <a:r>
              <a:rPr lang="en-US" sz="2800" dirty="0"/>
              <a:t>	S = sum of M – sum of X</a:t>
            </a:r>
          </a:p>
          <a:p>
            <a:pPr marL="0" indent="0">
              <a:buNone/>
            </a:pPr>
            <a:endParaRPr lang="en-US" sz="1800" dirty="0"/>
          </a:p>
          <a:p>
            <a:pPr marL="0" indent="0">
              <a:buNone/>
            </a:pPr>
            <a:r>
              <a:rPr lang="en-US" sz="2800" dirty="0"/>
              <a:t>The shortfall is how much the organization is under compensated</a:t>
            </a:r>
          </a:p>
        </p:txBody>
      </p:sp>
    </p:spTree>
    <p:extLst>
      <p:ext uri="{BB962C8B-B14F-4D97-AF65-F5344CB8AC3E}">
        <p14:creationId xmlns:p14="http://schemas.microsoft.com/office/powerpoint/2010/main" val="140158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44E6BD-2771-28B0-53DC-0B6823CA7762}"/>
              </a:ext>
            </a:extLst>
          </p:cNvPr>
          <p:cNvSpPr>
            <a:spLocks noGrp="1"/>
          </p:cNvSpPr>
          <p:nvPr>
            <p:ph type="title"/>
          </p:nvPr>
        </p:nvSpPr>
        <p:spPr/>
        <p:txBody>
          <a:bodyPr/>
          <a:lstStyle/>
          <a:p>
            <a:r>
              <a:rPr lang="en-US" dirty="0"/>
              <a:t>ITS Shortfall</a:t>
            </a:r>
          </a:p>
        </p:txBody>
      </p:sp>
      <p:sp>
        <p:nvSpPr>
          <p:cNvPr id="2" name="Content Placeholder 1">
            <a:extLst>
              <a:ext uri="{FF2B5EF4-FFF2-40B4-BE49-F238E27FC236}">
                <a16:creationId xmlns:a16="http://schemas.microsoft.com/office/drawing/2014/main" id="{71A0DE2C-7CBD-45FB-E055-B93748698EC6}"/>
              </a:ext>
            </a:extLst>
          </p:cNvPr>
          <p:cNvSpPr>
            <a:spLocks noGrp="1"/>
          </p:cNvSpPr>
          <p:nvPr>
            <p:ph idx="1"/>
          </p:nvPr>
        </p:nvSpPr>
        <p:spPr>
          <a:xfrm>
            <a:off x="457200" y="1380069"/>
            <a:ext cx="8229600" cy="4718890"/>
          </a:xfrm>
        </p:spPr>
        <p:txBody>
          <a:bodyPr/>
          <a:lstStyle/>
          <a:p>
            <a:r>
              <a:rPr lang="en-US" dirty="0"/>
              <a:t>IT positions only</a:t>
            </a:r>
          </a:p>
          <a:p>
            <a:endParaRPr lang="en-US" dirty="0"/>
          </a:p>
          <a:p>
            <a:endParaRPr lang="en-US" dirty="0"/>
          </a:p>
          <a:p>
            <a:endParaRPr lang="en-US" dirty="0"/>
          </a:p>
          <a:p>
            <a:endParaRPr lang="en-US" dirty="0"/>
          </a:p>
          <a:p>
            <a:r>
              <a:rPr lang="en-US" dirty="0"/>
              <a:t>Substantial</a:t>
            </a:r>
          </a:p>
          <a:p>
            <a:r>
              <a:rPr lang="en-US" dirty="0"/>
              <a:t>8x midpoint shortfall</a:t>
            </a:r>
          </a:p>
        </p:txBody>
      </p:sp>
      <p:grpSp>
        <p:nvGrpSpPr>
          <p:cNvPr id="6" name="Group 5" descr="Medians are 14,454K, salaries are 13,084K, and shortfall is 1,370K.">
            <a:extLst>
              <a:ext uri="{FF2B5EF4-FFF2-40B4-BE49-F238E27FC236}">
                <a16:creationId xmlns:a16="http://schemas.microsoft.com/office/drawing/2014/main" id="{2CA38DC8-9F90-32BC-E866-54338778744F}"/>
              </a:ext>
            </a:extLst>
          </p:cNvPr>
          <p:cNvGrpSpPr/>
          <p:nvPr/>
        </p:nvGrpSpPr>
        <p:grpSpPr>
          <a:xfrm>
            <a:off x="2996464" y="2432638"/>
            <a:ext cx="3151071" cy="1384995"/>
            <a:chOff x="2966355" y="2432638"/>
            <a:chExt cx="3151071" cy="1384995"/>
          </a:xfrm>
        </p:grpSpPr>
        <p:sp>
          <p:nvSpPr>
            <p:cNvPr id="4" name="TextBox 3">
              <a:extLst>
                <a:ext uri="{FF2B5EF4-FFF2-40B4-BE49-F238E27FC236}">
                  <a16:creationId xmlns:a16="http://schemas.microsoft.com/office/drawing/2014/main" id="{B1DE625A-7421-19FA-E978-5C080402959A}"/>
                </a:ext>
              </a:extLst>
            </p:cNvPr>
            <p:cNvSpPr txBox="1"/>
            <p:nvPr/>
          </p:nvSpPr>
          <p:spPr>
            <a:xfrm>
              <a:off x="2966355" y="2432638"/>
              <a:ext cx="1443024" cy="1384995"/>
            </a:xfrm>
            <a:prstGeom prst="rect">
              <a:avLst/>
            </a:prstGeom>
            <a:noFill/>
          </p:spPr>
          <p:txBody>
            <a:bodyPr wrap="none" rtlCol="0">
              <a:spAutoFit/>
            </a:bodyPr>
            <a:lstStyle/>
            <a:p>
              <a:r>
                <a:rPr lang="en-US" sz="2800" dirty="0"/>
                <a:t>Medians</a:t>
              </a:r>
            </a:p>
            <a:p>
              <a:r>
                <a:rPr lang="en-US" sz="2800" dirty="0"/>
                <a:t>Salaries</a:t>
              </a:r>
            </a:p>
            <a:p>
              <a:r>
                <a:rPr lang="en-US" sz="2800" dirty="0"/>
                <a:t>Shortfall</a:t>
              </a:r>
            </a:p>
          </p:txBody>
        </p:sp>
        <p:sp>
          <p:nvSpPr>
            <p:cNvPr id="5" name="TextBox 4">
              <a:extLst>
                <a:ext uri="{FF2B5EF4-FFF2-40B4-BE49-F238E27FC236}">
                  <a16:creationId xmlns:a16="http://schemas.microsoft.com/office/drawing/2014/main" id="{01584EA0-8EFF-AB8D-E3E6-C8755B097268}"/>
                </a:ext>
              </a:extLst>
            </p:cNvPr>
            <p:cNvSpPr txBox="1"/>
            <p:nvPr/>
          </p:nvSpPr>
          <p:spPr>
            <a:xfrm>
              <a:off x="4482042" y="2432638"/>
              <a:ext cx="1635384" cy="1384995"/>
            </a:xfrm>
            <a:prstGeom prst="rect">
              <a:avLst/>
            </a:prstGeom>
            <a:noFill/>
          </p:spPr>
          <p:txBody>
            <a:bodyPr wrap="none" rtlCol="0">
              <a:spAutoFit/>
            </a:bodyPr>
            <a:lstStyle/>
            <a:p>
              <a:r>
                <a:rPr lang="en-US" sz="2800" dirty="0"/>
                <a:t>= 14,454K</a:t>
              </a:r>
            </a:p>
            <a:p>
              <a:r>
                <a:rPr lang="en-US" sz="2800" dirty="0"/>
                <a:t>= 13,084K</a:t>
              </a:r>
            </a:p>
            <a:p>
              <a:r>
                <a:rPr lang="en-US" sz="2800" dirty="0"/>
                <a:t>=   1,370K</a:t>
              </a:r>
            </a:p>
          </p:txBody>
        </p:sp>
      </p:grpSp>
    </p:spTree>
    <p:extLst>
      <p:ext uri="{BB962C8B-B14F-4D97-AF65-F5344CB8AC3E}">
        <p14:creationId xmlns:p14="http://schemas.microsoft.com/office/powerpoint/2010/main" val="174514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57D6D-793B-74C7-5AF8-9986217DFD61}"/>
              </a:ext>
            </a:extLst>
          </p:cNvPr>
          <p:cNvSpPr>
            <a:spLocks noGrp="1"/>
          </p:cNvSpPr>
          <p:nvPr>
            <p:ph type="title"/>
          </p:nvPr>
        </p:nvSpPr>
        <p:spPr/>
        <p:txBody>
          <a:bodyPr/>
          <a:lstStyle/>
          <a:p>
            <a:r>
              <a:rPr lang="en-US" dirty="0"/>
              <a:t>Program</a:t>
            </a:r>
          </a:p>
        </p:txBody>
      </p:sp>
      <p:sp>
        <p:nvSpPr>
          <p:cNvPr id="2" name="Content Placeholder 1">
            <a:extLst>
              <a:ext uri="{FF2B5EF4-FFF2-40B4-BE49-F238E27FC236}">
                <a16:creationId xmlns:a16="http://schemas.microsoft.com/office/drawing/2014/main" id="{984133A0-305A-B529-45F8-2BA809518834}"/>
              </a:ext>
            </a:extLst>
          </p:cNvPr>
          <p:cNvSpPr>
            <a:spLocks noGrp="1"/>
          </p:cNvSpPr>
          <p:nvPr>
            <p:ph idx="1"/>
          </p:nvPr>
        </p:nvSpPr>
        <p:spPr/>
        <p:txBody>
          <a:bodyPr/>
          <a:lstStyle/>
          <a:p>
            <a:r>
              <a:rPr lang="en-US" dirty="0"/>
              <a:t>Meets all goals</a:t>
            </a:r>
          </a:p>
          <a:p>
            <a:r>
              <a:rPr lang="en-US" dirty="0"/>
              <a:t>Well grounded</a:t>
            </a:r>
          </a:p>
          <a:p>
            <a:r>
              <a:rPr lang="en-US" dirty="0"/>
              <a:t>Transparent</a:t>
            </a:r>
          </a:p>
          <a:p>
            <a:r>
              <a:rPr lang="en-US" dirty="0"/>
              <a:t>Repeatable</a:t>
            </a:r>
          </a:p>
          <a:p>
            <a:r>
              <a:rPr lang="en-US" dirty="0"/>
              <a:t>Multiple cycles</a:t>
            </a:r>
          </a:p>
        </p:txBody>
      </p:sp>
    </p:spTree>
    <p:extLst>
      <p:ext uri="{BB962C8B-B14F-4D97-AF65-F5344CB8AC3E}">
        <p14:creationId xmlns:p14="http://schemas.microsoft.com/office/powerpoint/2010/main" val="238341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1299FE-4D21-4ADB-A1E9-0FADAAB4C64B}"/>
              </a:ext>
              <a:ext uri="{C183D7F6-B498-43B3-948B-1728B52AA6E4}">
                <adec:decorative xmlns:adec="http://schemas.microsoft.com/office/drawing/2017/decorative" val="1"/>
              </a:ext>
            </a:extLst>
          </p:cNvPr>
          <p:cNvSpPr/>
          <p:nvPr/>
        </p:nvSpPr>
        <p:spPr>
          <a:xfrm>
            <a:off x="1656522" y="1205947"/>
            <a:ext cx="5910469" cy="5380383"/>
          </a:xfrm>
          <a:prstGeom prst="rect">
            <a:avLst/>
          </a:prstGeom>
          <a:blipFill dpi="0" rotWithShape="1">
            <a:blip r:embed="rId2">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Thank You</a:t>
            </a:r>
          </a:p>
        </p:txBody>
      </p:sp>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6000" dirty="0">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306622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DBE-19CD-6CB3-EBF1-8070A127D960}"/>
              </a:ext>
            </a:extLst>
          </p:cNvPr>
          <p:cNvSpPr>
            <a:spLocks noGrp="1"/>
          </p:cNvSpPr>
          <p:nvPr>
            <p:ph type="title"/>
          </p:nvPr>
        </p:nvSpPr>
        <p:spPr>
          <a:xfrm>
            <a:off x="914400" y="-731520"/>
            <a:ext cx="7315200" cy="731520"/>
          </a:xfrm>
        </p:spPr>
        <p:txBody>
          <a:bodyPr anchor="b"/>
          <a:lstStyle/>
          <a:p>
            <a:r>
              <a:rPr lang="en-US" dirty="0"/>
              <a:t>Formulas</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EEE1137-06FB-FBE8-7FDD-160E1928BCDF}"/>
                  </a:ext>
                </a:extLst>
              </p:cNvPr>
              <p:cNvSpPr txBox="1"/>
              <p:nvPr/>
            </p:nvSpPr>
            <p:spPr>
              <a:xfrm>
                <a:off x="536799" y="1683788"/>
                <a:ext cx="15331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oMath>
                  </m:oMathPara>
                </a14:m>
                <a:endParaRPr lang="en-US" sz="2400" dirty="0"/>
              </a:p>
            </p:txBody>
          </p:sp>
        </mc:Choice>
        <mc:Fallback>
          <p:sp>
            <p:nvSpPr>
              <p:cNvPr id="5" name="TextBox 4">
                <a:extLst>
                  <a:ext uri="{FF2B5EF4-FFF2-40B4-BE49-F238E27FC236}">
                    <a16:creationId xmlns:a16="http://schemas.microsoft.com/office/drawing/2014/main" id="{1EEE1137-06FB-FBE8-7FDD-160E1928BCDF}"/>
                  </a:ext>
                </a:extLst>
              </p:cNvPr>
              <p:cNvSpPr txBox="1">
                <a:spLocks noRot="1" noChangeAspect="1" noMove="1" noResize="1" noEditPoints="1" noAdjustHandles="1" noChangeArrowheads="1" noChangeShapeType="1" noTextEdit="1"/>
              </p:cNvSpPr>
              <p:nvPr/>
            </p:nvSpPr>
            <p:spPr>
              <a:xfrm>
                <a:off x="536799" y="1683788"/>
                <a:ext cx="1533177" cy="369332"/>
              </a:xfrm>
              <a:prstGeom prst="rect">
                <a:avLst/>
              </a:prstGeom>
              <a:blipFill>
                <a:blip r:embed="rId2"/>
                <a:stretch>
                  <a:fillRect l="-3968" r="-1190" b="-344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F281C79C-219C-8327-DB5D-E196A8B049E2}"/>
                  </a:ext>
                </a:extLst>
              </p:cNvPr>
              <p:cNvSpPr txBox="1"/>
              <p:nvPr/>
            </p:nvSpPr>
            <p:spPr>
              <a:xfrm>
                <a:off x="2250883" y="1690147"/>
                <a:ext cx="15474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oMath>
                  </m:oMathPara>
                </a14:m>
                <a:endParaRPr lang="en-US" sz="2400" dirty="0"/>
              </a:p>
            </p:txBody>
          </p:sp>
        </mc:Choice>
        <mc:Fallback>
          <p:sp>
            <p:nvSpPr>
              <p:cNvPr id="6" name="TextBox 5">
                <a:extLst>
                  <a:ext uri="{FF2B5EF4-FFF2-40B4-BE49-F238E27FC236}">
                    <a16:creationId xmlns:a16="http://schemas.microsoft.com/office/drawing/2014/main" id="{F281C79C-219C-8327-DB5D-E196A8B049E2}"/>
                  </a:ext>
                </a:extLst>
              </p:cNvPr>
              <p:cNvSpPr txBox="1">
                <a:spLocks noRot="1" noChangeAspect="1" noMove="1" noResize="1" noEditPoints="1" noAdjustHandles="1" noChangeArrowheads="1" noChangeShapeType="1" noTextEdit="1"/>
              </p:cNvSpPr>
              <p:nvPr/>
            </p:nvSpPr>
            <p:spPr>
              <a:xfrm>
                <a:off x="2250883" y="1690147"/>
                <a:ext cx="1547411" cy="369332"/>
              </a:xfrm>
              <a:prstGeom prst="rect">
                <a:avLst/>
              </a:prstGeom>
              <a:blipFill>
                <a:blip r:embed="rId3"/>
                <a:stretch>
                  <a:fillRect l="-3937" r="-1181" b="-344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FF3942D-2315-7AEE-A989-76E158BEA589}"/>
                  </a:ext>
                </a:extLst>
              </p:cNvPr>
              <p:cNvSpPr txBox="1"/>
              <p:nvPr/>
            </p:nvSpPr>
            <p:spPr>
              <a:xfrm>
                <a:off x="3967790" y="1683788"/>
                <a:ext cx="15474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oMath>
                  </m:oMathPara>
                </a14:m>
                <a:endParaRPr lang="en-US" sz="2400" dirty="0"/>
              </a:p>
            </p:txBody>
          </p:sp>
        </mc:Choice>
        <mc:Fallback>
          <p:sp>
            <p:nvSpPr>
              <p:cNvPr id="7" name="TextBox 6">
                <a:extLst>
                  <a:ext uri="{FF2B5EF4-FFF2-40B4-BE49-F238E27FC236}">
                    <a16:creationId xmlns:a16="http://schemas.microsoft.com/office/drawing/2014/main" id="{8FF3942D-2315-7AEE-A989-76E158BEA589}"/>
                  </a:ext>
                </a:extLst>
              </p:cNvPr>
              <p:cNvSpPr txBox="1">
                <a:spLocks noRot="1" noChangeAspect="1" noMove="1" noResize="1" noEditPoints="1" noAdjustHandles="1" noChangeArrowheads="1" noChangeShapeType="1" noTextEdit="1"/>
              </p:cNvSpPr>
              <p:nvPr/>
            </p:nvSpPr>
            <p:spPr>
              <a:xfrm>
                <a:off x="3967790" y="1683788"/>
                <a:ext cx="1547411" cy="369332"/>
              </a:xfrm>
              <a:prstGeom prst="rect">
                <a:avLst/>
              </a:prstGeom>
              <a:blipFill>
                <a:blip r:embed="rId4"/>
                <a:stretch>
                  <a:fillRect l="-4331" r="-1181"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D0D285C-1C87-BA22-5FA1-2DAB41A6BA17}"/>
                  </a:ext>
                </a:extLst>
              </p:cNvPr>
              <p:cNvSpPr txBox="1"/>
              <p:nvPr/>
            </p:nvSpPr>
            <p:spPr>
              <a:xfrm>
                <a:off x="536799" y="2260452"/>
                <a:ext cx="51540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4" name="TextBox 3">
                <a:extLst>
                  <a:ext uri="{FF2B5EF4-FFF2-40B4-BE49-F238E27FC236}">
                    <a16:creationId xmlns:a16="http://schemas.microsoft.com/office/drawing/2014/main" id="{8D0D285C-1C87-BA22-5FA1-2DAB41A6BA17}"/>
                  </a:ext>
                </a:extLst>
              </p:cNvPr>
              <p:cNvSpPr txBox="1">
                <a:spLocks noRot="1" noChangeAspect="1" noMove="1" noResize="1" noEditPoints="1" noAdjustHandles="1" noChangeArrowheads="1" noChangeShapeType="1" noTextEdit="1"/>
              </p:cNvSpPr>
              <p:nvPr/>
            </p:nvSpPr>
            <p:spPr>
              <a:xfrm>
                <a:off x="536799" y="2260452"/>
                <a:ext cx="5154040" cy="369332"/>
              </a:xfrm>
              <a:prstGeom prst="rect">
                <a:avLst/>
              </a:prstGeom>
              <a:blipFill>
                <a:blip r:embed="rId5"/>
                <a:stretch>
                  <a:fillRect l="-827" b="-3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90B7A795-79CF-CAE2-DAA9-FED24B28600D}"/>
                  </a:ext>
                </a:extLst>
              </p:cNvPr>
              <p:cNvSpPr txBox="1"/>
              <p:nvPr/>
            </p:nvSpPr>
            <p:spPr>
              <a:xfrm>
                <a:off x="536799" y="2839810"/>
                <a:ext cx="361278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oMath>
                  </m:oMathPara>
                </a14:m>
                <a:endParaRPr lang="en-US" sz="2400" b="0" dirty="0"/>
              </a:p>
            </p:txBody>
          </p:sp>
        </mc:Choice>
        <mc:Fallback>
          <p:sp>
            <p:nvSpPr>
              <p:cNvPr id="11" name="TextBox 10">
                <a:extLst>
                  <a:ext uri="{FF2B5EF4-FFF2-40B4-BE49-F238E27FC236}">
                    <a16:creationId xmlns:a16="http://schemas.microsoft.com/office/drawing/2014/main" id="{90B7A795-79CF-CAE2-DAA9-FED24B28600D}"/>
                  </a:ext>
                </a:extLst>
              </p:cNvPr>
              <p:cNvSpPr txBox="1">
                <a:spLocks noRot="1" noChangeAspect="1" noMove="1" noResize="1" noEditPoints="1" noAdjustHandles="1" noChangeArrowheads="1" noChangeShapeType="1" noTextEdit="1"/>
              </p:cNvSpPr>
              <p:nvPr/>
            </p:nvSpPr>
            <p:spPr>
              <a:xfrm>
                <a:off x="536799" y="2839810"/>
                <a:ext cx="3612784" cy="369332"/>
              </a:xfrm>
              <a:prstGeom prst="rect">
                <a:avLst/>
              </a:prstGeom>
              <a:blipFill>
                <a:blip r:embed="rId6"/>
                <a:stretch>
                  <a:fillRect l="-1518" r="-169" b="-3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600FC28-FA4A-9F09-9BE0-33CF2B72F946}"/>
                  </a:ext>
                </a:extLst>
              </p:cNvPr>
              <p:cNvSpPr txBox="1"/>
              <p:nvPr/>
            </p:nvSpPr>
            <p:spPr>
              <a:xfrm>
                <a:off x="500296" y="3452606"/>
                <a:ext cx="306455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oMath>
                  </m:oMathPara>
                </a14:m>
                <a:endParaRPr lang="en-US" sz="2400" b="0" dirty="0"/>
              </a:p>
            </p:txBody>
          </p:sp>
        </mc:Choice>
        <mc:Fallback>
          <p:sp>
            <p:nvSpPr>
              <p:cNvPr id="9" name="TextBox 8">
                <a:extLst>
                  <a:ext uri="{FF2B5EF4-FFF2-40B4-BE49-F238E27FC236}">
                    <a16:creationId xmlns:a16="http://schemas.microsoft.com/office/drawing/2014/main" id="{9600FC28-FA4A-9F09-9BE0-33CF2B72F946}"/>
                  </a:ext>
                </a:extLst>
              </p:cNvPr>
              <p:cNvSpPr txBox="1">
                <a:spLocks noRot="1" noChangeAspect="1" noMove="1" noResize="1" noEditPoints="1" noAdjustHandles="1" noChangeArrowheads="1" noChangeShapeType="1" noTextEdit="1"/>
              </p:cNvSpPr>
              <p:nvPr/>
            </p:nvSpPr>
            <p:spPr>
              <a:xfrm>
                <a:off x="500296" y="3452606"/>
                <a:ext cx="3064557" cy="369332"/>
              </a:xfrm>
              <a:prstGeom prst="rect">
                <a:avLst/>
              </a:prstGeom>
              <a:blipFill>
                <a:blip r:embed="rId7"/>
                <a:stretch>
                  <a:fillRect l="-1789" r="-3181"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E38A352-4114-468C-9C27-F3AD1105159B}"/>
                  </a:ext>
                </a:extLst>
              </p:cNvPr>
              <p:cNvSpPr txBox="1"/>
              <p:nvPr/>
            </p:nvSpPr>
            <p:spPr>
              <a:xfrm>
                <a:off x="4932615" y="2997623"/>
                <a:ext cx="2386423" cy="753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𝑃</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den>
                      </m:f>
                    </m:oMath>
                  </m:oMathPara>
                </a14:m>
                <a:endParaRPr lang="en-US" sz="2400" b="0" dirty="0"/>
              </a:p>
            </p:txBody>
          </p:sp>
        </mc:Choice>
        <mc:Fallback xmlns="">
          <p:sp>
            <p:nvSpPr>
              <p:cNvPr id="8" name="TextBox 7">
                <a:extLst>
                  <a:ext uri="{FF2B5EF4-FFF2-40B4-BE49-F238E27FC236}">
                    <a16:creationId xmlns:a16="http://schemas.microsoft.com/office/drawing/2014/main" id="{4E38A352-4114-468C-9C27-F3AD1105159B}"/>
                  </a:ext>
                </a:extLst>
              </p:cNvPr>
              <p:cNvSpPr txBox="1">
                <a:spLocks noRot="1" noChangeAspect="1" noMove="1" noResize="1" noEditPoints="1" noAdjustHandles="1" noChangeArrowheads="1" noChangeShapeType="1" noTextEdit="1"/>
              </p:cNvSpPr>
              <p:nvPr/>
            </p:nvSpPr>
            <p:spPr>
              <a:xfrm>
                <a:off x="4932615" y="2997623"/>
                <a:ext cx="2386423" cy="7537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E6FC90C-22B8-0615-1112-993FFDDBF03A}"/>
                  </a:ext>
                </a:extLst>
              </p:cNvPr>
              <p:cNvSpPr txBox="1"/>
              <p:nvPr/>
            </p:nvSpPr>
            <p:spPr>
              <a:xfrm>
                <a:off x="395812" y="4065402"/>
                <a:ext cx="8290988" cy="753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𝑃</m:t>
                          </m:r>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10" name="TextBox 9">
                <a:extLst>
                  <a:ext uri="{FF2B5EF4-FFF2-40B4-BE49-F238E27FC236}">
                    <a16:creationId xmlns:a16="http://schemas.microsoft.com/office/drawing/2014/main" id="{DE6FC90C-22B8-0615-1112-993FFDDBF03A}"/>
                  </a:ext>
                </a:extLst>
              </p:cNvPr>
              <p:cNvSpPr txBox="1">
                <a:spLocks noRot="1" noChangeAspect="1" noMove="1" noResize="1" noEditPoints="1" noAdjustHandles="1" noChangeArrowheads="1" noChangeShapeType="1" noTextEdit="1"/>
              </p:cNvSpPr>
              <p:nvPr/>
            </p:nvSpPr>
            <p:spPr>
              <a:xfrm>
                <a:off x="395812" y="4065402"/>
                <a:ext cx="8290988" cy="7537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B95AC96-5420-7A0C-E732-9556E25C1D3D}"/>
                  </a:ext>
                </a:extLst>
              </p:cNvPr>
              <p:cNvSpPr txBox="1"/>
              <p:nvPr/>
            </p:nvSpPr>
            <p:spPr>
              <a:xfrm>
                <a:off x="395812" y="5062598"/>
                <a:ext cx="8019054" cy="753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3</m:t>
                              </m:r>
                            </m:sub>
                          </m:sSub>
                        </m:den>
                      </m:f>
                      <m:r>
                        <a:rPr lang="en-US" sz="2400" b="0" i="1" smtClean="0">
                          <a:latin typeface="Cambria Math" panose="02040503050406030204" pitchFamily="18" charset="0"/>
                        </a:rPr>
                        <m:t>⋅</m:t>
                      </m:r>
                      <m:r>
                        <a:rPr lang="en-US" sz="2400" b="0" i="1" smtClean="0">
                          <a:latin typeface="Cambria Math" panose="02040503050406030204" pitchFamily="18" charset="0"/>
                        </a:rPr>
                        <m:t>𝑃</m:t>
                      </m:r>
                    </m:oMath>
                  </m:oMathPara>
                </a14:m>
                <a:endParaRPr lang="en-US" sz="2400" b="0" dirty="0"/>
              </a:p>
            </p:txBody>
          </p:sp>
        </mc:Choice>
        <mc:Fallback xmlns="">
          <p:sp>
            <p:nvSpPr>
              <p:cNvPr id="12" name="TextBox 11">
                <a:extLst>
                  <a:ext uri="{FF2B5EF4-FFF2-40B4-BE49-F238E27FC236}">
                    <a16:creationId xmlns:a16="http://schemas.microsoft.com/office/drawing/2014/main" id="{8B95AC96-5420-7A0C-E732-9556E25C1D3D}"/>
                  </a:ext>
                </a:extLst>
              </p:cNvPr>
              <p:cNvSpPr txBox="1">
                <a:spLocks noRot="1" noChangeAspect="1" noMove="1" noResize="1" noEditPoints="1" noAdjustHandles="1" noChangeArrowheads="1" noChangeShapeType="1" noTextEdit="1"/>
              </p:cNvSpPr>
              <p:nvPr/>
            </p:nvSpPr>
            <p:spPr>
              <a:xfrm>
                <a:off x="395812" y="5062598"/>
                <a:ext cx="8019054" cy="753732"/>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25140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Copyright</a:t>
            </a:r>
          </a:p>
        </p:txBody>
      </p:sp>
      <p:sp>
        <p:nvSpPr>
          <p:cNvPr id="2" name="Content Placeholder 1"/>
          <p:cNvSpPr>
            <a:spLocks noGrp="1"/>
          </p:cNvSpPr>
          <p:nvPr>
            <p:ph idx="1"/>
          </p:nvPr>
        </p:nvSpPr>
        <p:spPr>
          <a:xfrm>
            <a:off x="457200" y="1380070"/>
            <a:ext cx="8229600" cy="2383548"/>
          </a:xfrm>
        </p:spPr>
        <p:txBody>
          <a:bodyPr/>
          <a:lstStyle/>
          <a:p>
            <a:pPr marL="0" indent="0" algn="just">
              <a:buNone/>
            </a:pPr>
            <a:endParaRPr lang="en-US" altLang="en-US" sz="1800" dirty="0"/>
          </a:p>
          <a:p>
            <a:pPr marL="0" indent="0" algn="just">
              <a:buNone/>
            </a:pPr>
            <a:r>
              <a:rPr lang="en-US" altLang="en-US" sz="1800" dirty="0"/>
              <a:t>Copyright © University of Connecticut Information Technology Services 2023.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pPr marL="0" indent="0">
              <a:buNone/>
            </a:pPr>
            <a:endParaRPr lang="en-US" sz="1600" dirty="0"/>
          </a:p>
        </p:txBody>
      </p:sp>
    </p:spTree>
    <p:extLst>
      <p:ext uri="{BB962C8B-B14F-4D97-AF65-F5344CB8AC3E}">
        <p14:creationId xmlns:p14="http://schemas.microsoft.com/office/powerpoint/2010/main" val="274378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First Approach</a:t>
            </a:r>
          </a:p>
        </p:txBody>
      </p:sp>
      <p:grpSp>
        <p:nvGrpSpPr>
          <p:cNvPr id="10" name="Group 9" descr="Marybeth is now 750, Enrique is now 1500, and Herman is now 750. The Total is now 3000 which is the same amount as the pool. ">
            <a:extLst>
              <a:ext uri="{FF2B5EF4-FFF2-40B4-BE49-F238E27FC236}">
                <a16:creationId xmlns:a16="http://schemas.microsoft.com/office/drawing/2014/main" id="{239CB69E-C7B5-C1BE-7C33-1BC33985C684}"/>
              </a:ext>
            </a:extLst>
          </p:cNvPr>
          <p:cNvGrpSpPr/>
          <p:nvPr/>
        </p:nvGrpSpPr>
        <p:grpSpPr>
          <a:xfrm>
            <a:off x="1005840" y="2004753"/>
            <a:ext cx="4912823" cy="3700661"/>
            <a:chOff x="1005840" y="2004753"/>
            <a:chExt cx="4912823" cy="3700661"/>
          </a:xfrm>
        </p:grpSpPr>
        <p:cxnSp>
          <p:nvCxnSpPr>
            <p:cNvPr id="13" name="Straight Connector 12">
              <a:extLst>
                <a:ext uri="{FF2B5EF4-FFF2-40B4-BE49-F238E27FC236}">
                  <a16:creationId xmlns:a16="http://schemas.microsoft.com/office/drawing/2014/main" id="{6E2CE00E-B5FC-BFCC-2B0D-0E9DBD04A326}"/>
                </a:ext>
              </a:extLst>
            </p:cNvPr>
            <p:cNvCxnSpPr>
              <a:cxnSpLocks/>
            </p:cNvCxnSpPr>
            <p:nvPr/>
          </p:nvCxnSpPr>
          <p:spPr>
            <a:xfrm flipV="1">
              <a:off x="3581393" y="2696098"/>
              <a:ext cx="1036348" cy="430318"/>
            </a:xfrm>
            <a:prstGeom prst="line">
              <a:avLst/>
            </a:prstGeom>
          </p:spPr>
          <p:style>
            <a:lnRef idx="2">
              <a:schemeClr val="accent2"/>
            </a:lnRef>
            <a:fillRef idx="0">
              <a:schemeClr val="accent2"/>
            </a:fillRef>
            <a:effectRef idx="1">
              <a:schemeClr val="accent2"/>
            </a:effectRef>
            <a:fontRef idx="minor">
              <a:schemeClr val="tx1"/>
            </a:fontRef>
          </p:style>
        </p:cxnSp>
        <p:grpSp>
          <p:nvGrpSpPr>
            <p:cNvPr id="9" name="Group 8">
              <a:extLst>
                <a:ext uri="{FF2B5EF4-FFF2-40B4-BE49-F238E27FC236}">
                  <a16:creationId xmlns:a16="http://schemas.microsoft.com/office/drawing/2014/main" id="{CFA3205D-2F33-A9F8-84AC-64CEFCB3700F}"/>
                </a:ext>
              </a:extLst>
            </p:cNvPr>
            <p:cNvGrpSpPr/>
            <p:nvPr/>
          </p:nvGrpSpPr>
          <p:grpSpPr>
            <a:xfrm>
              <a:off x="1005840" y="2004753"/>
              <a:ext cx="4912823" cy="3700661"/>
              <a:chOff x="1005840" y="2004753"/>
              <a:chExt cx="4912823" cy="3700661"/>
            </a:xfrm>
          </p:grpSpPr>
          <p:cxnSp>
            <p:nvCxnSpPr>
              <p:cNvPr id="12" name="Straight Connector 11">
                <a:extLst>
                  <a:ext uri="{FF2B5EF4-FFF2-40B4-BE49-F238E27FC236}">
                    <a16:creationId xmlns:a16="http://schemas.microsoft.com/office/drawing/2014/main" id="{6E63013E-4E45-CA84-D32F-ADFF52D56C86}"/>
                  </a:ext>
                </a:extLst>
              </p:cNvPr>
              <p:cNvCxnSpPr>
                <a:cxnSpLocks/>
              </p:cNvCxnSpPr>
              <p:nvPr/>
            </p:nvCxnSpPr>
            <p:spPr>
              <a:xfrm flipV="1">
                <a:off x="3581393" y="2121689"/>
                <a:ext cx="1036348" cy="43031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BDE9EC1E-5AB7-E5DF-AEDC-E6B7F88B2FDC}"/>
                  </a:ext>
                </a:extLst>
              </p:cNvPr>
              <p:cNvCxnSpPr>
                <a:cxnSpLocks/>
              </p:cNvCxnSpPr>
              <p:nvPr/>
            </p:nvCxnSpPr>
            <p:spPr>
              <a:xfrm flipV="1">
                <a:off x="3581393" y="3281450"/>
                <a:ext cx="1036348" cy="430318"/>
              </a:xfrm>
              <a:prstGeom prst="line">
                <a:avLst/>
              </a:prstGeom>
            </p:spPr>
            <p:style>
              <a:lnRef idx="2">
                <a:schemeClr val="accent2"/>
              </a:lnRef>
              <a:fillRef idx="0">
                <a:schemeClr val="accent2"/>
              </a:fillRef>
              <a:effectRef idx="1">
                <a:schemeClr val="accent2"/>
              </a:effectRef>
              <a:fontRef idx="minor">
                <a:schemeClr val="tx1"/>
              </a:fontRef>
            </p:style>
          </p:cxnSp>
          <p:grpSp>
            <p:nvGrpSpPr>
              <p:cNvPr id="5" name="Group 4">
                <a:extLst>
                  <a:ext uri="{FF2B5EF4-FFF2-40B4-BE49-F238E27FC236}">
                    <a16:creationId xmlns:a16="http://schemas.microsoft.com/office/drawing/2014/main" id="{57116724-4630-9D1D-953D-F89A40944E7B}"/>
                  </a:ext>
                </a:extLst>
              </p:cNvPr>
              <p:cNvGrpSpPr/>
              <p:nvPr/>
            </p:nvGrpSpPr>
            <p:grpSpPr>
              <a:xfrm>
                <a:off x="1005840" y="2004753"/>
                <a:ext cx="4912823" cy="3700661"/>
                <a:chOff x="1005840" y="2004753"/>
                <a:chExt cx="4912823" cy="3700661"/>
              </a:xfrm>
            </p:grpSpPr>
            <p:sp>
              <p:nvSpPr>
                <p:cNvPr id="4" name="Content Placeholder 1">
                  <a:extLst>
                    <a:ext uri="{FF2B5EF4-FFF2-40B4-BE49-F238E27FC236}">
                      <a16:creationId xmlns:a16="http://schemas.microsoft.com/office/drawing/2014/main" id="{872A459A-64D4-880C-F967-AED440CB5117}"/>
                    </a:ext>
                  </a:extLst>
                </p:cNvPr>
                <p:cNvSpPr txBox="1">
                  <a:spLocks/>
                </p:cNvSpPr>
                <p:nvPr/>
              </p:nvSpPr>
              <p:spPr>
                <a:xfrm>
                  <a:off x="1130532" y="2004754"/>
                  <a:ext cx="1878675" cy="18869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Marybeth</a:t>
                  </a:r>
                </a:p>
                <a:p>
                  <a:pPr marL="0" indent="0">
                    <a:buFont typeface="Arial"/>
                    <a:buNone/>
                  </a:pPr>
                  <a:r>
                    <a:rPr lang="en-US" dirty="0"/>
                    <a:t>Enrique</a:t>
                  </a:r>
                </a:p>
                <a:p>
                  <a:pPr marL="0" indent="0">
                    <a:buFont typeface="Arial"/>
                    <a:buNone/>
                  </a:pPr>
                  <a:r>
                    <a:rPr lang="en-US" dirty="0"/>
                    <a:t>Herman</a:t>
                  </a:r>
                </a:p>
              </p:txBody>
            </p:sp>
            <p:sp>
              <p:nvSpPr>
                <p:cNvPr id="6" name="Content Placeholder 1">
                  <a:extLst>
                    <a:ext uri="{FF2B5EF4-FFF2-40B4-BE49-F238E27FC236}">
                      <a16:creationId xmlns:a16="http://schemas.microsoft.com/office/drawing/2014/main" id="{2FB9D37A-D547-2A5B-7006-2A6EF63FACF5}"/>
                    </a:ext>
                  </a:extLst>
                </p:cNvPr>
                <p:cNvSpPr txBox="1">
                  <a:spLocks/>
                </p:cNvSpPr>
                <p:nvPr/>
              </p:nvSpPr>
              <p:spPr>
                <a:xfrm>
                  <a:off x="3236423" y="2004754"/>
                  <a:ext cx="1568333" cy="18869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 1,000</a:t>
                  </a:r>
                </a:p>
                <a:p>
                  <a:pPr marL="0" indent="0">
                    <a:buFont typeface="Arial"/>
                    <a:buNone/>
                  </a:pPr>
                  <a:r>
                    <a:rPr lang="en-US" dirty="0"/>
                    <a:t>= 2,000  </a:t>
                  </a:r>
                </a:p>
                <a:p>
                  <a:pPr marL="0" indent="0">
                    <a:buFont typeface="Arial"/>
                    <a:buNone/>
                  </a:pPr>
                  <a:r>
                    <a:rPr lang="en-US" dirty="0"/>
                    <a:t>= 1,000</a:t>
                  </a:r>
                </a:p>
              </p:txBody>
            </p:sp>
            <p:cxnSp>
              <p:nvCxnSpPr>
                <p:cNvPr id="7" name="Straight Connector 6">
                  <a:extLst>
                    <a:ext uri="{FF2B5EF4-FFF2-40B4-BE49-F238E27FC236}">
                      <a16:creationId xmlns:a16="http://schemas.microsoft.com/office/drawing/2014/main" id="{ABD1D03F-3494-F62C-724B-E8DBBA6325A2}"/>
                    </a:ext>
                  </a:extLst>
                </p:cNvPr>
                <p:cNvCxnSpPr>
                  <a:cxnSpLocks/>
                </p:cNvCxnSpPr>
                <p:nvPr/>
              </p:nvCxnSpPr>
              <p:spPr>
                <a:xfrm>
                  <a:off x="1005840" y="3891742"/>
                  <a:ext cx="4912822"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1">
                  <a:extLst>
                    <a:ext uri="{FF2B5EF4-FFF2-40B4-BE49-F238E27FC236}">
                      <a16:creationId xmlns:a16="http://schemas.microsoft.com/office/drawing/2014/main" id="{BC47A4E9-DF53-EAE2-513A-80BB1F99BC06}"/>
                    </a:ext>
                  </a:extLst>
                </p:cNvPr>
                <p:cNvSpPr txBox="1">
                  <a:spLocks/>
                </p:cNvSpPr>
                <p:nvPr/>
              </p:nvSpPr>
              <p:spPr>
                <a:xfrm>
                  <a:off x="3236423" y="3999807"/>
                  <a:ext cx="1463588" cy="64700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 4,000</a:t>
                  </a:r>
                </a:p>
              </p:txBody>
            </p:sp>
            <p:sp>
              <p:nvSpPr>
                <p:cNvPr id="2" name="TextBox 1">
                  <a:extLst>
                    <a:ext uri="{FF2B5EF4-FFF2-40B4-BE49-F238E27FC236}">
                      <a16:creationId xmlns:a16="http://schemas.microsoft.com/office/drawing/2014/main" id="{7A44FEEF-A828-E063-C87C-DA83294270C7}"/>
                    </a:ext>
                  </a:extLst>
                </p:cNvPr>
                <p:cNvSpPr txBox="1"/>
                <p:nvPr/>
              </p:nvSpPr>
              <p:spPr>
                <a:xfrm>
                  <a:off x="2401342" y="5120639"/>
                  <a:ext cx="2242730" cy="584775"/>
                </a:xfrm>
                <a:prstGeom prst="rect">
                  <a:avLst/>
                </a:prstGeom>
                <a:noFill/>
              </p:spPr>
              <p:txBody>
                <a:bodyPr wrap="none" rtlCol="0">
                  <a:spAutoFit/>
                </a:bodyPr>
                <a:lstStyle/>
                <a:p>
                  <a:r>
                    <a:rPr lang="en-US" sz="3200" dirty="0"/>
                    <a:t>Pool = 3,000</a:t>
                  </a:r>
                </a:p>
              </p:txBody>
            </p:sp>
            <p:sp>
              <p:nvSpPr>
                <p:cNvPr id="15" name="Content Placeholder 1">
                  <a:extLst>
                    <a:ext uri="{FF2B5EF4-FFF2-40B4-BE49-F238E27FC236}">
                      <a16:creationId xmlns:a16="http://schemas.microsoft.com/office/drawing/2014/main" id="{CE4C91F8-9CB5-0749-A7CF-4224BA06E9AA}"/>
                    </a:ext>
                  </a:extLst>
                </p:cNvPr>
                <p:cNvSpPr txBox="1">
                  <a:spLocks/>
                </p:cNvSpPr>
                <p:nvPr/>
              </p:nvSpPr>
              <p:spPr>
                <a:xfrm>
                  <a:off x="4700011" y="2004753"/>
                  <a:ext cx="1218652" cy="18869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   750</a:t>
                  </a:r>
                </a:p>
                <a:p>
                  <a:pPr marL="0" indent="0">
                    <a:buFont typeface="Arial"/>
                    <a:buNone/>
                  </a:pPr>
                  <a:r>
                    <a:rPr lang="en-US" dirty="0"/>
                    <a:t>1,500</a:t>
                  </a:r>
                </a:p>
                <a:p>
                  <a:pPr marL="0" indent="0">
                    <a:buFont typeface="Arial"/>
                    <a:buNone/>
                  </a:pPr>
                  <a:r>
                    <a:rPr lang="en-US" dirty="0"/>
                    <a:t>   750</a:t>
                  </a:r>
                </a:p>
              </p:txBody>
            </p:sp>
            <p:sp>
              <p:nvSpPr>
                <p:cNvPr id="16" name="Content Placeholder 1">
                  <a:extLst>
                    <a:ext uri="{FF2B5EF4-FFF2-40B4-BE49-F238E27FC236}">
                      <a16:creationId xmlns:a16="http://schemas.microsoft.com/office/drawing/2014/main" id="{E49DD0FA-9FF7-4E89-E92A-540437736402}"/>
                    </a:ext>
                  </a:extLst>
                </p:cNvPr>
                <p:cNvSpPr txBox="1">
                  <a:spLocks/>
                </p:cNvSpPr>
                <p:nvPr/>
              </p:nvSpPr>
              <p:spPr>
                <a:xfrm>
                  <a:off x="4700011" y="3999805"/>
                  <a:ext cx="1218652" cy="6061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3,000</a:t>
                  </a:r>
                </a:p>
              </p:txBody>
            </p:sp>
            <p:cxnSp>
              <p:nvCxnSpPr>
                <p:cNvPr id="17" name="Straight Connector 16">
                  <a:extLst>
                    <a:ext uri="{FF2B5EF4-FFF2-40B4-BE49-F238E27FC236}">
                      <a16:creationId xmlns:a16="http://schemas.microsoft.com/office/drawing/2014/main" id="{81CE2864-C83A-562D-7525-6F583772B1F8}"/>
                    </a:ext>
                  </a:extLst>
                </p:cNvPr>
                <p:cNvCxnSpPr>
                  <a:cxnSpLocks/>
                </p:cNvCxnSpPr>
                <p:nvPr/>
              </p:nvCxnSpPr>
              <p:spPr>
                <a:xfrm flipV="1">
                  <a:off x="3581393" y="4104339"/>
                  <a:ext cx="1036348" cy="430318"/>
                </a:xfrm>
                <a:prstGeom prst="line">
                  <a:avLst/>
                </a:prstGeom>
              </p:spPr>
              <p:style>
                <a:lnRef idx="2">
                  <a:schemeClr val="accent2"/>
                </a:lnRef>
                <a:fillRef idx="0">
                  <a:schemeClr val="accent2"/>
                </a:fillRef>
                <a:effectRef idx="1">
                  <a:schemeClr val="accent2"/>
                </a:effectRef>
                <a:fontRef idx="minor">
                  <a:schemeClr val="tx1"/>
                </a:fontRef>
              </p:style>
            </p:cxnSp>
          </p:grpSp>
        </p:grpSp>
      </p:grpSp>
      <p:pic>
        <p:nvPicPr>
          <p:cNvPr id="18" name="Content Placeholder 4">
            <a:extLst>
              <a:ext uri="{FF2B5EF4-FFF2-40B4-BE49-F238E27FC236}">
                <a16:creationId xmlns:a16="http://schemas.microsoft.com/office/drawing/2014/main" id="{1E97A047-AC93-9F11-53AE-06C928822E7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97020" y="1556423"/>
            <a:ext cx="964842" cy="2167678"/>
          </a:xfrm>
          <a:prstGeom prst="rect">
            <a:avLst/>
          </a:prstGeom>
        </p:spPr>
      </p:pic>
    </p:spTree>
    <p:extLst>
      <p:ext uri="{BB962C8B-B14F-4D97-AF65-F5344CB8AC3E}">
        <p14:creationId xmlns:p14="http://schemas.microsoft.com/office/powerpoint/2010/main" val="1529858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197B8-B17C-A019-D236-2C199276B79D}"/>
              </a:ext>
            </a:extLst>
          </p:cNvPr>
          <p:cNvSpPr>
            <a:spLocks noGrp="1"/>
          </p:cNvSpPr>
          <p:nvPr>
            <p:ph type="title"/>
          </p:nvPr>
        </p:nvSpPr>
        <p:spPr/>
        <p:txBody>
          <a:bodyPr/>
          <a:lstStyle/>
          <a:p>
            <a:r>
              <a:rPr lang="en-US" dirty="0"/>
              <a:t>First Approach</a:t>
            </a:r>
          </a:p>
        </p:txBody>
      </p:sp>
      <p:sp>
        <p:nvSpPr>
          <p:cNvPr id="2" name="Content Placeholder 1">
            <a:extLst>
              <a:ext uri="{FF2B5EF4-FFF2-40B4-BE49-F238E27FC236}">
                <a16:creationId xmlns:a16="http://schemas.microsoft.com/office/drawing/2014/main" id="{BF66A9CE-5622-30C1-950A-8E8D126E747D}"/>
              </a:ext>
            </a:extLst>
          </p:cNvPr>
          <p:cNvSpPr>
            <a:spLocks noGrp="1"/>
          </p:cNvSpPr>
          <p:nvPr>
            <p:ph idx="1"/>
          </p:nvPr>
        </p:nvSpPr>
        <p:spPr>
          <a:xfrm>
            <a:off x="457200" y="1380069"/>
            <a:ext cx="7062826" cy="5029201"/>
          </a:xfrm>
        </p:spPr>
        <p:txBody>
          <a:bodyPr/>
          <a:lstStyle/>
          <a:p>
            <a:r>
              <a:rPr lang="en-US" sz="2800" dirty="0"/>
              <a:t>Based on both individual and collective characteristics</a:t>
            </a:r>
          </a:p>
          <a:p>
            <a:r>
              <a:rPr lang="en-US" sz="2800" dirty="0"/>
              <a:t>Entire pool was allocated</a:t>
            </a:r>
          </a:p>
          <a:p>
            <a:r>
              <a:rPr lang="en-US" sz="2800" dirty="0"/>
              <a:t>Not complicated</a:t>
            </a:r>
          </a:p>
          <a:p>
            <a:r>
              <a:rPr lang="en-US" sz="2800" dirty="0"/>
              <a:t>Potential to scale</a:t>
            </a:r>
          </a:p>
          <a:p>
            <a:r>
              <a:rPr lang="en-US" sz="2800" dirty="0"/>
              <a:t>If the desired awards were likely fair, then the actual awards were likely fair</a:t>
            </a:r>
          </a:p>
        </p:txBody>
      </p:sp>
      <p:grpSp>
        <p:nvGrpSpPr>
          <p:cNvPr id="8" name="Group 7" descr="If the desired awards were likely fair, then the actual awards were likely fair is a Big If.">
            <a:extLst>
              <a:ext uri="{FF2B5EF4-FFF2-40B4-BE49-F238E27FC236}">
                <a16:creationId xmlns:a16="http://schemas.microsoft.com/office/drawing/2014/main" id="{A9D27BBD-4F0F-8817-509F-7B0C4722F120}"/>
              </a:ext>
            </a:extLst>
          </p:cNvPr>
          <p:cNvGrpSpPr/>
          <p:nvPr/>
        </p:nvGrpSpPr>
        <p:grpSpPr>
          <a:xfrm>
            <a:off x="249050" y="3635654"/>
            <a:ext cx="8350239" cy="1767593"/>
            <a:chOff x="249050" y="3635654"/>
            <a:chExt cx="8350239" cy="1767593"/>
          </a:xfrm>
        </p:grpSpPr>
        <p:sp>
          <p:nvSpPr>
            <p:cNvPr id="5" name="Oval 4">
              <a:extLst>
                <a:ext uri="{FF2B5EF4-FFF2-40B4-BE49-F238E27FC236}">
                  <a16:creationId xmlns:a16="http://schemas.microsoft.com/office/drawing/2014/main" id="{061785EF-3BC8-2928-F2FD-7037CF0D0E9D}"/>
                </a:ext>
              </a:extLst>
            </p:cNvPr>
            <p:cNvSpPr/>
            <p:nvPr/>
          </p:nvSpPr>
          <p:spPr>
            <a:xfrm>
              <a:off x="249050" y="3635654"/>
              <a:ext cx="6906100" cy="1305928"/>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E7D22FD-B16D-E2A9-BD6E-AB714C3A9436}"/>
                </a:ext>
              </a:extLst>
            </p:cNvPr>
            <p:cNvSpPr txBox="1"/>
            <p:nvPr/>
          </p:nvSpPr>
          <p:spPr>
            <a:xfrm>
              <a:off x="5898896" y="4941582"/>
              <a:ext cx="2054152" cy="461665"/>
            </a:xfrm>
            <a:prstGeom prst="rect">
              <a:avLst/>
            </a:prstGeom>
            <a:noFill/>
          </p:spPr>
          <p:txBody>
            <a:bodyPr wrap="none" rtlCol="0">
              <a:spAutoFit/>
            </a:bodyPr>
            <a:lstStyle/>
            <a:p>
              <a:r>
                <a:rPr lang="en-US" sz="2400" dirty="0">
                  <a:solidFill>
                    <a:srgbClr val="C00000"/>
                  </a:solidFill>
                </a:rPr>
                <a:t>This is a big if...</a:t>
              </a:r>
            </a:p>
          </p:txBody>
        </p:sp>
        <p:pic>
          <p:nvPicPr>
            <p:cNvPr id="9" name="Picture 8" descr="A picture containing pool ball, sport&#10;&#10;Description automatically generated">
              <a:extLst>
                <a:ext uri="{FF2B5EF4-FFF2-40B4-BE49-F238E27FC236}">
                  <a16:creationId xmlns:a16="http://schemas.microsoft.com/office/drawing/2014/main" id="{F8E91780-3294-6CF8-D9E0-F25879EA368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59911" y="4463557"/>
              <a:ext cx="739378" cy="838020"/>
            </a:xfrm>
            <a:prstGeom prst="rect">
              <a:avLst/>
            </a:prstGeom>
          </p:spPr>
        </p:pic>
      </p:grpSp>
      <p:pic>
        <p:nvPicPr>
          <p:cNvPr id="12" name="Content Placeholder 4">
            <a:extLst>
              <a:ext uri="{FF2B5EF4-FFF2-40B4-BE49-F238E27FC236}">
                <a16:creationId xmlns:a16="http://schemas.microsoft.com/office/drawing/2014/main" id="{4F5EC755-FB32-DC3D-0FC5-0D943FEFB5E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97020" y="1556423"/>
            <a:ext cx="964842" cy="2167678"/>
          </a:xfrm>
          <a:prstGeom prst="rect">
            <a:avLst/>
          </a:prstGeom>
        </p:spPr>
      </p:pic>
    </p:spTree>
    <p:extLst>
      <p:ext uri="{BB962C8B-B14F-4D97-AF65-F5344CB8AC3E}">
        <p14:creationId xmlns:p14="http://schemas.microsoft.com/office/powerpoint/2010/main" val="27838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Analysis of Approach</a:t>
            </a:r>
          </a:p>
        </p:txBody>
      </p:sp>
      <p:sp>
        <p:nvSpPr>
          <p:cNvPr id="2" name="Content Placeholder 1">
            <a:extLst>
              <a:ext uri="{FF2B5EF4-FFF2-40B4-BE49-F238E27FC236}">
                <a16:creationId xmlns:a16="http://schemas.microsoft.com/office/drawing/2014/main" id="{BFBCA08A-DD74-47B8-AE90-4F51956AAF26}"/>
              </a:ext>
            </a:extLst>
          </p:cNvPr>
          <p:cNvSpPr>
            <a:spLocks noGrp="1"/>
          </p:cNvSpPr>
          <p:nvPr>
            <p:ph idx="1"/>
          </p:nvPr>
        </p:nvSpPr>
        <p:spPr>
          <a:xfrm>
            <a:off x="457200" y="1662546"/>
            <a:ext cx="8229600" cy="4405746"/>
          </a:xfrm>
        </p:spPr>
        <p:txBody>
          <a:bodyPr/>
          <a:lstStyle/>
          <a:p>
            <a:pPr marL="0" indent="0">
              <a:buNone/>
            </a:pPr>
            <a:r>
              <a:rPr lang="en-US" sz="2800" dirty="0"/>
              <a:t>Each individual award (A) is a common fraction (f) of the desired amount (D).</a:t>
            </a:r>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endParaRPr lang="en-US" sz="2800" dirty="0"/>
          </a:p>
          <a:p>
            <a:pPr marL="0" indent="0">
              <a:buNone/>
            </a:pPr>
            <a:r>
              <a:rPr lang="en-US" sz="2800" dirty="0"/>
              <a:t>This is just a simple representation of how we ultimately made the allocations.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EEE1137-06FB-FBE8-7FDD-160E1928BCDF}"/>
                  </a:ext>
                </a:extLst>
              </p:cNvPr>
              <p:cNvSpPr txBox="1"/>
              <p:nvPr/>
            </p:nvSpPr>
            <p:spPr>
              <a:xfrm>
                <a:off x="3805412" y="3079029"/>
                <a:ext cx="15331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1</m:t>
                          </m:r>
                        </m:sub>
                      </m:sSub>
                    </m:oMath>
                  </m:oMathPara>
                </a14:m>
                <a:endParaRPr lang="en-US" sz="2400" dirty="0"/>
              </a:p>
            </p:txBody>
          </p:sp>
        </mc:Choice>
        <mc:Fallback xmlns="">
          <p:sp>
            <p:nvSpPr>
              <p:cNvPr id="5" name="TextBox 4">
                <a:extLst>
                  <a:ext uri="{FF2B5EF4-FFF2-40B4-BE49-F238E27FC236}">
                    <a16:creationId xmlns:a16="http://schemas.microsoft.com/office/drawing/2014/main" id="{1EEE1137-06FB-FBE8-7FDD-160E1928BCDF}"/>
                  </a:ext>
                </a:extLst>
              </p:cNvPr>
              <p:cNvSpPr txBox="1">
                <a:spLocks noRot="1" noChangeAspect="1" noMove="1" noResize="1" noEditPoints="1" noAdjustHandles="1" noChangeArrowheads="1" noChangeShapeType="1" noTextEdit="1"/>
              </p:cNvSpPr>
              <p:nvPr/>
            </p:nvSpPr>
            <p:spPr>
              <a:xfrm>
                <a:off x="3805412" y="3079029"/>
                <a:ext cx="1533177" cy="369332"/>
              </a:xfrm>
              <a:prstGeom prst="rect">
                <a:avLst/>
              </a:prstGeom>
              <a:blipFill>
                <a:blip r:embed="rId2"/>
                <a:stretch>
                  <a:fillRect l="-3968" r="-1190"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281C79C-219C-8327-DB5D-E196A8B049E2}"/>
                  </a:ext>
                </a:extLst>
              </p:cNvPr>
              <p:cNvSpPr txBox="1"/>
              <p:nvPr/>
            </p:nvSpPr>
            <p:spPr>
              <a:xfrm>
                <a:off x="3798295" y="3675600"/>
                <a:ext cx="15474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2</m:t>
                          </m:r>
                        </m:sub>
                      </m:sSub>
                    </m:oMath>
                  </m:oMathPara>
                </a14:m>
                <a:endParaRPr lang="en-US" sz="2400" dirty="0"/>
              </a:p>
            </p:txBody>
          </p:sp>
        </mc:Choice>
        <mc:Fallback xmlns="">
          <p:sp>
            <p:nvSpPr>
              <p:cNvPr id="6" name="TextBox 5">
                <a:extLst>
                  <a:ext uri="{FF2B5EF4-FFF2-40B4-BE49-F238E27FC236}">
                    <a16:creationId xmlns:a16="http://schemas.microsoft.com/office/drawing/2014/main" id="{F281C79C-219C-8327-DB5D-E196A8B049E2}"/>
                  </a:ext>
                </a:extLst>
              </p:cNvPr>
              <p:cNvSpPr txBox="1">
                <a:spLocks noRot="1" noChangeAspect="1" noMove="1" noResize="1" noEditPoints="1" noAdjustHandles="1" noChangeArrowheads="1" noChangeShapeType="1" noTextEdit="1"/>
              </p:cNvSpPr>
              <p:nvPr/>
            </p:nvSpPr>
            <p:spPr>
              <a:xfrm>
                <a:off x="3798295" y="3675600"/>
                <a:ext cx="1547411" cy="369332"/>
              </a:xfrm>
              <a:prstGeom prst="rect">
                <a:avLst/>
              </a:prstGeom>
              <a:blipFill>
                <a:blip r:embed="rId3"/>
                <a:stretch>
                  <a:fillRect l="-3937" r="-1181" b="-32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FF3942D-2315-7AEE-A989-76E158BEA589}"/>
                  </a:ext>
                </a:extLst>
              </p:cNvPr>
              <p:cNvSpPr txBox="1"/>
              <p:nvPr/>
            </p:nvSpPr>
            <p:spPr>
              <a:xfrm>
                <a:off x="3798295" y="4272172"/>
                <a:ext cx="15474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3</m:t>
                          </m:r>
                        </m:sub>
                      </m:sSub>
                    </m:oMath>
                  </m:oMathPara>
                </a14:m>
                <a:endParaRPr lang="en-US" sz="2400" dirty="0"/>
              </a:p>
            </p:txBody>
          </p:sp>
        </mc:Choice>
        <mc:Fallback xmlns="">
          <p:sp>
            <p:nvSpPr>
              <p:cNvPr id="7" name="TextBox 6">
                <a:extLst>
                  <a:ext uri="{FF2B5EF4-FFF2-40B4-BE49-F238E27FC236}">
                    <a16:creationId xmlns:a16="http://schemas.microsoft.com/office/drawing/2014/main" id="{8FF3942D-2315-7AEE-A989-76E158BEA589}"/>
                  </a:ext>
                </a:extLst>
              </p:cNvPr>
              <p:cNvSpPr txBox="1">
                <a:spLocks noRot="1" noChangeAspect="1" noMove="1" noResize="1" noEditPoints="1" noAdjustHandles="1" noChangeArrowheads="1" noChangeShapeType="1" noTextEdit="1"/>
              </p:cNvSpPr>
              <p:nvPr/>
            </p:nvSpPr>
            <p:spPr>
              <a:xfrm>
                <a:off x="3798295" y="4272172"/>
                <a:ext cx="1547411" cy="369332"/>
              </a:xfrm>
              <a:prstGeom prst="rect">
                <a:avLst/>
              </a:prstGeom>
              <a:blipFill>
                <a:blip r:embed="rId4"/>
                <a:stretch>
                  <a:fillRect l="-3937" r="-1181" b="-35000"/>
                </a:stretch>
              </a:blipFill>
            </p:spPr>
            <p:txBody>
              <a:bodyPr/>
              <a:lstStyle/>
              <a:p>
                <a:r>
                  <a:rPr lang="en-US">
                    <a:noFill/>
                  </a:rPr>
                  <a:t> </a:t>
                </a:r>
              </a:p>
            </p:txBody>
          </p:sp>
        </mc:Fallback>
      </mc:AlternateContent>
    </p:spTree>
    <p:extLst>
      <p:ext uri="{BB962C8B-B14F-4D97-AF65-F5344CB8AC3E}">
        <p14:creationId xmlns:p14="http://schemas.microsoft.com/office/powerpoint/2010/main" val="69322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6428604F8E664388193096EA1232A0" ma:contentTypeVersion="11" ma:contentTypeDescription="Create a new document." ma:contentTypeScope="" ma:versionID="6675100bffdc880fa50666c10fae4684">
  <xsd:schema xmlns:xsd="http://www.w3.org/2001/XMLSchema" xmlns:xs="http://www.w3.org/2001/XMLSchema" xmlns:p="http://schemas.microsoft.com/office/2006/metadata/properties" xmlns:ns2="266d7378-0306-4a5c-8704-20bf57ad8ebb" xmlns:ns3="e16f6b68-41ff-40c7-9c8c-25b495cbb78a" targetNamespace="http://schemas.microsoft.com/office/2006/metadata/properties" ma:root="true" ma:fieldsID="1908526212f68361f2375f4185336654" ns2:_="" ns3:_="">
    <xsd:import namespace="266d7378-0306-4a5c-8704-20bf57ad8ebb"/>
    <xsd:import namespace="e16f6b68-41ff-40c7-9c8c-25b495cbb7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7378-0306-4a5c-8704-20bf57ad8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6f6b68-41ff-40c7-9c8c-25b495cbb78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b5e6ac8-0fc1-4703-9739-312a9c8d8fc8}" ma:internalName="TaxCatchAll" ma:showField="CatchAllData" ma:web="e16f6b68-41ff-40c7-9c8c-25b495cbb7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6f6b68-41ff-40c7-9c8c-25b495cbb78a" xsi:nil="true"/>
    <lcf76f155ced4ddcb4097134ff3c332f xmlns="266d7378-0306-4a5c-8704-20bf57ad8e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8CE53F-2404-4D11-A635-7D6FF5446F8F}"/>
</file>

<file path=customXml/itemProps2.xml><?xml version="1.0" encoding="utf-8"?>
<ds:datastoreItem xmlns:ds="http://schemas.openxmlformats.org/officeDocument/2006/customXml" ds:itemID="{673F65AD-0CDF-4A09-88FE-3799090FC42E}"/>
</file>

<file path=customXml/itemProps3.xml><?xml version="1.0" encoding="utf-8"?>
<ds:datastoreItem xmlns:ds="http://schemas.openxmlformats.org/officeDocument/2006/customXml" ds:itemID="{7D7FEC0B-5FC5-4233-B005-0FE6EB71FABA}"/>
</file>

<file path=docProps/app.xml><?xml version="1.0" encoding="utf-8"?>
<Properties xmlns="http://schemas.openxmlformats.org/officeDocument/2006/extended-properties" xmlns:vt="http://schemas.openxmlformats.org/officeDocument/2006/docPropsVTypes">
  <Template/>
  <TotalTime>8729</TotalTime>
  <Words>3575</Words>
  <Application>Microsoft Office PowerPoint</Application>
  <PresentationFormat>On-screen Show (4:3)</PresentationFormat>
  <Paragraphs>1512</Paragraphs>
  <Slides>68</Slides>
  <Notes>23</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Cambria Math</vt:lpstr>
      <vt:lpstr>1_Office Theme</vt:lpstr>
      <vt:lpstr>Market Driven Information Technology Compensation Review </vt:lpstr>
      <vt:lpstr>Compensation Goals</vt:lpstr>
      <vt:lpstr>First Approach</vt:lpstr>
      <vt:lpstr>First Approach</vt:lpstr>
      <vt:lpstr>First Approach</vt:lpstr>
      <vt:lpstr>First Approach</vt:lpstr>
      <vt:lpstr>First Approach</vt:lpstr>
      <vt:lpstr>First Approach</vt:lpstr>
      <vt:lpstr>Analysis of Approach</vt:lpstr>
      <vt:lpstr>Analysis of Approach</vt:lpstr>
      <vt:lpstr>Analysis of Approach</vt:lpstr>
      <vt:lpstr>Analysis of Approach</vt:lpstr>
      <vt:lpstr>Analysis of Approach</vt:lpstr>
      <vt:lpstr>Analysis of Approach</vt:lpstr>
      <vt:lpstr>Analysis of Approach</vt:lpstr>
      <vt:lpstr>Analysis of Approach</vt:lpstr>
      <vt:lpstr>Analysis of Approach</vt:lpstr>
      <vt:lpstr>Single Award</vt:lpstr>
      <vt:lpstr>Single Award</vt:lpstr>
      <vt:lpstr>Multiple Awards</vt:lpstr>
      <vt:lpstr>Weights</vt:lpstr>
      <vt:lpstr>Weights</vt:lpstr>
      <vt:lpstr>However…</vt:lpstr>
      <vt:lpstr>Midpoint Gap</vt:lpstr>
      <vt:lpstr>Midpoint Gap</vt:lpstr>
      <vt:lpstr>Target Gap</vt:lpstr>
      <vt:lpstr>Target Gap</vt:lpstr>
      <vt:lpstr>Uniformly Spaced Targets</vt:lpstr>
      <vt:lpstr>Normal Distribution</vt:lpstr>
      <vt:lpstr>Normal Distribution</vt:lpstr>
      <vt:lpstr>Normal Distribution</vt:lpstr>
      <vt:lpstr>Uniform in Compensation</vt:lpstr>
      <vt:lpstr>Uniform in Percentile</vt:lpstr>
      <vt:lpstr>Normal Targets</vt:lpstr>
      <vt:lpstr>Midpoint Centric Targets</vt:lpstr>
      <vt:lpstr>Midpoint Centric Targets</vt:lpstr>
      <vt:lpstr>Midpoint Centric Targets</vt:lpstr>
      <vt:lpstr>Midpoint Centric Targets</vt:lpstr>
      <vt:lpstr>Midpoint Centric Targets</vt:lpstr>
      <vt:lpstr>Continuous Longevity Scale</vt:lpstr>
      <vt:lpstr>Continuous Longevity Scale</vt:lpstr>
      <vt:lpstr>Discrete Longevity Scale</vt:lpstr>
      <vt:lpstr>Weight</vt:lpstr>
      <vt:lpstr>Example</vt:lpstr>
      <vt:lpstr>Market Data</vt:lpstr>
      <vt:lpstr>Market Data</vt:lpstr>
      <vt:lpstr>Market Data</vt:lpstr>
      <vt:lpstr>Market Data</vt:lpstr>
      <vt:lpstr>UCPEA Pay Bands</vt:lpstr>
      <vt:lpstr>UConn Pay Bands</vt:lpstr>
      <vt:lpstr>UConn Pay Bands</vt:lpstr>
      <vt:lpstr>UConn Pay Bands</vt:lpstr>
      <vt:lpstr>UConn Pay Bands</vt:lpstr>
      <vt:lpstr>UConn Pay Bands</vt:lpstr>
      <vt:lpstr>Midpoint Power Law</vt:lpstr>
      <vt:lpstr>Market Data Points</vt:lpstr>
      <vt:lpstr>Market Power Law</vt:lpstr>
      <vt:lpstr>Median Centric Targets</vt:lpstr>
      <vt:lpstr>Median Centric Targets</vt:lpstr>
      <vt:lpstr>Median Centric Targets</vt:lpstr>
      <vt:lpstr>Median Centric Targets</vt:lpstr>
      <vt:lpstr>Median Centric Targets</vt:lpstr>
      <vt:lpstr>Shortfall Definition</vt:lpstr>
      <vt:lpstr>ITS Shortfall</vt:lpstr>
      <vt:lpstr>Program</vt:lpstr>
      <vt:lpstr>Thank You</vt:lpstr>
      <vt:lpstr>Formulas</vt:lpstr>
      <vt:lpstr>Copyright</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Driven Information Technology Compensation Review</dc:title>
  <dc:creator>Michael Mundrane</dc:creator>
  <cp:lastModifiedBy>Desai, Stuti (Document Accessibility Specialist)</cp:lastModifiedBy>
  <cp:revision>169</cp:revision>
  <cp:lastPrinted>2014-03-11T14:03:07Z</cp:lastPrinted>
  <dcterms:created xsi:type="dcterms:W3CDTF">2014-03-10T15:50:37Z</dcterms:created>
  <dcterms:modified xsi:type="dcterms:W3CDTF">2023-05-18T18:25:47Z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0x010100636428604F8E664388193096EA1232A0</vt:lpwstr>
  </property>
</Properties>
</file>