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1" r:id="rId1"/>
  </p:sldMasterIdLst>
  <p:notesMasterIdLst>
    <p:notesMasterId r:id="rId29"/>
  </p:notesMasterIdLst>
  <p:handoutMasterIdLst>
    <p:handoutMasterId r:id="rId30"/>
  </p:handoutMasterIdLst>
  <p:sldIdLst>
    <p:sldId id="258" r:id="rId2"/>
    <p:sldId id="262" r:id="rId3"/>
    <p:sldId id="319" r:id="rId4"/>
    <p:sldId id="320" r:id="rId5"/>
    <p:sldId id="266" r:id="rId6"/>
    <p:sldId id="278" r:id="rId7"/>
    <p:sldId id="301" r:id="rId8"/>
    <p:sldId id="276" r:id="rId9"/>
    <p:sldId id="267" r:id="rId10"/>
    <p:sldId id="271" r:id="rId11"/>
    <p:sldId id="272" r:id="rId12"/>
    <p:sldId id="275" r:id="rId13"/>
    <p:sldId id="314" r:id="rId14"/>
    <p:sldId id="315" r:id="rId15"/>
    <p:sldId id="269" r:id="rId16"/>
    <p:sldId id="316" r:id="rId17"/>
    <p:sldId id="317" r:id="rId18"/>
    <p:sldId id="318" r:id="rId19"/>
    <p:sldId id="287" r:id="rId20"/>
    <p:sldId id="270" r:id="rId21"/>
    <p:sldId id="306" r:id="rId22"/>
    <p:sldId id="307" r:id="rId23"/>
    <p:sldId id="308" r:id="rId24"/>
    <p:sldId id="310" r:id="rId25"/>
    <p:sldId id="313" r:id="rId26"/>
    <p:sldId id="300" r:id="rId27"/>
    <p:sldId id="260"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BFC9DC-98AA-3947-9C0D-E002EF958776}">
          <p14:sldIdLst>
            <p14:sldId id="258"/>
            <p14:sldId id="262"/>
            <p14:sldId id="319"/>
            <p14:sldId id="320"/>
            <p14:sldId id="266"/>
            <p14:sldId id="278"/>
            <p14:sldId id="301"/>
            <p14:sldId id="276"/>
            <p14:sldId id="267"/>
            <p14:sldId id="271"/>
            <p14:sldId id="272"/>
            <p14:sldId id="275"/>
            <p14:sldId id="314"/>
            <p14:sldId id="315"/>
            <p14:sldId id="269"/>
            <p14:sldId id="316"/>
            <p14:sldId id="317"/>
            <p14:sldId id="318"/>
            <p14:sldId id="287"/>
            <p14:sldId id="270"/>
            <p14:sldId id="306"/>
            <p14:sldId id="307"/>
            <p14:sldId id="308"/>
            <p14:sldId id="310"/>
            <p14:sldId id="313"/>
            <p14:sldId id="300"/>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2F"/>
    <a:srgbClr val="747679"/>
    <a:srgbClr val="7C878E"/>
    <a:srgbClr val="091C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499A9-23B8-408C-AEA9-C88E16775D8C}" v="152" dt="2022-10-03T18:20:30.089"/>
    <p1510:client id="{D1D87257-ADA3-42A0-B014-A103545F98B2}" v="808" dt="2022-10-04T02:54:13.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14" y="660"/>
      </p:cViewPr>
      <p:guideLst>
        <p:guide orient="horz" pos="2160"/>
        <p:guide pos="2880"/>
      </p:guideLst>
    </p:cSldViewPr>
  </p:slideViewPr>
  <p:notesTextViewPr>
    <p:cViewPr>
      <p:scale>
        <a:sx n="3" d="2"/>
        <a:sy n="3" d="2"/>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drane, Michael" userId="bdea106f-fec5-4615-8614-6dd8645a5ce3" providerId="ADAL" clId="{E1DDCD4A-3645-4C0B-9799-9C195F0651DB}"/>
    <pc:docChg chg="undo custSel modSld">
      <pc:chgData name="Mundrane, Michael" userId="bdea106f-fec5-4615-8614-6dd8645a5ce3" providerId="ADAL" clId="{E1DDCD4A-3645-4C0B-9799-9C195F0651DB}" dt="2022-08-05T12:21:34.144" v="192" actId="20577"/>
      <pc:docMkLst>
        <pc:docMk/>
      </pc:docMkLst>
      <pc:sldChg chg="modSp mod">
        <pc:chgData name="Mundrane, Michael" userId="bdea106f-fec5-4615-8614-6dd8645a5ce3" providerId="ADAL" clId="{E1DDCD4A-3645-4C0B-9799-9C195F0651DB}" dt="2022-08-05T12:09:08.857" v="113" actId="20577"/>
        <pc:sldMkLst>
          <pc:docMk/>
          <pc:sldMk cId="2586266215" sldId="264"/>
        </pc:sldMkLst>
        <pc:spChg chg="mod">
          <ac:chgData name="Mundrane, Michael" userId="bdea106f-fec5-4615-8614-6dd8645a5ce3" providerId="ADAL" clId="{E1DDCD4A-3645-4C0B-9799-9C195F0651DB}" dt="2022-08-05T12:09:08.857" v="113" actId="20577"/>
          <ac:spMkLst>
            <pc:docMk/>
            <pc:sldMk cId="2586266215" sldId="264"/>
            <ac:spMk id="3" creationId="{9F298880-0119-45F6-E812-F7BBB46FE46E}"/>
          </ac:spMkLst>
        </pc:spChg>
      </pc:sldChg>
      <pc:sldChg chg="modSp mod">
        <pc:chgData name="Mundrane, Michael" userId="bdea106f-fec5-4615-8614-6dd8645a5ce3" providerId="ADAL" clId="{E1DDCD4A-3645-4C0B-9799-9C195F0651DB}" dt="2022-08-05T12:09:13.318" v="114" actId="6549"/>
        <pc:sldMkLst>
          <pc:docMk/>
          <pc:sldMk cId="4111938499" sldId="265"/>
        </pc:sldMkLst>
        <pc:spChg chg="mod">
          <ac:chgData name="Mundrane, Michael" userId="bdea106f-fec5-4615-8614-6dd8645a5ce3" providerId="ADAL" clId="{E1DDCD4A-3645-4C0B-9799-9C195F0651DB}" dt="2022-08-05T12:09:13.318" v="114" actId="6549"/>
          <ac:spMkLst>
            <pc:docMk/>
            <pc:sldMk cId="4111938499" sldId="265"/>
            <ac:spMk id="3" creationId="{F1927B2B-EBB5-F9C5-4BBD-F80687AB6E81}"/>
          </ac:spMkLst>
        </pc:spChg>
      </pc:sldChg>
      <pc:sldChg chg="modAnim">
        <pc:chgData name="Mundrane, Michael" userId="bdea106f-fec5-4615-8614-6dd8645a5ce3" providerId="ADAL" clId="{E1DDCD4A-3645-4C0B-9799-9C195F0651DB}" dt="2022-08-05T11:48:01.191" v="0"/>
        <pc:sldMkLst>
          <pc:docMk/>
          <pc:sldMk cId="1197532002" sldId="266"/>
        </pc:sldMkLst>
      </pc:sldChg>
      <pc:sldChg chg="addSp modSp mod modAnim">
        <pc:chgData name="Mundrane, Michael" userId="bdea106f-fec5-4615-8614-6dd8645a5ce3" providerId="ADAL" clId="{E1DDCD4A-3645-4C0B-9799-9C195F0651DB}" dt="2022-08-05T12:19:52.950" v="178"/>
        <pc:sldMkLst>
          <pc:docMk/>
          <pc:sldMk cId="553928321" sldId="268"/>
        </pc:sldMkLst>
        <pc:spChg chg="add mod">
          <ac:chgData name="Mundrane, Michael" userId="bdea106f-fec5-4615-8614-6dd8645a5ce3" providerId="ADAL" clId="{E1DDCD4A-3645-4C0B-9799-9C195F0651DB}" dt="2022-08-05T12:18:31.774" v="175" actId="164"/>
          <ac:spMkLst>
            <pc:docMk/>
            <pc:sldMk cId="553928321" sldId="268"/>
            <ac:spMk id="2" creationId="{98559764-FE3A-9AE2-1B22-98C1168C1AEC}"/>
          </ac:spMkLst>
        </pc:spChg>
        <pc:spChg chg="add mod">
          <ac:chgData name="Mundrane, Michael" userId="bdea106f-fec5-4615-8614-6dd8645a5ce3" providerId="ADAL" clId="{E1DDCD4A-3645-4C0B-9799-9C195F0651DB}" dt="2022-08-05T12:18:31.774" v="175" actId="164"/>
          <ac:spMkLst>
            <pc:docMk/>
            <pc:sldMk cId="553928321" sldId="268"/>
            <ac:spMk id="4" creationId="{3F372D6C-8D86-0CC9-FB84-A758B425375B}"/>
          </ac:spMkLst>
        </pc:spChg>
        <pc:spChg chg="mod">
          <ac:chgData name="Mundrane, Michael" userId="bdea106f-fec5-4615-8614-6dd8645a5ce3" providerId="ADAL" clId="{E1DDCD4A-3645-4C0B-9799-9C195F0651DB}" dt="2022-08-05T12:16:49.421" v="154" actId="20577"/>
          <ac:spMkLst>
            <pc:docMk/>
            <pc:sldMk cId="553928321" sldId="268"/>
            <ac:spMk id="6" creationId="{C95069DA-4A4B-4F8B-0DF5-CC9C2759E513}"/>
          </ac:spMkLst>
        </pc:spChg>
        <pc:grpChg chg="add mod">
          <ac:chgData name="Mundrane, Michael" userId="bdea106f-fec5-4615-8614-6dd8645a5ce3" providerId="ADAL" clId="{E1DDCD4A-3645-4C0B-9799-9C195F0651DB}" dt="2022-08-05T12:18:31.774" v="175" actId="164"/>
          <ac:grpSpMkLst>
            <pc:docMk/>
            <pc:sldMk cId="553928321" sldId="268"/>
            <ac:grpSpMk id="7" creationId="{D19F3BAE-A061-3A45-69D8-F43B8A14819D}"/>
          </ac:grpSpMkLst>
        </pc:grpChg>
      </pc:sldChg>
      <pc:sldChg chg="modSp">
        <pc:chgData name="Mundrane, Michael" userId="bdea106f-fec5-4615-8614-6dd8645a5ce3" providerId="ADAL" clId="{E1DDCD4A-3645-4C0B-9799-9C195F0651DB}" dt="2022-08-05T12:21:34.144" v="192" actId="20577"/>
        <pc:sldMkLst>
          <pc:docMk/>
          <pc:sldMk cId="546837659" sldId="270"/>
        </pc:sldMkLst>
        <pc:spChg chg="mod">
          <ac:chgData name="Mundrane, Michael" userId="bdea106f-fec5-4615-8614-6dd8645a5ce3" providerId="ADAL" clId="{E1DDCD4A-3645-4C0B-9799-9C195F0651DB}" dt="2022-08-05T12:21:34.144" v="192" actId="20577"/>
          <ac:spMkLst>
            <pc:docMk/>
            <pc:sldMk cId="546837659" sldId="270"/>
            <ac:spMk id="2" creationId="{B4613716-F540-3CF5-DF32-D9C5DFD8A4D3}"/>
          </ac:spMkLst>
        </pc:spChg>
      </pc:sldChg>
      <pc:sldChg chg="addSp delSp modSp mod">
        <pc:chgData name="Mundrane, Michael" userId="bdea106f-fec5-4615-8614-6dd8645a5ce3" providerId="ADAL" clId="{E1DDCD4A-3645-4C0B-9799-9C195F0651DB}" dt="2022-08-05T11:55:03.458" v="24" actId="164"/>
        <pc:sldMkLst>
          <pc:docMk/>
          <pc:sldMk cId="2579301591" sldId="272"/>
        </pc:sldMkLst>
        <pc:spChg chg="mod topLvl">
          <ac:chgData name="Mundrane, Michael" userId="bdea106f-fec5-4615-8614-6dd8645a5ce3" providerId="ADAL" clId="{E1DDCD4A-3645-4C0B-9799-9C195F0651DB}" dt="2022-08-05T11:55:03.458" v="24" actId="164"/>
          <ac:spMkLst>
            <pc:docMk/>
            <pc:sldMk cId="2579301591" sldId="272"/>
            <ac:spMk id="2" creationId="{670FA7D5-FA5A-787D-57BF-ABC293527EBD}"/>
          </ac:spMkLst>
        </pc:spChg>
        <pc:spChg chg="mod topLvl">
          <ac:chgData name="Mundrane, Michael" userId="bdea106f-fec5-4615-8614-6dd8645a5ce3" providerId="ADAL" clId="{E1DDCD4A-3645-4C0B-9799-9C195F0651DB}" dt="2022-08-05T11:55:03.458" v="24" actId="164"/>
          <ac:spMkLst>
            <pc:docMk/>
            <pc:sldMk cId="2579301591" sldId="272"/>
            <ac:spMk id="4" creationId="{4A0A3DCA-D21A-80A3-6A3B-E9AA81469FBF}"/>
          </ac:spMkLst>
        </pc:spChg>
        <pc:spChg chg="mod topLvl">
          <ac:chgData name="Mundrane, Michael" userId="bdea106f-fec5-4615-8614-6dd8645a5ce3" providerId="ADAL" clId="{E1DDCD4A-3645-4C0B-9799-9C195F0651DB}" dt="2022-08-05T11:55:03.458" v="24" actId="164"/>
          <ac:spMkLst>
            <pc:docMk/>
            <pc:sldMk cId="2579301591" sldId="272"/>
            <ac:spMk id="11" creationId="{61FA5043-294F-D28D-3BDE-F9E788575C8E}"/>
          </ac:spMkLst>
        </pc:spChg>
        <pc:spChg chg="mod topLvl">
          <ac:chgData name="Mundrane, Michael" userId="bdea106f-fec5-4615-8614-6dd8645a5ce3" providerId="ADAL" clId="{E1DDCD4A-3645-4C0B-9799-9C195F0651DB}" dt="2022-08-05T11:55:03.458" v="24" actId="164"/>
          <ac:spMkLst>
            <pc:docMk/>
            <pc:sldMk cId="2579301591" sldId="272"/>
            <ac:spMk id="13" creationId="{037C9CF1-59AD-3880-AF0E-EE04E743DD4E}"/>
          </ac:spMkLst>
        </pc:spChg>
        <pc:grpChg chg="add mod">
          <ac:chgData name="Mundrane, Michael" userId="bdea106f-fec5-4615-8614-6dd8645a5ce3" providerId="ADAL" clId="{E1DDCD4A-3645-4C0B-9799-9C195F0651DB}" dt="2022-08-05T11:55:03.458" v="24" actId="164"/>
          <ac:grpSpMkLst>
            <pc:docMk/>
            <pc:sldMk cId="2579301591" sldId="272"/>
            <ac:grpSpMk id="6" creationId="{026B2A9D-BAAF-A2B7-8C25-B3BB76453AB8}"/>
          </ac:grpSpMkLst>
        </pc:grpChg>
        <pc:grpChg chg="del mod">
          <ac:chgData name="Mundrane, Michael" userId="bdea106f-fec5-4615-8614-6dd8645a5ce3" providerId="ADAL" clId="{E1DDCD4A-3645-4C0B-9799-9C195F0651DB}" dt="2022-08-05T11:53:36.479" v="17" actId="165"/>
          <ac:grpSpMkLst>
            <pc:docMk/>
            <pc:sldMk cId="2579301591" sldId="272"/>
            <ac:grpSpMk id="18" creationId="{19542E17-72C5-5826-7B82-2A78CBAF2036}"/>
          </ac:grpSpMkLst>
        </pc:grpChg>
      </pc:sldChg>
      <pc:sldChg chg="addSp delSp modSp mod modAnim">
        <pc:chgData name="Mundrane, Michael" userId="bdea106f-fec5-4615-8614-6dd8645a5ce3" providerId="ADAL" clId="{E1DDCD4A-3645-4C0B-9799-9C195F0651DB}" dt="2022-08-05T12:19:29.644" v="177"/>
        <pc:sldMkLst>
          <pc:docMk/>
          <pc:sldMk cId="185144359" sldId="275"/>
        </pc:sldMkLst>
        <pc:spChg chg="del mod topLvl">
          <ac:chgData name="Mundrane, Michael" userId="bdea106f-fec5-4615-8614-6dd8645a5ce3" providerId="ADAL" clId="{E1DDCD4A-3645-4C0B-9799-9C195F0651DB}" dt="2022-08-05T11:59:09.836" v="55" actId="478"/>
          <ac:spMkLst>
            <pc:docMk/>
            <pc:sldMk cId="185144359" sldId="275"/>
            <ac:spMk id="6" creationId="{1128E006-2FD0-20AB-45AE-B81892B11CDC}"/>
          </ac:spMkLst>
        </pc:spChg>
        <pc:spChg chg="add mod topLvl">
          <ac:chgData name="Mundrane, Michael" userId="bdea106f-fec5-4615-8614-6dd8645a5ce3" providerId="ADAL" clId="{E1DDCD4A-3645-4C0B-9799-9C195F0651DB}" dt="2022-08-05T11:58:30.001" v="51" actId="165"/>
          <ac:spMkLst>
            <pc:docMk/>
            <pc:sldMk cId="185144359" sldId="275"/>
            <ac:spMk id="10" creationId="{47872DA7-C5AF-DB4C-F8CF-813D4F064CAF}"/>
          </ac:spMkLst>
        </pc:spChg>
        <pc:spChg chg="add mod">
          <ac:chgData name="Mundrane, Michael" userId="bdea106f-fec5-4615-8614-6dd8645a5ce3" providerId="ADAL" clId="{E1DDCD4A-3645-4C0B-9799-9C195F0651DB}" dt="2022-08-05T12:18:49.423" v="176" actId="164"/>
          <ac:spMkLst>
            <pc:docMk/>
            <pc:sldMk cId="185144359" sldId="275"/>
            <ac:spMk id="12" creationId="{E1F959EB-B16F-8990-7861-AE5F80E4266F}"/>
          </ac:spMkLst>
        </pc:spChg>
        <pc:spChg chg="add mod">
          <ac:chgData name="Mundrane, Michael" userId="bdea106f-fec5-4615-8614-6dd8645a5ce3" providerId="ADAL" clId="{E1DDCD4A-3645-4C0B-9799-9C195F0651DB}" dt="2022-08-05T12:18:49.423" v="176" actId="164"/>
          <ac:spMkLst>
            <pc:docMk/>
            <pc:sldMk cId="185144359" sldId="275"/>
            <ac:spMk id="13" creationId="{0A6E27F5-9A10-9313-6DB1-2D6F4D4ED6EE}"/>
          </ac:spMkLst>
        </pc:spChg>
        <pc:spChg chg="add mod">
          <ac:chgData name="Mundrane, Michael" userId="bdea106f-fec5-4615-8614-6dd8645a5ce3" providerId="ADAL" clId="{E1DDCD4A-3645-4C0B-9799-9C195F0651DB}" dt="2022-08-05T12:00:45.100" v="70" actId="465"/>
          <ac:spMkLst>
            <pc:docMk/>
            <pc:sldMk cId="185144359" sldId="275"/>
            <ac:spMk id="14" creationId="{564CF1A4-4368-1399-77A5-747CC9EDBBAE}"/>
          </ac:spMkLst>
        </pc:spChg>
        <pc:spChg chg="add mod">
          <ac:chgData name="Mundrane, Michael" userId="bdea106f-fec5-4615-8614-6dd8645a5ce3" providerId="ADAL" clId="{E1DDCD4A-3645-4C0B-9799-9C195F0651DB}" dt="2022-08-05T12:00:22.145" v="69" actId="1037"/>
          <ac:spMkLst>
            <pc:docMk/>
            <pc:sldMk cId="185144359" sldId="275"/>
            <ac:spMk id="16" creationId="{EEF1F91A-8869-A56E-74CE-FD88E26D94C1}"/>
          </ac:spMkLst>
        </pc:spChg>
        <pc:spChg chg="del mod topLvl">
          <ac:chgData name="Mundrane, Michael" userId="bdea106f-fec5-4615-8614-6dd8645a5ce3" providerId="ADAL" clId="{E1DDCD4A-3645-4C0B-9799-9C195F0651DB}" dt="2022-08-05T11:59:46.069" v="60" actId="478"/>
          <ac:spMkLst>
            <pc:docMk/>
            <pc:sldMk cId="185144359" sldId="275"/>
            <ac:spMk id="17" creationId="{469076B1-D348-1250-31FB-6A9767F70FE0}"/>
          </ac:spMkLst>
        </pc:spChg>
        <pc:grpChg chg="add del mod">
          <ac:chgData name="Mundrane, Michael" userId="bdea106f-fec5-4615-8614-6dd8645a5ce3" providerId="ADAL" clId="{E1DDCD4A-3645-4C0B-9799-9C195F0651DB}" dt="2022-08-05T11:56:23.140" v="42" actId="165"/>
          <ac:grpSpMkLst>
            <pc:docMk/>
            <pc:sldMk cId="185144359" sldId="275"/>
            <ac:grpSpMk id="4" creationId="{DF1110BA-5B0B-0F9E-5FAC-7A69BDB157F3}"/>
          </ac:grpSpMkLst>
        </pc:grpChg>
        <pc:grpChg chg="add del mod">
          <ac:chgData name="Mundrane, Michael" userId="bdea106f-fec5-4615-8614-6dd8645a5ce3" providerId="ADAL" clId="{E1DDCD4A-3645-4C0B-9799-9C195F0651DB}" dt="2022-08-05T11:58:30.001" v="51" actId="165"/>
          <ac:grpSpMkLst>
            <pc:docMk/>
            <pc:sldMk cId="185144359" sldId="275"/>
            <ac:grpSpMk id="8" creationId="{36FC5EFD-4D67-1935-9E30-4D9105ABDB57}"/>
          </ac:grpSpMkLst>
        </pc:grpChg>
        <pc:grpChg chg="del mod">
          <ac:chgData name="Mundrane, Michael" userId="bdea106f-fec5-4615-8614-6dd8645a5ce3" providerId="ADAL" clId="{E1DDCD4A-3645-4C0B-9799-9C195F0651DB}" dt="2022-08-05T11:52:45.628" v="11" actId="165"/>
          <ac:grpSpMkLst>
            <pc:docMk/>
            <pc:sldMk cId="185144359" sldId="275"/>
            <ac:grpSpMk id="15" creationId="{98747272-51D1-AE60-4056-F41320F6681B}"/>
          </ac:grpSpMkLst>
        </pc:grpChg>
        <pc:grpChg chg="add mod">
          <ac:chgData name="Mundrane, Michael" userId="bdea106f-fec5-4615-8614-6dd8645a5ce3" providerId="ADAL" clId="{E1DDCD4A-3645-4C0B-9799-9C195F0651DB}" dt="2022-08-05T12:18:49.423" v="176" actId="164"/>
          <ac:grpSpMkLst>
            <pc:docMk/>
            <pc:sldMk cId="185144359" sldId="275"/>
            <ac:grpSpMk id="18" creationId="{BDD88F68-D861-2C1F-B0C5-54241906CCA9}"/>
          </ac:grpSpMkLst>
        </pc:grpChg>
      </pc:sldChg>
      <pc:sldChg chg="modSp modAnim">
        <pc:chgData name="Mundrane, Michael" userId="bdea106f-fec5-4615-8614-6dd8645a5ce3" providerId="ADAL" clId="{E1DDCD4A-3645-4C0B-9799-9C195F0651DB}" dt="2022-08-05T11:50:08.818" v="4"/>
        <pc:sldMkLst>
          <pc:docMk/>
          <pc:sldMk cId="2959337956" sldId="276"/>
        </pc:sldMkLst>
        <pc:spChg chg="mod">
          <ac:chgData name="Mundrane, Michael" userId="bdea106f-fec5-4615-8614-6dd8645a5ce3" providerId="ADAL" clId="{E1DDCD4A-3645-4C0B-9799-9C195F0651DB}" dt="2022-08-05T11:49:16.828" v="3" actId="255"/>
          <ac:spMkLst>
            <pc:docMk/>
            <pc:sldMk cId="2959337956" sldId="276"/>
            <ac:spMk id="2" creationId="{3DA40079-323A-094C-76BF-FE85431BAE3C}"/>
          </ac:spMkLst>
        </pc:spChg>
      </pc:sldChg>
    </pc:docChg>
  </pc:docChgLst>
  <pc:docChgLst>
    <pc:chgData name="Michael Mundrane" userId="bdea106f-fec5-4615-8614-6dd8645a5ce3" providerId="ADAL" clId="{D1D87257-ADA3-42A0-B014-A103545F98B2}"/>
    <pc:docChg chg="undo custSel addSld delSld modSld sldOrd modSection">
      <pc:chgData name="Michael Mundrane" userId="bdea106f-fec5-4615-8614-6dd8645a5ce3" providerId="ADAL" clId="{D1D87257-ADA3-42A0-B014-A103545F98B2}" dt="2022-10-04T02:55:52.867" v="2804" actId="20577"/>
      <pc:docMkLst>
        <pc:docMk/>
      </pc:docMkLst>
      <pc:sldChg chg="modSp mod">
        <pc:chgData name="Michael Mundrane" userId="bdea106f-fec5-4615-8614-6dd8645a5ce3" providerId="ADAL" clId="{D1D87257-ADA3-42A0-B014-A103545F98B2}" dt="2022-10-02T21:25:17.151" v="112" actId="20577"/>
        <pc:sldMkLst>
          <pc:docMk/>
          <pc:sldMk cId="714300357" sldId="258"/>
        </pc:sldMkLst>
        <pc:spChg chg="mod">
          <ac:chgData name="Michael Mundrane" userId="bdea106f-fec5-4615-8614-6dd8645a5ce3" providerId="ADAL" clId="{D1D87257-ADA3-42A0-B014-A103545F98B2}" dt="2022-10-02T21:24:31.328" v="9" actId="20577"/>
          <ac:spMkLst>
            <pc:docMk/>
            <pc:sldMk cId="714300357" sldId="258"/>
            <ac:spMk id="2" creationId="{00000000-0000-0000-0000-000000000000}"/>
          </ac:spMkLst>
        </pc:spChg>
        <pc:spChg chg="mod">
          <ac:chgData name="Michael Mundrane" userId="bdea106f-fec5-4615-8614-6dd8645a5ce3" providerId="ADAL" clId="{D1D87257-ADA3-42A0-B014-A103545F98B2}" dt="2022-10-02T21:25:17.151" v="112" actId="20577"/>
          <ac:spMkLst>
            <pc:docMk/>
            <pc:sldMk cId="714300357" sldId="258"/>
            <ac:spMk id="19" creationId="{00000000-0000-0000-0000-000000000000}"/>
          </ac:spMkLst>
        </pc:spChg>
      </pc:sldChg>
      <pc:sldChg chg="addSp delSp modSp mod modTransition modClrScheme chgLayout">
        <pc:chgData name="Michael Mundrane" userId="bdea106f-fec5-4615-8614-6dd8645a5ce3" providerId="ADAL" clId="{D1D87257-ADA3-42A0-B014-A103545F98B2}" dt="2022-10-03T02:22:37.296" v="2126" actId="207"/>
        <pc:sldMkLst>
          <pc:docMk/>
          <pc:sldMk cId="3066222240" sldId="261"/>
        </pc:sldMkLst>
        <pc:spChg chg="add del mod">
          <ac:chgData name="Michael Mundrane" userId="bdea106f-fec5-4615-8614-6dd8645a5ce3" providerId="ADAL" clId="{D1D87257-ADA3-42A0-B014-A103545F98B2}" dt="2022-10-02T22:17:48.916" v="675" actId="478"/>
          <ac:spMkLst>
            <pc:docMk/>
            <pc:sldMk cId="3066222240" sldId="261"/>
            <ac:spMk id="2" creationId="{00000000-0000-0000-0000-000000000000}"/>
          </ac:spMkLst>
        </pc:spChg>
        <pc:spChg chg="mod">
          <ac:chgData name="Michael Mundrane" userId="bdea106f-fec5-4615-8614-6dd8645a5ce3" providerId="ADAL" clId="{D1D87257-ADA3-42A0-B014-A103545F98B2}" dt="2022-10-02T22:16:48.992" v="667" actId="26606"/>
          <ac:spMkLst>
            <pc:docMk/>
            <pc:sldMk cId="3066222240" sldId="261"/>
            <ac:spMk id="3" creationId="{00000000-0000-0000-0000-000000000000}"/>
          </ac:spMkLst>
        </pc:spChg>
        <pc:spChg chg="add del">
          <ac:chgData name="Michael Mundrane" userId="bdea106f-fec5-4615-8614-6dd8645a5ce3" providerId="ADAL" clId="{D1D87257-ADA3-42A0-B014-A103545F98B2}" dt="2022-10-02T22:16:25.413" v="665" actId="478"/>
          <ac:spMkLst>
            <pc:docMk/>
            <pc:sldMk cId="3066222240" sldId="261"/>
            <ac:spMk id="4" creationId="{4C1299FE-4D21-4ADB-A1E9-0FADAAB4C64B}"/>
          </ac:spMkLst>
        </pc:spChg>
        <pc:spChg chg="add del mod">
          <ac:chgData name="Michael Mundrane" userId="bdea106f-fec5-4615-8614-6dd8645a5ce3" providerId="ADAL" clId="{D1D87257-ADA3-42A0-B014-A103545F98B2}" dt="2022-10-02T22:15:31.187" v="661" actId="478"/>
          <ac:spMkLst>
            <pc:docMk/>
            <pc:sldMk cId="3066222240" sldId="261"/>
            <ac:spMk id="6" creationId="{85675659-B805-25DC-A23D-41CA3A4CC2D9}"/>
          </ac:spMkLst>
        </pc:spChg>
        <pc:spChg chg="add del mod">
          <ac:chgData name="Michael Mundrane" userId="bdea106f-fec5-4615-8614-6dd8645a5ce3" providerId="ADAL" clId="{D1D87257-ADA3-42A0-B014-A103545F98B2}" dt="2022-10-02T22:17:55.923" v="676" actId="478"/>
          <ac:spMkLst>
            <pc:docMk/>
            <pc:sldMk cId="3066222240" sldId="261"/>
            <ac:spMk id="9" creationId="{3477E445-8D58-B476-973C-7DFB0D5CFAE1}"/>
          </ac:spMkLst>
        </pc:spChg>
        <pc:spChg chg="add mod ord">
          <ac:chgData name="Michael Mundrane" userId="bdea106f-fec5-4615-8614-6dd8645a5ce3" providerId="ADAL" clId="{D1D87257-ADA3-42A0-B014-A103545F98B2}" dt="2022-10-03T02:21:04.397" v="2102" actId="170"/>
          <ac:spMkLst>
            <pc:docMk/>
            <pc:sldMk cId="3066222240" sldId="261"/>
            <ac:spMk id="10" creationId="{18A68C85-3E03-C069-8B5E-F20A35C5834C}"/>
          </ac:spMkLst>
        </pc:spChg>
        <pc:spChg chg="add mod">
          <ac:chgData name="Michael Mundrane" userId="bdea106f-fec5-4615-8614-6dd8645a5ce3" providerId="ADAL" clId="{D1D87257-ADA3-42A0-B014-A103545F98B2}" dt="2022-10-02T22:20:43.081" v="811" actId="1038"/>
          <ac:spMkLst>
            <pc:docMk/>
            <pc:sldMk cId="3066222240" sldId="261"/>
            <ac:spMk id="12" creationId="{46849EAA-FA3A-105A-1AB3-3D5C040BD536}"/>
          </ac:spMkLst>
        </pc:spChg>
        <pc:spChg chg="add mod">
          <ac:chgData name="Michael Mundrane" userId="bdea106f-fec5-4615-8614-6dd8645a5ce3" providerId="ADAL" clId="{D1D87257-ADA3-42A0-B014-A103545F98B2}" dt="2022-10-03T02:22:37.296" v="2126" actId="207"/>
          <ac:spMkLst>
            <pc:docMk/>
            <pc:sldMk cId="3066222240" sldId="261"/>
            <ac:spMk id="13" creationId="{82C43A52-C5BD-F693-AD81-BD88179CE200}"/>
          </ac:spMkLst>
        </pc:spChg>
        <pc:picChg chg="add del mod ord">
          <ac:chgData name="Michael Mundrane" userId="bdea106f-fec5-4615-8614-6dd8645a5ce3" providerId="ADAL" clId="{D1D87257-ADA3-42A0-B014-A103545F98B2}" dt="2022-10-02T22:20:17.270" v="738" actId="478"/>
          <ac:picMkLst>
            <pc:docMk/>
            <pc:sldMk cId="3066222240" sldId="261"/>
            <ac:picMk id="7" creationId="{16A7AC6A-DED4-0F13-FB11-4D2C98199C08}"/>
          </ac:picMkLst>
        </pc:picChg>
        <pc:picChg chg="add mod">
          <ac:chgData name="Michael Mundrane" userId="bdea106f-fec5-4615-8614-6dd8645a5ce3" providerId="ADAL" clId="{D1D87257-ADA3-42A0-B014-A103545F98B2}" dt="2022-10-02T22:20:43.081" v="811" actId="1038"/>
          <ac:picMkLst>
            <pc:docMk/>
            <pc:sldMk cId="3066222240" sldId="261"/>
            <ac:picMk id="11" creationId="{F48CCBB8-222D-E429-297A-35AF29B06475}"/>
          </ac:picMkLst>
        </pc:picChg>
      </pc:sldChg>
      <pc:sldChg chg="addSp delSp modSp mod modTransition modAnim">
        <pc:chgData name="Michael Mundrane" userId="bdea106f-fec5-4615-8614-6dd8645a5ce3" providerId="ADAL" clId="{D1D87257-ADA3-42A0-B014-A103545F98B2}" dt="2022-10-02T22:12:10.068" v="607" actId="20577"/>
        <pc:sldMkLst>
          <pc:docMk/>
          <pc:sldMk cId="2394742358" sldId="262"/>
        </pc:sldMkLst>
        <pc:spChg chg="mod">
          <ac:chgData name="Michael Mundrane" userId="bdea106f-fec5-4615-8614-6dd8645a5ce3" providerId="ADAL" clId="{D1D87257-ADA3-42A0-B014-A103545F98B2}" dt="2022-10-02T22:12:10.068" v="607" actId="20577"/>
          <ac:spMkLst>
            <pc:docMk/>
            <pc:sldMk cId="2394742358" sldId="262"/>
            <ac:spMk id="2" creationId="{BFBCA08A-DD74-47B8-AE90-4F51956AAF26}"/>
          </ac:spMkLst>
        </pc:spChg>
        <pc:spChg chg="mod topLvl">
          <ac:chgData name="Michael Mundrane" userId="bdea106f-fec5-4615-8614-6dd8645a5ce3" providerId="ADAL" clId="{D1D87257-ADA3-42A0-B014-A103545F98B2}" dt="2022-10-02T22:10:12.643" v="587" actId="164"/>
          <ac:spMkLst>
            <pc:docMk/>
            <pc:sldMk cId="2394742358" sldId="262"/>
            <ac:spMk id="6" creationId="{6239CCA0-0D14-F80B-A4C5-852B2DE38592}"/>
          </ac:spMkLst>
        </pc:spChg>
        <pc:spChg chg="mod topLvl">
          <ac:chgData name="Michael Mundrane" userId="bdea106f-fec5-4615-8614-6dd8645a5ce3" providerId="ADAL" clId="{D1D87257-ADA3-42A0-B014-A103545F98B2}" dt="2022-10-02T22:10:12.643" v="587" actId="164"/>
          <ac:spMkLst>
            <pc:docMk/>
            <pc:sldMk cId="2394742358" sldId="262"/>
            <ac:spMk id="8" creationId="{38AD8606-C858-5DB1-41B1-AA224CADE39B}"/>
          </ac:spMkLst>
        </pc:spChg>
        <pc:grpChg chg="add mod">
          <ac:chgData name="Michael Mundrane" userId="bdea106f-fec5-4615-8614-6dd8645a5ce3" providerId="ADAL" clId="{D1D87257-ADA3-42A0-B014-A103545F98B2}" dt="2022-10-02T22:10:12.643" v="587" actId="164"/>
          <ac:grpSpMkLst>
            <pc:docMk/>
            <pc:sldMk cId="2394742358" sldId="262"/>
            <ac:grpSpMk id="4" creationId="{2C0BB718-3AAF-3086-9933-5E1D75880DB8}"/>
          </ac:grpSpMkLst>
        </pc:grpChg>
        <pc:grpChg chg="del mod">
          <ac:chgData name="Michael Mundrane" userId="bdea106f-fec5-4615-8614-6dd8645a5ce3" providerId="ADAL" clId="{D1D87257-ADA3-42A0-B014-A103545F98B2}" dt="2022-10-02T22:09:53.589" v="585" actId="165"/>
          <ac:grpSpMkLst>
            <pc:docMk/>
            <pc:sldMk cId="2394742358" sldId="262"/>
            <ac:grpSpMk id="9" creationId="{468E7181-880C-BF5C-0F3A-94664B0BE956}"/>
          </ac:grpSpMkLst>
        </pc:grpChg>
      </pc:sldChg>
      <pc:sldChg chg="modSp del modTransition modAnim">
        <pc:chgData name="Michael Mundrane" userId="bdea106f-fec5-4615-8614-6dd8645a5ce3" providerId="ADAL" clId="{D1D87257-ADA3-42A0-B014-A103545F98B2}" dt="2022-10-04T02:45:03.572" v="2749" actId="47"/>
        <pc:sldMkLst>
          <pc:docMk/>
          <pc:sldMk cId="2586266215" sldId="264"/>
        </pc:sldMkLst>
        <pc:spChg chg="mod">
          <ac:chgData name="Michael Mundrane" userId="bdea106f-fec5-4615-8614-6dd8645a5ce3" providerId="ADAL" clId="{D1D87257-ADA3-42A0-B014-A103545F98B2}" dt="2022-10-02T22:12:03.355" v="604" actId="20577"/>
          <ac:spMkLst>
            <pc:docMk/>
            <pc:sldMk cId="2586266215" sldId="264"/>
            <ac:spMk id="2" creationId="{71A2CAF9-D911-AA77-49EF-329EE5EF170D}"/>
          </ac:spMkLst>
        </pc:spChg>
      </pc:sldChg>
      <pc:sldChg chg="modSp del modTransition">
        <pc:chgData name="Michael Mundrane" userId="bdea106f-fec5-4615-8614-6dd8645a5ce3" providerId="ADAL" clId="{D1D87257-ADA3-42A0-B014-A103545F98B2}" dt="2022-10-04T02:47:11.057" v="2765" actId="47"/>
        <pc:sldMkLst>
          <pc:docMk/>
          <pc:sldMk cId="4111938499" sldId="265"/>
        </pc:sldMkLst>
        <pc:spChg chg="mod">
          <ac:chgData name="Michael Mundrane" userId="bdea106f-fec5-4615-8614-6dd8645a5ce3" providerId="ADAL" clId="{D1D87257-ADA3-42A0-B014-A103545F98B2}" dt="2022-10-02T22:12:30.094" v="617" actId="20577"/>
          <ac:spMkLst>
            <pc:docMk/>
            <pc:sldMk cId="4111938499" sldId="265"/>
            <ac:spMk id="2" creationId="{93283B4B-2323-C4AD-F12E-C4A15A687DF0}"/>
          </ac:spMkLst>
        </pc:spChg>
      </pc:sldChg>
      <pc:sldChg chg="addSp delSp modSp mod modTransition modAnim">
        <pc:chgData name="Michael Mundrane" userId="bdea106f-fec5-4615-8614-6dd8645a5ce3" providerId="ADAL" clId="{D1D87257-ADA3-42A0-B014-A103545F98B2}" dt="2022-10-03T20:55:37.470" v="2154" actId="166"/>
        <pc:sldMkLst>
          <pc:docMk/>
          <pc:sldMk cId="1197532002" sldId="266"/>
        </pc:sldMkLst>
        <pc:spChg chg="del mod">
          <ac:chgData name="Michael Mundrane" userId="bdea106f-fec5-4615-8614-6dd8645a5ce3" providerId="ADAL" clId="{D1D87257-ADA3-42A0-B014-A103545F98B2}" dt="2022-10-03T20:55:23.201" v="2152" actId="478"/>
          <ac:spMkLst>
            <pc:docMk/>
            <pc:sldMk cId="1197532002" sldId="266"/>
            <ac:spMk id="2" creationId="{BE77D0EF-9BB0-E791-D77A-08ACEB6577C3}"/>
          </ac:spMkLst>
        </pc:spChg>
        <pc:spChg chg="add mod">
          <ac:chgData name="Michael Mundrane" userId="bdea106f-fec5-4615-8614-6dd8645a5ce3" providerId="ADAL" clId="{D1D87257-ADA3-42A0-B014-A103545F98B2}" dt="2022-10-03T20:55:29.055" v="2153"/>
          <ac:spMkLst>
            <pc:docMk/>
            <pc:sldMk cId="1197532002" sldId="266"/>
            <ac:spMk id="4" creationId="{74D9A46D-433C-CA14-E374-6C515F869EC9}"/>
          </ac:spMkLst>
        </pc:spChg>
        <pc:spChg chg="add del mod ord">
          <ac:chgData name="Michael Mundrane" userId="bdea106f-fec5-4615-8614-6dd8645a5ce3" providerId="ADAL" clId="{D1D87257-ADA3-42A0-B014-A103545F98B2}" dt="2022-10-02T23:54:14.240" v="1504" actId="478"/>
          <ac:spMkLst>
            <pc:docMk/>
            <pc:sldMk cId="1197532002" sldId="266"/>
            <ac:spMk id="4" creationId="{7BE9927E-E220-E95D-34BF-7A3898DE9089}"/>
          </ac:spMkLst>
        </pc:spChg>
        <pc:spChg chg="mod ord">
          <ac:chgData name="Michael Mundrane" userId="bdea106f-fec5-4615-8614-6dd8645a5ce3" providerId="ADAL" clId="{D1D87257-ADA3-42A0-B014-A103545F98B2}" dt="2022-10-03T20:55:37.470" v="2154" actId="166"/>
          <ac:spMkLst>
            <pc:docMk/>
            <pc:sldMk cId="1197532002" sldId="266"/>
            <ac:spMk id="6" creationId="{A6BE582B-8BE0-2E5F-D503-5FFB93BE9068}"/>
          </ac:spMkLst>
        </pc:spChg>
        <pc:spChg chg="add mod">
          <ac:chgData name="Michael Mundrane" userId="bdea106f-fec5-4615-8614-6dd8645a5ce3" providerId="ADAL" clId="{D1D87257-ADA3-42A0-B014-A103545F98B2}" dt="2022-10-02T23:56:01.445" v="1523" actId="14861"/>
          <ac:spMkLst>
            <pc:docMk/>
            <pc:sldMk cId="1197532002" sldId="266"/>
            <ac:spMk id="9" creationId="{E9B991E4-AC60-010D-5DC2-6772D87FD1C3}"/>
          </ac:spMkLst>
        </pc:spChg>
        <pc:picChg chg="del">
          <ac:chgData name="Michael Mundrane" userId="bdea106f-fec5-4615-8614-6dd8645a5ce3" providerId="ADAL" clId="{D1D87257-ADA3-42A0-B014-A103545F98B2}" dt="2022-10-02T23:52:48.830" v="1493" actId="478"/>
          <ac:picMkLst>
            <pc:docMk/>
            <pc:sldMk cId="1197532002" sldId="266"/>
            <ac:picMk id="5" creationId="{2A95DD71-3A01-D96E-71DD-B6E57860F1A3}"/>
          </ac:picMkLst>
        </pc:picChg>
      </pc:sldChg>
      <pc:sldChg chg="modSp mod modTransition">
        <pc:chgData name="Michael Mundrane" userId="bdea106f-fec5-4615-8614-6dd8645a5ce3" providerId="ADAL" clId="{D1D87257-ADA3-42A0-B014-A103545F98B2}" dt="2022-10-02T22:13:07.579" v="634" actId="20577"/>
        <pc:sldMkLst>
          <pc:docMk/>
          <pc:sldMk cId="185642636" sldId="267"/>
        </pc:sldMkLst>
        <pc:spChg chg="mod">
          <ac:chgData name="Michael Mundrane" userId="bdea106f-fec5-4615-8614-6dd8645a5ce3" providerId="ADAL" clId="{D1D87257-ADA3-42A0-B014-A103545F98B2}" dt="2022-10-02T22:13:07.579" v="634" actId="20577"/>
          <ac:spMkLst>
            <pc:docMk/>
            <pc:sldMk cId="185642636" sldId="267"/>
            <ac:spMk id="6" creationId="{5D425386-44DA-42AC-02DC-FED552D57EB7}"/>
          </ac:spMkLst>
        </pc:spChg>
      </pc:sldChg>
      <pc:sldChg chg="modSp del mod ord modTransition">
        <pc:chgData name="Michael Mundrane" userId="bdea106f-fec5-4615-8614-6dd8645a5ce3" providerId="ADAL" clId="{D1D87257-ADA3-42A0-B014-A103545F98B2}" dt="2022-10-04T00:38:04.764" v="2654" actId="47"/>
        <pc:sldMkLst>
          <pc:docMk/>
          <pc:sldMk cId="553928321" sldId="268"/>
        </pc:sldMkLst>
        <pc:spChg chg="mod">
          <ac:chgData name="Michael Mundrane" userId="bdea106f-fec5-4615-8614-6dd8645a5ce3" providerId="ADAL" clId="{D1D87257-ADA3-42A0-B014-A103545F98B2}" dt="2022-10-02T22:14:10.356" v="651" actId="20577"/>
          <ac:spMkLst>
            <pc:docMk/>
            <pc:sldMk cId="553928321" sldId="268"/>
            <ac:spMk id="6" creationId="{C95069DA-4A4B-4F8B-0DF5-CC9C2759E513}"/>
          </ac:spMkLst>
        </pc:spChg>
        <pc:picChg chg="mod">
          <ac:chgData name="Michael Mundrane" userId="bdea106f-fec5-4615-8614-6dd8645a5ce3" providerId="ADAL" clId="{D1D87257-ADA3-42A0-B014-A103545F98B2}" dt="2022-10-03T23:27:41.008" v="2621" actId="339"/>
          <ac:picMkLst>
            <pc:docMk/>
            <pc:sldMk cId="553928321" sldId="268"/>
            <ac:picMk id="5" creationId="{0DBB5D93-26C8-2275-D18C-A7638C095B37}"/>
          </ac:picMkLst>
        </pc:picChg>
      </pc:sldChg>
      <pc:sldChg chg="addSp delSp modSp mod modTransition modAnim">
        <pc:chgData name="Michael Mundrane" userId="bdea106f-fec5-4615-8614-6dd8645a5ce3" providerId="ADAL" clId="{D1D87257-ADA3-42A0-B014-A103545F98B2}" dt="2022-10-03T02:25:02.573" v="2127" actId="14861"/>
        <pc:sldMkLst>
          <pc:docMk/>
          <pc:sldMk cId="4230503730" sldId="269"/>
        </pc:sldMkLst>
        <pc:spChg chg="mod">
          <ac:chgData name="Michael Mundrane" userId="bdea106f-fec5-4615-8614-6dd8645a5ce3" providerId="ADAL" clId="{D1D87257-ADA3-42A0-B014-A103545F98B2}" dt="2022-10-03T01:45:57.610" v="1583" actId="6549"/>
          <ac:spMkLst>
            <pc:docMk/>
            <pc:sldMk cId="4230503730" sldId="269"/>
            <ac:spMk id="2" creationId="{70C0CC31-640D-5DAA-5C14-C1885C9CFA8E}"/>
          </ac:spMkLst>
        </pc:spChg>
        <pc:spChg chg="del mod topLvl">
          <ac:chgData name="Michael Mundrane" userId="bdea106f-fec5-4615-8614-6dd8645a5ce3" providerId="ADAL" clId="{D1D87257-ADA3-42A0-B014-A103545F98B2}" dt="2022-10-03T01:54:27.905" v="1616" actId="478"/>
          <ac:spMkLst>
            <pc:docMk/>
            <pc:sldMk cId="4230503730" sldId="269"/>
            <ac:spMk id="4" creationId="{D3F81CE9-9571-D7B2-D21D-47411FCBC062}"/>
          </ac:spMkLst>
        </pc:spChg>
        <pc:spChg chg="add del mod">
          <ac:chgData name="Michael Mundrane" userId="bdea106f-fec5-4615-8614-6dd8645a5ce3" providerId="ADAL" clId="{D1D87257-ADA3-42A0-B014-A103545F98B2}" dt="2022-10-03T01:54:26.537" v="1615" actId="478"/>
          <ac:spMkLst>
            <pc:docMk/>
            <pc:sldMk cId="4230503730" sldId="269"/>
            <ac:spMk id="6" creationId="{2B7691D4-837D-5AAE-81B8-055CDC060752}"/>
          </ac:spMkLst>
        </pc:spChg>
        <pc:spChg chg="del mod topLvl">
          <ac:chgData name="Michael Mundrane" userId="bdea106f-fec5-4615-8614-6dd8645a5ce3" providerId="ADAL" clId="{D1D87257-ADA3-42A0-B014-A103545F98B2}" dt="2022-10-03T01:53:43.316" v="1609" actId="478"/>
          <ac:spMkLst>
            <pc:docMk/>
            <pc:sldMk cId="4230503730" sldId="269"/>
            <ac:spMk id="7" creationId="{73DEC9DD-1C68-7514-98E3-97AFDD941F33}"/>
          </ac:spMkLst>
        </pc:spChg>
        <pc:spChg chg="mod topLvl">
          <ac:chgData name="Michael Mundrane" userId="bdea106f-fec5-4615-8614-6dd8645a5ce3" providerId="ADAL" clId="{D1D87257-ADA3-42A0-B014-A103545F98B2}" dt="2022-10-03T01:54:34.452" v="1617" actId="164"/>
          <ac:spMkLst>
            <pc:docMk/>
            <pc:sldMk cId="4230503730" sldId="269"/>
            <ac:spMk id="8" creationId="{37ADE768-D742-BA9E-1377-5B78222A411A}"/>
          </ac:spMkLst>
        </pc:spChg>
        <pc:spChg chg="add mod">
          <ac:chgData name="Michael Mundrane" userId="bdea106f-fec5-4615-8614-6dd8645a5ce3" providerId="ADAL" clId="{D1D87257-ADA3-42A0-B014-A103545F98B2}" dt="2022-10-03T01:54:34.452" v="1617" actId="164"/>
          <ac:spMkLst>
            <pc:docMk/>
            <pc:sldMk cId="4230503730" sldId="269"/>
            <ac:spMk id="9" creationId="{8B4EB079-6D3A-8E32-66D6-FDB31F0917B8}"/>
          </ac:spMkLst>
        </pc:spChg>
        <pc:spChg chg="mod topLvl">
          <ac:chgData name="Michael Mundrane" userId="bdea106f-fec5-4615-8614-6dd8645a5ce3" providerId="ADAL" clId="{D1D87257-ADA3-42A0-B014-A103545F98B2}" dt="2022-10-03T01:54:40.136" v="1618" actId="164"/>
          <ac:spMkLst>
            <pc:docMk/>
            <pc:sldMk cId="4230503730" sldId="269"/>
            <ac:spMk id="10" creationId="{51A4A4DA-835C-C60B-632F-8D071A4065AC}"/>
          </ac:spMkLst>
        </pc:spChg>
        <pc:spChg chg="add mod">
          <ac:chgData name="Michael Mundrane" userId="bdea106f-fec5-4615-8614-6dd8645a5ce3" providerId="ADAL" clId="{D1D87257-ADA3-42A0-B014-A103545F98B2}" dt="2022-10-03T01:54:40.136" v="1618" actId="164"/>
          <ac:spMkLst>
            <pc:docMk/>
            <pc:sldMk cId="4230503730" sldId="269"/>
            <ac:spMk id="12" creationId="{5D75B43D-06C5-520C-C6E1-EC1DE27662F8}"/>
          </ac:spMkLst>
        </pc:spChg>
        <pc:spChg chg="mod">
          <ac:chgData name="Michael Mundrane" userId="bdea106f-fec5-4615-8614-6dd8645a5ce3" providerId="ADAL" clId="{D1D87257-ADA3-42A0-B014-A103545F98B2}" dt="2022-10-03T02:00:12.060" v="1656" actId="20577"/>
          <ac:spMkLst>
            <pc:docMk/>
            <pc:sldMk cId="4230503730" sldId="269"/>
            <ac:spMk id="17" creationId="{A245814C-5829-939B-5834-84D4A177F8DF}"/>
          </ac:spMkLst>
        </pc:spChg>
        <pc:spChg chg="mod">
          <ac:chgData name="Michael Mundrane" userId="bdea106f-fec5-4615-8614-6dd8645a5ce3" providerId="ADAL" clId="{D1D87257-ADA3-42A0-B014-A103545F98B2}" dt="2022-10-03T01:59:58.663" v="1626"/>
          <ac:spMkLst>
            <pc:docMk/>
            <pc:sldMk cId="4230503730" sldId="269"/>
            <ac:spMk id="18" creationId="{E0324D18-4C8F-9203-75AD-7287C92A57B8}"/>
          </ac:spMkLst>
        </pc:spChg>
        <pc:spChg chg="mod">
          <ac:chgData name="Michael Mundrane" userId="bdea106f-fec5-4615-8614-6dd8645a5ce3" providerId="ADAL" clId="{D1D87257-ADA3-42A0-B014-A103545F98B2}" dt="2022-10-03T02:08:44.722" v="1799"/>
          <ac:spMkLst>
            <pc:docMk/>
            <pc:sldMk cId="4230503730" sldId="269"/>
            <ac:spMk id="20" creationId="{A1F36AB0-3B42-2480-8EAD-7EA1A1CEF1AF}"/>
          </ac:spMkLst>
        </pc:spChg>
        <pc:spChg chg="mod">
          <ac:chgData name="Michael Mundrane" userId="bdea106f-fec5-4615-8614-6dd8645a5ce3" providerId="ADAL" clId="{D1D87257-ADA3-42A0-B014-A103545F98B2}" dt="2022-10-03T02:08:44.722" v="1799"/>
          <ac:spMkLst>
            <pc:docMk/>
            <pc:sldMk cId="4230503730" sldId="269"/>
            <ac:spMk id="22" creationId="{5CA02CFB-3026-DC43-A3F6-59A28552E4E9}"/>
          </ac:spMkLst>
        </pc:spChg>
        <pc:spChg chg="mod">
          <ac:chgData name="Michael Mundrane" userId="bdea106f-fec5-4615-8614-6dd8645a5ce3" providerId="ADAL" clId="{D1D87257-ADA3-42A0-B014-A103545F98B2}" dt="2022-10-03T02:08:44.722" v="1799"/>
          <ac:spMkLst>
            <pc:docMk/>
            <pc:sldMk cId="4230503730" sldId="269"/>
            <ac:spMk id="23" creationId="{78445DEE-0306-FDF1-7743-A27BA96A1A85}"/>
          </ac:spMkLst>
        </pc:spChg>
        <pc:grpChg chg="del mod">
          <ac:chgData name="Michael Mundrane" userId="bdea106f-fec5-4615-8614-6dd8645a5ce3" providerId="ADAL" clId="{D1D87257-ADA3-42A0-B014-A103545F98B2}" dt="2022-10-03T01:53:11.210" v="1603" actId="165"/>
          <ac:grpSpMkLst>
            <pc:docMk/>
            <pc:sldMk cId="4230503730" sldId="269"/>
            <ac:grpSpMk id="11" creationId="{A1F8E414-45FD-92DC-4622-A55E4793D550}"/>
          </ac:grpSpMkLst>
        </pc:grpChg>
        <pc:grpChg chg="del mod">
          <ac:chgData name="Michael Mundrane" userId="bdea106f-fec5-4615-8614-6dd8645a5ce3" providerId="ADAL" clId="{D1D87257-ADA3-42A0-B014-A103545F98B2}" dt="2022-10-03T01:54:17.284" v="1613" actId="165"/>
          <ac:grpSpMkLst>
            <pc:docMk/>
            <pc:sldMk cId="4230503730" sldId="269"/>
            <ac:grpSpMk id="13" creationId="{D342B2C0-0C79-9051-3324-B83800798A94}"/>
          </ac:grpSpMkLst>
        </pc:grpChg>
        <pc:grpChg chg="add mod">
          <ac:chgData name="Michael Mundrane" userId="bdea106f-fec5-4615-8614-6dd8645a5ce3" providerId="ADAL" clId="{D1D87257-ADA3-42A0-B014-A103545F98B2}" dt="2022-10-03T01:54:34.452" v="1617" actId="164"/>
          <ac:grpSpMkLst>
            <pc:docMk/>
            <pc:sldMk cId="4230503730" sldId="269"/>
            <ac:grpSpMk id="14" creationId="{01C5A326-CC82-A828-41C1-5263D0BFD0A2}"/>
          </ac:grpSpMkLst>
        </pc:grpChg>
        <pc:grpChg chg="add mod">
          <ac:chgData name="Michael Mundrane" userId="bdea106f-fec5-4615-8614-6dd8645a5ce3" providerId="ADAL" clId="{D1D87257-ADA3-42A0-B014-A103545F98B2}" dt="2022-10-03T01:54:40.136" v="1618" actId="164"/>
          <ac:grpSpMkLst>
            <pc:docMk/>
            <pc:sldMk cId="4230503730" sldId="269"/>
            <ac:grpSpMk id="15" creationId="{F3C3A122-478D-A0A9-BDE1-AE6AC5472DE5}"/>
          </ac:grpSpMkLst>
        </pc:grpChg>
        <pc:grpChg chg="add mod">
          <ac:chgData name="Michael Mundrane" userId="bdea106f-fec5-4615-8614-6dd8645a5ce3" providerId="ADAL" clId="{D1D87257-ADA3-42A0-B014-A103545F98B2}" dt="2022-10-03T02:00:02.935" v="1627" actId="1076"/>
          <ac:grpSpMkLst>
            <pc:docMk/>
            <pc:sldMk cId="4230503730" sldId="269"/>
            <ac:grpSpMk id="16" creationId="{7F6D7C26-24E3-A690-B67A-359821EFE112}"/>
          </ac:grpSpMkLst>
        </pc:grpChg>
        <pc:grpChg chg="add del mod">
          <ac:chgData name="Michael Mundrane" userId="bdea106f-fec5-4615-8614-6dd8645a5ce3" providerId="ADAL" clId="{D1D87257-ADA3-42A0-B014-A103545F98B2}" dt="2022-10-03T02:18:21.826" v="2013" actId="478"/>
          <ac:grpSpMkLst>
            <pc:docMk/>
            <pc:sldMk cId="4230503730" sldId="269"/>
            <ac:grpSpMk id="19" creationId="{29F17F1D-0B27-9545-9939-759F0444FCED}"/>
          </ac:grpSpMkLst>
        </pc:grpChg>
        <pc:grpChg chg="mod">
          <ac:chgData name="Michael Mundrane" userId="bdea106f-fec5-4615-8614-6dd8645a5ce3" providerId="ADAL" clId="{D1D87257-ADA3-42A0-B014-A103545F98B2}" dt="2022-10-03T02:08:44.722" v="1799"/>
          <ac:grpSpMkLst>
            <pc:docMk/>
            <pc:sldMk cId="4230503730" sldId="269"/>
            <ac:grpSpMk id="21" creationId="{454A41F5-8D5A-673D-8900-7EFF4FCA8C83}"/>
          </ac:grpSpMkLst>
        </pc:grpChg>
        <pc:picChg chg="mod">
          <ac:chgData name="Michael Mundrane" userId="bdea106f-fec5-4615-8614-6dd8645a5ce3" providerId="ADAL" clId="{D1D87257-ADA3-42A0-B014-A103545F98B2}" dt="2022-10-03T02:25:02.573" v="2127" actId="14861"/>
          <ac:picMkLst>
            <pc:docMk/>
            <pc:sldMk cId="4230503730" sldId="269"/>
            <ac:picMk id="5" creationId="{3F2D8057-E282-2905-1846-517F3D936FEC}"/>
          </ac:picMkLst>
        </pc:picChg>
        <pc:cxnChg chg="mod">
          <ac:chgData name="Michael Mundrane" userId="bdea106f-fec5-4615-8614-6dd8645a5ce3" providerId="ADAL" clId="{D1D87257-ADA3-42A0-B014-A103545F98B2}" dt="2022-10-03T02:08:44.722" v="1799"/>
          <ac:cxnSpMkLst>
            <pc:docMk/>
            <pc:sldMk cId="4230503730" sldId="269"/>
            <ac:cxnSpMk id="24" creationId="{343DF0B8-B0C6-EAF2-2C0D-D57A6168A4EB}"/>
          </ac:cxnSpMkLst>
        </pc:cxnChg>
      </pc:sldChg>
      <pc:sldChg chg="modSp mod modTransition">
        <pc:chgData name="Michael Mundrane" userId="bdea106f-fec5-4615-8614-6dd8645a5ce3" providerId="ADAL" clId="{D1D87257-ADA3-42A0-B014-A103545F98B2}" dt="2022-10-04T02:50:13.985" v="2779" actId="20577"/>
        <pc:sldMkLst>
          <pc:docMk/>
          <pc:sldMk cId="546837659" sldId="270"/>
        </pc:sldMkLst>
        <pc:spChg chg="mod">
          <ac:chgData name="Michael Mundrane" userId="bdea106f-fec5-4615-8614-6dd8645a5ce3" providerId="ADAL" clId="{D1D87257-ADA3-42A0-B014-A103545F98B2}" dt="2022-10-02T22:36:01.838" v="945" actId="20577"/>
          <ac:spMkLst>
            <pc:docMk/>
            <pc:sldMk cId="546837659" sldId="270"/>
            <ac:spMk id="2" creationId="{B4613716-F540-3CF5-DF32-D9C5DFD8A4D3}"/>
          </ac:spMkLst>
        </pc:spChg>
        <pc:spChg chg="mod">
          <ac:chgData name="Michael Mundrane" userId="bdea106f-fec5-4615-8614-6dd8645a5ce3" providerId="ADAL" clId="{D1D87257-ADA3-42A0-B014-A103545F98B2}" dt="2022-10-04T02:50:13.985" v="2779" actId="20577"/>
          <ac:spMkLst>
            <pc:docMk/>
            <pc:sldMk cId="546837659" sldId="270"/>
            <ac:spMk id="3" creationId="{7D43461E-12E5-58BD-4927-14D1C87FCCB6}"/>
          </ac:spMkLst>
        </pc:spChg>
      </pc:sldChg>
      <pc:sldChg chg="addSp delSp modSp add mod modTransition">
        <pc:chgData name="Michael Mundrane" userId="bdea106f-fec5-4615-8614-6dd8645a5ce3" providerId="ADAL" clId="{D1D87257-ADA3-42A0-B014-A103545F98B2}" dt="2022-10-04T02:38:31.905" v="2716"/>
        <pc:sldMkLst>
          <pc:docMk/>
          <pc:sldMk cId="2807320213" sldId="271"/>
        </pc:sldMkLst>
        <pc:spChg chg="add del mod ord">
          <ac:chgData name="Michael Mundrane" userId="bdea106f-fec5-4615-8614-6dd8645a5ce3" providerId="ADAL" clId="{D1D87257-ADA3-42A0-B014-A103545F98B2}" dt="2022-10-03T21:00:50.810" v="2165" actId="478"/>
          <ac:spMkLst>
            <pc:docMk/>
            <pc:sldMk cId="2807320213" sldId="271"/>
            <ac:spMk id="4" creationId="{68B8971A-AA47-BABA-8E39-8C5CF80F01D1}"/>
          </ac:spMkLst>
        </pc:spChg>
        <pc:spChg chg="mod">
          <ac:chgData name="Michael Mundrane" userId="bdea106f-fec5-4615-8614-6dd8645a5ce3" providerId="ADAL" clId="{D1D87257-ADA3-42A0-B014-A103545F98B2}" dt="2022-10-03T21:05:49.348" v="2198" actId="1076"/>
          <ac:spMkLst>
            <pc:docMk/>
            <pc:sldMk cId="2807320213" sldId="271"/>
            <ac:spMk id="6" creationId="{5D425386-44DA-42AC-02DC-FED552D57EB7}"/>
          </ac:spMkLst>
        </pc:spChg>
        <pc:spChg chg="del mod">
          <ac:chgData name="Michael Mundrane" userId="bdea106f-fec5-4615-8614-6dd8645a5ce3" providerId="ADAL" clId="{D1D87257-ADA3-42A0-B014-A103545F98B2}" dt="2022-10-03T21:00:04.033" v="2160" actId="478"/>
          <ac:spMkLst>
            <pc:docMk/>
            <pc:sldMk cId="2807320213" sldId="271"/>
            <ac:spMk id="7" creationId="{E179CA5F-5DB3-E23C-113F-6CFA53FFB4C1}"/>
          </ac:spMkLst>
        </pc:spChg>
        <pc:picChg chg="del">
          <ac:chgData name="Michael Mundrane" userId="bdea106f-fec5-4615-8614-6dd8645a5ce3" providerId="ADAL" clId="{D1D87257-ADA3-42A0-B014-A103545F98B2}" dt="2022-10-03T20:59:55.959" v="2157" actId="478"/>
          <ac:picMkLst>
            <pc:docMk/>
            <pc:sldMk cId="2807320213" sldId="271"/>
            <ac:picMk id="5" creationId="{5DFE089E-BD0A-0C4E-EF17-43F36A01B517}"/>
          </ac:picMkLst>
        </pc:picChg>
        <pc:picChg chg="add mod">
          <ac:chgData name="Michael Mundrane" userId="bdea106f-fec5-4615-8614-6dd8645a5ce3" providerId="ADAL" clId="{D1D87257-ADA3-42A0-B014-A103545F98B2}" dt="2022-10-03T21:00:21.910" v="2163"/>
          <ac:picMkLst>
            <pc:docMk/>
            <pc:sldMk cId="2807320213" sldId="271"/>
            <ac:picMk id="8" creationId="{EC6BC32B-9E8C-E931-D81C-CD7DC5116EC1}"/>
          </ac:picMkLst>
        </pc:picChg>
      </pc:sldChg>
      <pc:sldChg chg="addSp delSp modSp mod modTransition">
        <pc:chgData name="Michael Mundrane" userId="bdea106f-fec5-4615-8614-6dd8645a5ce3" providerId="ADAL" clId="{D1D87257-ADA3-42A0-B014-A103545F98B2}" dt="2022-10-03T02:26:07.431" v="2131" actId="164"/>
        <pc:sldMkLst>
          <pc:docMk/>
          <pc:sldMk cId="2579301591" sldId="272"/>
        </pc:sldMkLst>
        <pc:spChg chg="mod ord topLvl">
          <ac:chgData name="Michael Mundrane" userId="bdea106f-fec5-4615-8614-6dd8645a5ce3" providerId="ADAL" clId="{D1D87257-ADA3-42A0-B014-A103545F98B2}" dt="2022-10-03T02:26:07.431" v="2131" actId="164"/>
          <ac:spMkLst>
            <pc:docMk/>
            <pc:sldMk cId="2579301591" sldId="272"/>
            <ac:spMk id="7" creationId="{E179CA5F-5DB3-E23C-113F-6CFA53FFB4C1}"/>
          </ac:spMkLst>
        </pc:spChg>
        <pc:spChg chg="add del mod">
          <ac:chgData name="Michael Mundrane" userId="bdea106f-fec5-4615-8614-6dd8645a5ce3" providerId="ADAL" clId="{D1D87257-ADA3-42A0-B014-A103545F98B2}" dt="2022-10-02T22:30:08.447" v="877" actId="478"/>
          <ac:spMkLst>
            <pc:docMk/>
            <pc:sldMk cId="2579301591" sldId="272"/>
            <ac:spMk id="10" creationId="{7143FB7E-8166-F487-9795-69EA1FB8DD92}"/>
          </ac:spMkLst>
        </pc:spChg>
        <pc:spChg chg="add del mod">
          <ac:chgData name="Michael Mundrane" userId="bdea106f-fec5-4615-8614-6dd8645a5ce3" providerId="ADAL" clId="{D1D87257-ADA3-42A0-B014-A103545F98B2}" dt="2022-10-02T22:30:16.815" v="879" actId="14100"/>
          <ac:spMkLst>
            <pc:docMk/>
            <pc:sldMk cId="2579301591" sldId="272"/>
            <ac:spMk id="19" creationId="{9ACD7F23-CB36-0C64-2046-FEB45B4A0FC7}"/>
          </ac:spMkLst>
        </pc:spChg>
        <pc:grpChg chg="mod">
          <ac:chgData name="Michael Mundrane" userId="bdea106f-fec5-4615-8614-6dd8645a5ce3" providerId="ADAL" clId="{D1D87257-ADA3-42A0-B014-A103545F98B2}" dt="2022-10-02T22:30:34.586" v="895" actId="1037"/>
          <ac:grpSpMkLst>
            <pc:docMk/>
            <pc:sldMk cId="2579301591" sldId="272"/>
            <ac:grpSpMk id="6" creationId="{026B2A9D-BAAF-A2B7-8C25-B3BB76453AB8}"/>
          </ac:grpSpMkLst>
        </pc:grpChg>
        <pc:grpChg chg="add del mod">
          <ac:chgData name="Michael Mundrane" userId="bdea106f-fec5-4615-8614-6dd8645a5ce3" providerId="ADAL" clId="{D1D87257-ADA3-42A0-B014-A103545F98B2}" dt="2022-10-03T01:47:19.153" v="1584" actId="165"/>
          <ac:grpSpMkLst>
            <pc:docMk/>
            <pc:sldMk cId="2579301591" sldId="272"/>
            <ac:grpSpMk id="12" creationId="{1C198577-EF3C-FC58-0136-52E78968D246}"/>
          </ac:grpSpMkLst>
        </pc:grpChg>
        <pc:grpChg chg="add del mod">
          <ac:chgData name="Michael Mundrane" userId="bdea106f-fec5-4615-8614-6dd8645a5ce3" providerId="ADAL" clId="{D1D87257-ADA3-42A0-B014-A103545F98B2}" dt="2022-10-03T02:25:38.151" v="2128" actId="165"/>
          <ac:grpSpMkLst>
            <pc:docMk/>
            <pc:sldMk cId="2579301591" sldId="272"/>
            <ac:grpSpMk id="14" creationId="{82F88341-871F-5DB7-1CC0-48D4F54ABEC1}"/>
          </ac:grpSpMkLst>
        </pc:grpChg>
        <pc:grpChg chg="add mod">
          <ac:chgData name="Michael Mundrane" userId="bdea106f-fec5-4615-8614-6dd8645a5ce3" providerId="ADAL" clId="{D1D87257-ADA3-42A0-B014-A103545F98B2}" dt="2022-10-03T02:26:07.431" v="2131" actId="164"/>
          <ac:grpSpMkLst>
            <pc:docMk/>
            <pc:sldMk cId="2579301591" sldId="272"/>
            <ac:grpSpMk id="15" creationId="{9BBC02F3-F2F0-22C9-2307-C70168589B3B}"/>
          </ac:grpSpMkLst>
        </pc:grpChg>
        <pc:picChg chg="del">
          <ac:chgData name="Michael Mundrane" userId="bdea106f-fec5-4615-8614-6dd8645a5ce3" providerId="ADAL" clId="{D1D87257-ADA3-42A0-B014-A103545F98B2}" dt="2022-10-02T22:24:12.634" v="858" actId="478"/>
          <ac:picMkLst>
            <pc:docMk/>
            <pc:sldMk cId="2579301591" sldId="272"/>
            <ac:picMk id="5" creationId="{5DFE089E-BD0A-0C4E-EF17-43F36A01B517}"/>
          </ac:picMkLst>
        </pc:picChg>
        <pc:picChg chg="add mod topLvl">
          <ac:chgData name="Michael Mundrane" userId="bdea106f-fec5-4615-8614-6dd8645a5ce3" providerId="ADAL" clId="{D1D87257-ADA3-42A0-B014-A103545F98B2}" dt="2022-10-03T02:26:07.431" v="2131" actId="164"/>
          <ac:picMkLst>
            <pc:docMk/>
            <pc:sldMk cId="2579301591" sldId="272"/>
            <ac:picMk id="8" creationId="{B4F6A5D5-A0A6-44B7-5B10-2D4D76EF030A}"/>
          </ac:picMkLst>
        </pc:picChg>
      </pc:sldChg>
      <pc:sldChg chg="addSp delSp modSp mod modTransition modAnim">
        <pc:chgData name="Michael Mundrane" userId="bdea106f-fec5-4615-8614-6dd8645a5ce3" providerId="ADAL" clId="{D1D87257-ADA3-42A0-B014-A103545F98B2}" dt="2022-10-03T02:26:25.527" v="2133"/>
        <pc:sldMkLst>
          <pc:docMk/>
          <pc:sldMk cId="185144359" sldId="275"/>
        </pc:sldMkLst>
        <pc:spChg chg="add del mod">
          <ac:chgData name="Michael Mundrane" userId="bdea106f-fec5-4615-8614-6dd8645a5ce3" providerId="ADAL" clId="{D1D87257-ADA3-42A0-B014-A103545F98B2}" dt="2022-10-02T22:32:24.300" v="910" actId="478"/>
          <ac:spMkLst>
            <pc:docMk/>
            <pc:sldMk cId="185144359" sldId="275"/>
            <ac:spMk id="4" creationId="{F537072F-1F9B-6A7E-92B7-9F0ECD3AF94E}"/>
          </ac:spMkLst>
        </pc:spChg>
        <pc:spChg chg="del mod">
          <ac:chgData name="Michael Mundrane" userId="bdea106f-fec5-4615-8614-6dd8645a5ce3" providerId="ADAL" clId="{D1D87257-ADA3-42A0-B014-A103545F98B2}" dt="2022-10-02T22:31:46.644" v="903" actId="478"/>
          <ac:spMkLst>
            <pc:docMk/>
            <pc:sldMk cId="185144359" sldId="275"/>
            <ac:spMk id="7" creationId="{E179CA5F-5DB3-E23C-113F-6CFA53FFB4C1}"/>
          </ac:spMkLst>
        </pc:spChg>
        <pc:spChg chg="mod">
          <ac:chgData name="Michael Mundrane" userId="bdea106f-fec5-4615-8614-6dd8645a5ce3" providerId="ADAL" clId="{D1D87257-ADA3-42A0-B014-A103545F98B2}" dt="2022-10-02T22:31:52.561" v="904"/>
          <ac:spMkLst>
            <pc:docMk/>
            <pc:sldMk cId="185144359" sldId="275"/>
            <ac:spMk id="9" creationId="{718408A5-BE15-A3E2-ED17-98A3A624F3D2}"/>
          </ac:spMkLst>
        </pc:spChg>
        <pc:spChg chg="mod">
          <ac:chgData name="Michael Mundrane" userId="bdea106f-fec5-4615-8614-6dd8645a5ce3" providerId="ADAL" clId="{D1D87257-ADA3-42A0-B014-A103545F98B2}" dt="2022-10-02T22:32:56.913" v="923" actId="1037"/>
          <ac:spMkLst>
            <pc:docMk/>
            <pc:sldMk cId="185144359" sldId="275"/>
            <ac:spMk id="10" creationId="{47872DA7-C5AF-DB4C-F8CF-813D4F064CAF}"/>
          </ac:spMkLst>
        </pc:spChg>
        <pc:spChg chg="add mod">
          <ac:chgData name="Michael Mundrane" userId="bdea106f-fec5-4615-8614-6dd8645a5ce3" providerId="ADAL" clId="{D1D87257-ADA3-42A0-B014-A103545F98B2}" dt="2022-10-02T22:32:53.158" v="914" actId="571"/>
          <ac:spMkLst>
            <pc:docMk/>
            <pc:sldMk cId="185144359" sldId="275"/>
            <ac:spMk id="11" creationId="{BC120CE2-79A3-D636-4000-462444165078}"/>
          </ac:spMkLst>
        </pc:spChg>
        <pc:spChg chg="del mod topLvl">
          <ac:chgData name="Michael Mundrane" userId="bdea106f-fec5-4615-8614-6dd8645a5ce3" providerId="ADAL" clId="{D1D87257-ADA3-42A0-B014-A103545F98B2}" dt="2022-10-03T01:51:40.434" v="1596" actId="478"/>
          <ac:spMkLst>
            <pc:docMk/>
            <pc:sldMk cId="185144359" sldId="275"/>
            <ac:spMk id="12" creationId="{E1F959EB-B16F-8990-7861-AE5F80E4266F}"/>
          </ac:spMkLst>
        </pc:spChg>
        <pc:spChg chg="mod topLvl">
          <ac:chgData name="Michael Mundrane" userId="bdea106f-fec5-4615-8614-6dd8645a5ce3" providerId="ADAL" clId="{D1D87257-ADA3-42A0-B014-A103545F98B2}" dt="2022-10-03T01:51:35.818" v="1595" actId="164"/>
          <ac:spMkLst>
            <pc:docMk/>
            <pc:sldMk cId="185144359" sldId="275"/>
            <ac:spMk id="13" creationId="{0A6E27F5-9A10-9313-6DB1-2D6F4D4ED6EE}"/>
          </ac:spMkLst>
        </pc:spChg>
        <pc:spChg chg="mod">
          <ac:chgData name="Michael Mundrane" userId="bdea106f-fec5-4615-8614-6dd8645a5ce3" providerId="ADAL" clId="{D1D87257-ADA3-42A0-B014-A103545F98B2}" dt="2022-10-02T22:32:56.913" v="923" actId="1037"/>
          <ac:spMkLst>
            <pc:docMk/>
            <pc:sldMk cId="185144359" sldId="275"/>
            <ac:spMk id="14" creationId="{564CF1A4-4368-1399-77A5-747CC9EDBBAE}"/>
          </ac:spMkLst>
        </pc:spChg>
        <pc:spChg chg="add mod">
          <ac:chgData name="Michael Mundrane" userId="bdea106f-fec5-4615-8614-6dd8645a5ce3" providerId="ADAL" clId="{D1D87257-ADA3-42A0-B014-A103545F98B2}" dt="2022-10-02T22:32:53.158" v="914" actId="571"/>
          <ac:spMkLst>
            <pc:docMk/>
            <pc:sldMk cId="185144359" sldId="275"/>
            <ac:spMk id="15" creationId="{D5B0FFF8-B64A-EB76-C55D-DEF97998C10B}"/>
          </ac:spMkLst>
        </pc:spChg>
        <pc:spChg chg="mod">
          <ac:chgData name="Michael Mundrane" userId="bdea106f-fec5-4615-8614-6dd8645a5ce3" providerId="ADAL" clId="{D1D87257-ADA3-42A0-B014-A103545F98B2}" dt="2022-10-03T00:03:27.962" v="1539" actId="20577"/>
          <ac:spMkLst>
            <pc:docMk/>
            <pc:sldMk cId="185144359" sldId="275"/>
            <ac:spMk id="16" creationId="{EEF1F91A-8869-A56E-74CE-FD88E26D94C1}"/>
          </ac:spMkLst>
        </pc:spChg>
        <pc:spChg chg="mod">
          <ac:chgData name="Michael Mundrane" userId="bdea106f-fec5-4615-8614-6dd8645a5ce3" providerId="ADAL" clId="{D1D87257-ADA3-42A0-B014-A103545F98B2}" dt="2022-10-03T01:51:47.973" v="1598" actId="1076"/>
          <ac:spMkLst>
            <pc:docMk/>
            <pc:sldMk cId="185144359" sldId="275"/>
            <ac:spMk id="19" creationId="{9ACD7F23-CB36-0C64-2046-FEB45B4A0FC7}"/>
          </ac:spMkLst>
        </pc:spChg>
        <pc:spChg chg="mod">
          <ac:chgData name="Michael Mundrane" userId="bdea106f-fec5-4615-8614-6dd8645a5ce3" providerId="ADAL" clId="{D1D87257-ADA3-42A0-B014-A103545F98B2}" dt="2022-10-03T01:47:50.206" v="1588"/>
          <ac:spMkLst>
            <pc:docMk/>
            <pc:sldMk cId="185144359" sldId="275"/>
            <ac:spMk id="21" creationId="{C165D311-55B8-8710-1356-ED4673360DBC}"/>
          </ac:spMkLst>
        </pc:spChg>
        <pc:spChg chg="add mod">
          <ac:chgData name="Michael Mundrane" userId="bdea106f-fec5-4615-8614-6dd8645a5ce3" providerId="ADAL" clId="{D1D87257-ADA3-42A0-B014-A103545F98B2}" dt="2022-10-03T01:51:35.818" v="1595" actId="164"/>
          <ac:spMkLst>
            <pc:docMk/>
            <pc:sldMk cId="185144359" sldId="275"/>
            <ac:spMk id="22" creationId="{D1BD141D-DB40-ADE5-4BC4-12377D17E269}"/>
          </ac:spMkLst>
        </pc:spChg>
        <pc:spChg chg="mod">
          <ac:chgData name="Michael Mundrane" userId="bdea106f-fec5-4615-8614-6dd8645a5ce3" providerId="ADAL" clId="{D1D87257-ADA3-42A0-B014-A103545F98B2}" dt="2022-10-03T02:26:25.527" v="2133"/>
          <ac:spMkLst>
            <pc:docMk/>
            <pc:sldMk cId="185144359" sldId="275"/>
            <ac:spMk id="26" creationId="{88D2F7F4-EBAE-4256-948B-CE55350CA875}"/>
          </ac:spMkLst>
        </pc:spChg>
        <pc:grpChg chg="add del mod">
          <ac:chgData name="Michael Mundrane" userId="bdea106f-fec5-4615-8614-6dd8645a5ce3" providerId="ADAL" clId="{D1D87257-ADA3-42A0-B014-A103545F98B2}" dt="2022-10-03T01:47:44.696" v="1587" actId="478"/>
          <ac:grpSpMkLst>
            <pc:docMk/>
            <pc:sldMk cId="185144359" sldId="275"/>
            <ac:grpSpMk id="6" creationId="{E848A69A-FAAD-E331-6DD8-525443EBF8DF}"/>
          </ac:grpSpMkLst>
        </pc:grpChg>
        <pc:grpChg chg="add del mod">
          <ac:chgData name="Michael Mundrane" userId="bdea106f-fec5-4615-8614-6dd8645a5ce3" providerId="ADAL" clId="{D1D87257-ADA3-42A0-B014-A103545F98B2}" dt="2022-10-03T02:26:16.483" v="2132" actId="478"/>
          <ac:grpSpMkLst>
            <pc:docMk/>
            <pc:sldMk cId="185144359" sldId="275"/>
            <ac:grpSpMk id="17" creationId="{2EB424D8-BCBB-AA88-FC5D-0E21EB66D3B4}"/>
          </ac:grpSpMkLst>
        </pc:grpChg>
        <pc:grpChg chg="del mod">
          <ac:chgData name="Michael Mundrane" userId="bdea106f-fec5-4615-8614-6dd8645a5ce3" providerId="ADAL" clId="{D1D87257-ADA3-42A0-B014-A103545F98B2}" dt="2022-10-03T01:51:11.799" v="1590" actId="165"/>
          <ac:grpSpMkLst>
            <pc:docMk/>
            <pc:sldMk cId="185144359" sldId="275"/>
            <ac:grpSpMk id="18" creationId="{BDD88F68-D861-2C1F-B0C5-54241906CCA9}"/>
          </ac:grpSpMkLst>
        </pc:grpChg>
        <pc:grpChg chg="add mod">
          <ac:chgData name="Michael Mundrane" userId="bdea106f-fec5-4615-8614-6dd8645a5ce3" providerId="ADAL" clId="{D1D87257-ADA3-42A0-B014-A103545F98B2}" dt="2022-10-03T01:51:35.818" v="1595" actId="164"/>
          <ac:grpSpMkLst>
            <pc:docMk/>
            <pc:sldMk cId="185144359" sldId="275"/>
            <ac:grpSpMk id="23" creationId="{1C5CAB73-BF28-4CF1-873B-1971D7527672}"/>
          </ac:grpSpMkLst>
        </pc:grpChg>
        <pc:grpChg chg="add mod">
          <ac:chgData name="Michael Mundrane" userId="bdea106f-fec5-4615-8614-6dd8645a5ce3" providerId="ADAL" clId="{D1D87257-ADA3-42A0-B014-A103545F98B2}" dt="2022-10-03T02:26:25.527" v="2133"/>
          <ac:grpSpMkLst>
            <pc:docMk/>
            <pc:sldMk cId="185144359" sldId="275"/>
            <ac:grpSpMk id="24" creationId="{62F0FA4A-B876-0615-5B7D-C44DD62B5182}"/>
          </ac:grpSpMkLst>
        </pc:grpChg>
        <pc:picChg chg="del">
          <ac:chgData name="Michael Mundrane" userId="bdea106f-fec5-4615-8614-6dd8645a5ce3" providerId="ADAL" clId="{D1D87257-ADA3-42A0-B014-A103545F98B2}" dt="2022-10-02T22:31:36.175" v="900" actId="478"/>
          <ac:picMkLst>
            <pc:docMk/>
            <pc:sldMk cId="185144359" sldId="275"/>
            <ac:picMk id="5" creationId="{5DFE089E-BD0A-0C4E-EF17-43F36A01B517}"/>
          </ac:picMkLst>
        </pc:picChg>
        <pc:picChg chg="mod">
          <ac:chgData name="Michael Mundrane" userId="bdea106f-fec5-4615-8614-6dd8645a5ce3" providerId="ADAL" clId="{D1D87257-ADA3-42A0-B014-A103545F98B2}" dt="2022-10-02T22:31:52.561" v="904"/>
          <ac:picMkLst>
            <pc:docMk/>
            <pc:sldMk cId="185144359" sldId="275"/>
            <ac:picMk id="8" creationId="{F76BFC70-9AA2-315C-D7B4-9971FB51E226}"/>
          </ac:picMkLst>
        </pc:picChg>
        <pc:picChg chg="mod">
          <ac:chgData name="Michael Mundrane" userId="bdea106f-fec5-4615-8614-6dd8645a5ce3" providerId="ADAL" clId="{D1D87257-ADA3-42A0-B014-A103545F98B2}" dt="2022-10-03T01:47:50.206" v="1588"/>
          <ac:picMkLst>
            <pc:docMk/>
            <pc:sldMk cId="185144359" sldId="275"/>
            <ac:picMk id="20" creationId="{78C57746-CFE3-79BE-2DCB-57E94849BEEA}"/>
          </ac:picMkLst>
        </pc:picChg>
        <pc:picChg chg="mod">
          <ac:chgData name="Michael Mundrane" userId="bdea106f-fec5-4615-8614-6dd8645a5ce3" providerId="ADAL" clId="{D1D87257-ADA3-42A0-B014-A103545F98B2}" dt="2022-10-03T02:26:25.527" v="2133"/>
          <ac:picMkLst>
            <pc:docMk/>
            <pc:sldMk cId="185144359" sldId="275"/>
            <ac:picMk id="25" creationId="{527A453F-9210-970E-BAFA-CBF71C62C6FF}"/>
          </ac:picMkLst>
        </pc:picChg>
      </pc:sldChg>
      <pc:sldChg chg="modSp mod ord modTransition">
        <pc:chgData name="Michael Mundrane" userId="bdea106f-fec5-4615-8614-6dd8645a5ce3" providerId="ADAL" clId="{D1D87257-ADA3-42A0-B014-A103545F98B2}" dt="2022-10-04T00:38:48.271" v="2662" actId="20577"/>
        <pc:sldMkLst>
          <pc:docMk/>
          <pc:sldMk cId="2959337956" sldId="276"/>
        </pc:sldMkLst>
        <pc:spChg chg="mod">
          <ac:chgData name="Michael Mundrane" userId="bdea106f-fec5-4615-8614-6dd8645a5ce3" providerId="ADAL" clId="{D1D87257-ADA3-42A0-B014-A103545F98B2}" dt="2022-10-04T00:38:48.271" v="2662" actId="20577"/>
          <ac:spMkLst>
            <pc:docMk/>
            <pc:sldMk cId="2959337956" sldId="276"/>
            <ac:spMk id="2" creationId="{3DA40079-323A-094C-76BF-FE85431BAE3C}"/>
          </ac:spMkLst>
        </pc:spChg>
      </pc:sldChg>
      <pc:sldChg chg="addSp delSp modSp new del mod modTransition modClrScheme modAnim chgLayout">
        <pc:chgData name="Michael Mundrane" userId="bdea106f-fec5-4615-8614-6dd8645a5ce3" providerId="ADAL" clId="{D1D87257-ADA3-42A0-B014-A103545F98B2}" dt="2022-10-02T22:08:41.980" v="581" actId="47"/>
        <pc:sldMkLst>
          <pc:docMk/>
          <pc:sldMk cId="2462388818" sldId="277"/>
        </pc:sldMkLst>
        <pc:spChg chg="del">
          <ac:chgData name="Michael Mundrane" userId="bdea106f-fec5-4615-8614-6dd8645a5ce3" providerId="ADAL" clId="{D1D87257-ADA3-42A0-B014-A103545F98B2}" dt="2022-10-02T21:30:03.944" v="114" actId="931"/>
          <ac:spMkLst>
            <pc:docMk/>
            <pc:sldMk cId="2462388818" sldId="277"/>
            <ac:spMk id="2" creationId="{BABA3D45-29D8-4AC5-0001-E5795CA4C997}"/>
          </ac:spMkLst>
        </pc:spChg>
        <pc:spChg chg="del">
          <ac:chgData name="Michael Mundrane" userId="bdea106f-fec5-4615-8614-6dd8645a5ce3" providerId="ADAL" clId="{D1D87257-ADA3-42A0-B014-A103545F98B2}" dt="2022-10-02T21:30:13.737" v="117" actId="26606"/>
          <ac:spMkLst>
            <pc:docMk/>
            <pc:sldMk cId="2462388818" sldId="277"/>
            <ac:spMk id="3" creationId="{27116E29-EB93-42E9-58DE-66D7EDA1A480}"/>
          </ac:spMkLst>
        </pc:spChg>
        <pc:spChg chg="add del mod">
          <ac:chgData name="Michael Mundrane" userId="bdea106f-fec5-4615-8614-6dd8645a5ce3" providerId="ADAL" clId="{D1D87257-ADA3-42A0-B014-A103545F98B2}" dt="2022-10-02T21:31:23.945" v="128" actId="26606"/>
          <ac:spMkLst>
            <pc:docMk/>
            <pc:sldMk cId="2462388818" sldId="277"/>
            <ac:spMk id="7" creationId="{35610375-64E5-F0D0-3901-E76D6D87F285}"/>
          </ac:spMkLst>
        </pc:spChg>
        <pc:spChg chg="add del mod">
          <ac:chgData name="Michael Mundrane" userId="bdea106f-fec5-4615-8614-6dd8645a5ce3" providerId="ADAL" clId="{D1D87257-ADA3-42A0-B014-A103545F98B2}" dt="2022-10-02T21:31:13.079" v="121" actId="931"/>
          <ac:spMkLst>
            <pc:docMk/>
            <pc:sldMk cId="2462388818" sldId="277"/>
            <ac:spMk id="10" creationId="{414491DD-DEFA-9AD8-13B8-D3FD280DC321}"/>
          </ac:spMkLst>
        </pc:spChg>
        <pc:spChg chg="add del mod">
          <ac:chgData name="Michael Mundrane" userId="bdea106f-fec5-4615-8614-6dd8645a5ce3" providerId="ADAL" clId="{D1D87257-ADA3-42A0-B014-A103545F98B2}" dt="2022-10-02T21:31:23.945" v="128" actId="26606"/>
          <ac:spMkLst>
            <pc:docMk/>
            <pc:sldMk cId="2462388818" sldId="277"/>
            <ac:spMk id="12" creationId="{D7F1AC2C-2023-D21D-4164-10056BD47126}"/>
          </ac:spMkLst>
        </pc:spChg>
        <pc:spChg chg="add mod">
          <ac:chgData name="Michael Mundrane" userId="bdea106f-fec5-4615-8614-6dd8645a5ce3" providerId="ADAL" clId="{D1D87257-ADA3-42A0-B014-A103545F98B2}" dt="2022-10-02T21:37:31.187" v="165" actId="1076"/>
          <ac:spMkLst>
            <pc:docMk/>
            <pc:sldMk cId="2462388818" sldId="277"/>
            <ac:spMk id="14" creationId="{3E371C08-0E0E-983B-396D-AC589829A8C2}"/>
          </ac:spMkLst>
        </pc:spChg>
        <pc:spChg chg="add mod">
          <ac:chgData name="Michael Mundrane" userId="bdea106f-fec5-4615-8614-6dd8645a5ce3" providerId="ADAL" clId="{D1D87257-ADA3-42A0-B014-A103545F98B2}" dt="2022-10-02T21:59:09.460" v="455" actId="20577"/>
          <ac:spMkLst>
            <pc:docMk/>
            <pc:sldMk cId="2462388818" sldId="277"/>
            <ac:spMk id="16" creationId="{7A1A48A7-9F6D-3364-FAD7-920DCB89AE0F}"/>
          </ac:spMkLst>
        </pc:spChg>
        <pc:spChg chg="add del">
          <ac:chgData name="Michael Mundrane" userId="bdea106f-fec5-4615-8614-6dd8645a5ce3" providerId="ADAL" clId="{D1D87257-ADA3-42A0-B014-A103545F98B2}" dt="2022-10-02T21:31:23.943" v="127" actId="26606"/>
          <ac:spMkLst>
            <pc:docMk/>
            <pc:sldMk cId="2462388818" sldId="277"/>
            <ac:spMk id="17" creationId="{482B078F-F40D-C6D3-DF33-D9A3B205B493}"/>
          </ac:spMkLst>
        </pc:spChg>
        <pc:spChg chg="add del">
          <ac:chgData name="Michael Mundrane" userId="bdea106f-fec5-4615-8614-6dd8645a5ce3" providerId="ADAL" clId="{D1D87257-ADA3-42A0-B014-A103545F98B2}" dt="2022-10-02T21:31:23.943" v="127" actId="26606"/>
          <ac:spMkLst>
            <pc:docMk/>
            <pc:sldMk cId="2462388818" sldId="277"/>
            <ac:spMk id="19" creationId="{E1F0A738-830D-0775-C6AF-AE7E3A70EFB9}"/>
          </ac:spMkLst>
        </pc:spChg>
        <pc:spChg chg="add del">
          <ac:chgData name="Michael Mundrane" userId="bdea106f-fec5-4615-8614-6dd8645a5ce3" providerId="ADAL" clId="{D1D87257-ADA3-42A0-B014-A103545F98B2}" dt="2022-10-02T21:33:13.860" v="132" actId="931"/>
          <ac:spMkLst>
            <pc:docMk/>
            <pc:sldMk cId="2462388818" sldId="277"/>
            <ac:spMk id="21" creationId="{C8198C3A-6EB2-C239-96A8-D3088499B710}"/>
          </ac:spMkLst>
        </pc:spChg>
        <pc:spChg chg="add mod">
          <ac:chgData name="Michael Mundrane" userId="bdea106f-fec5-4615-8614-6dd8645a5ce3" providerId="ADAL" clId="{D1D87257-ADA3-42A0-B014-A103545F98B2}" dt="2022-10-02T21:37:57.687" v="175" actId="20577"/>
          <ac:spMkLst>
            <pc:docMk/>
            <pc:sldMk cId="2462388818" sldId="277"/>
            <ac:spMk id="22" creationId="{63B7781E-F4BE-818D-F3AC-BEEBA8910946}"/>
          </ac:spMkLst>
        </pc:spChg>
        <pc:spChg chg="add mod">
          <ac:chgData name="Michael Mundrane" userId="bdea106f-fec5-4615-8614-6dd8645a5ce3" providerId="ADAL" clId="{D1D87257-ADA3-42A0-B014-A103545F98B2}" dt="2022-10-02T21:59:19.536" v="457" actId="14100"/>
          <ac:spMkLst>
            <pc:docMk/>
            <pc:sldMk cId="2462388818" sldId="277"/>
            <ac:spMk id="27" creationId="{ACDD6C2F-82C0-2F2C-16EC-CF992C200AB9}"/>
          </ac:spMkLst>
        </pc:spChg>
        <pc:picChg chg="add del mod">
          <ac:chgData name="Michael Mundrane" userId="bdea106f-fec5-4615-8614-6dd8645a5ce3" providerId="ADAL" clId="{D1D87257-ADA3-42A0-B014-A103545F98B2}" dt="2022-10-02T21:30:33.707" v="120" actId="478"/>
          <ac:picMkLst>
            <pc:docMk/>
            <pc:sldMk cId="2462388818" sldId="277"/>
            <ac:picMk id="5" creationId="{FBF2E6B4-F631-AEBA-9500-600B96DB81A7}"/>
          </ac:picMkLst>
        </pc:picChg>
        <pc:picChg chg="add mod ord">
          <ac:chgData name="Michael Mundrane" userId="bdea106f-fec5-4615-8614-6dd8645a5ce3" providerId="ADAL" clId="{D1D87257-ADA3-42A0-B014-A103545F98B2}" dt="2022-10-02T21:37:46.985" v="167" actId="1076"/>
          <ac:picMkLst>
            <pc:docMk/>
            <pc:sldMk cId="2462388818" sldId="277"/>
            <ac:picMk id="9" creationId="{53E32346-DB54-A5FD-D72F-D45B73795ABF}"/>
          </ac:picMkLst>
        </pc:picChg>
        <pc:picChg chg="add del mod">
          <ac:chgData name="Michael Mundrane" userId="bdea106f-fec5-4615-8614-6dd8645a5ce3" providerId="ADAL" clId="{D1D87257-ADA3-42A0-B014-A103545F98B2}" dt="2022-10-02T21:34:47.902" v="145" actId="478"/>
          <ac:picMkLst>
            <pc:docMk/>
            <pc:sldMk cId="2462388818" sldId="277"/>
            <ac:picMk id="13" creationId="{10F1810C-4DEE-EB04-D359-5A4FA1750E95}"/>
          </ac:picMkLst>
        </pc:picChg>
        <pc:picChg chg="add del mod">
          <ac:chgData name="Michael Mundrane" userId="bdea106f-fec5-4615-8614-6dd8645a5ce3" providerId="ADAL" clId="{D1D87257-ADA3-42A0-B014-A103545F98B2}" dt="2022-10-02T21:45:43.883" v="355" actId="478"/>
          <ac:picMkLst>
            <pc:docMk/>
            <pc:sldMk cId="2462388818" sldId="277"/>
            <ac:picMk id="20" creationId="{41416574-17E6-2005-D6A7-AAC44C31E299}"/>
          </ac:picMkLst>
        </pc:picChg>
        <pc:picChg chg="add mod">
          <ac:chgData name="Michael Mundrane" userId="bdea106f-fec5-4615-8614-6dd8645a5ce3" providerId="ADAL" clId="{D1D87257-ADA3-42A0-B014-A103545F98B2}" dt="2022-10-02T21:49:48.830" v="384" actId="1076"/>
          <ac:picMkLst>
            <pc:docMk/>
            <pc:sldMk cId="2462388818" sldId="277"/>
            <ac:picMk id="24" creationId="{F9981E50-CB0A-02D8-F945-14A33B9D2055}"/>
          </ac:picMkLst>
        </pc:picChg>
        <pc:picChg chg="add mod">
          <ac:chgData name="Michael Mundrane" userId="bdea106f-fec5-4615-8614-6dd8645a5ce3" providerId="ADAL" clId="{D1D87257-ADA3-42A0-B014-A103545F98B2}" dt="2022-10-02T21:49:42.699" v="383" actId="1076"/>
          <ac:picMkLst>
            <pc:docMk/>
            <pc:sldMk cId="2462388818" sldId="277"/>
            <ac:picMk id="26" creationId="{D83FBD9C-C11E-D9B1-55ED-DFA378B3EF49}"/>
          </ac:picMkLst>
        </pc:picChg>
      </pc:sldChg>
      <pc:sldChg chg="addSp delSp modSp add mod ord delAnim modAnim">
        <pc:chgData name="Michael Mundrane" userId="bdea106f-fec5-4615-8614-6dd8645a5ce3" providerId="ADAL" clId="{D1D87257-ADA3-42A0-B014-A103545F98B2}" dt="2022-10-04T02:54:13.382" v="2788"/>
        <pc:sldMkLst>
          <pc:docMk/>
          <pc:sldMk cId="2485588988" sldId="278"/>
        </pc:sldMkLst>
        <pc:spChg chg="add mod">
          <ac:chgData name="Michael Mundrane" userId="bdea106f-fec5-4615-8614-6dd8645a5ce3" providerId="ADAL" clId="{D1D87257-ADA3-42A0-B014-A103545F98B2}" dt="2022-10-02T22:06:00.340" v="499" actId="1076"/>
          <ac:spMkLst>
            <pc:docMk/>
            <pc:sldMk cId="2485588988" sldId="278"/>
            <ac:spMk id="2" creationId="{BDF9FDCB-F158-521E-9715-CA4F12E1C027}"/>
          </ac:spMkLst>
        </pc:spChg>
        <pc:spChg chg="mod">
          <ac:chgData name="Michael Mundrane" userId="bdea106f-fec5-4615-8614-6dd8645a5ce3" providerId="ADAL" clId="{D1D87257-ADA3-42A0-B014-A103545F98B2}" dt="2022-10-02T22:06:13.336" v="501" actId="14100"/>
          <ac:spMkLst>
            <pc:docMk/>
            <pc:sldMk cId="2485588988" sldId="278"/>
            <ac:spMk id="16" creationId="{7A1A48A7-9F6D-3364-FAD7-920DCB89AE0F}"/>
          </ac:spMkLst>
        </pc:spChg>
        <pc:spChg chg="mod">
          <ac:chgData name="Michael Mundrane" userId="bdea106f-fec5-4615-8614-6dd8645a5ce3" providerId="ADAL" clId="{D1D87257-ADA3-42A0-B014-A103545F98B2}" dt="2022-10-03T21:02:52.832" v="2185" actId="20577"/>
          <ac:spMkLst>
            <pc:docMk/>
            <pc:sldMk cId="2485588988" sldId="278"/>
            <ac:spMk id="22" creationId="{63B7781E-F4BE-818D-F3AC-BEEBA8910946}"/>
          </ac:spMkLst>
        </pc:spChg>
        <pc:spChg chg="del mod">
          <ac:chgData name="Michael Mundrane" userId="bdea106f-fec5-4615-8614-6dd8645a5ce3" providerId="ADAL" clId="{D1D87257-ADA3-42A0-B014-A103545F98B2}" dt="2022-10-02T22:01:20.005" v="469" actId="478"/>
          <ac:spMkLst>
            <pc:docMk/>
            <pc:sldMk cId="2485588988" sldId="278"/>
            <ac:spMk id="27" creationId="{ACDD6C2F-82C0-2F2C-16EC-CF992C200AB9}"/>
          </ac:spMkLst>
        </pc:spChg>
        <pc:picChg chg="del">
          <ac:chgData name="Michael Mundrane" userId="bdea106f-fec5-4615-8614-6dd8645a5ce3" providerId="ADAL" clId="{D1D87257-ADA3-42A0-B014-A103545F98B2}" dt="2022-10-02T22:01:16.637" v="467" actId="478"/>
          <ac:picMkLst>
            <pc:docMk/>
            <pc:sldMk cId="2485588988" sldId="278"/>
            <ac:picMk id="24" creationId="{F9981E50-CB0A-02D8-F945-14A33B9D2055}"/>
          </ac:picMkLst>
        </pc:picChg>
        <pc:picChg chg="del">
          <ac:chgData name="Michael Mundrane" userId="bdea106f-fec5-4615-8614-6dd8645a5ce3" providerId="ADAL" clId="{D1D87257-ADA3-42A0-B014-A103545F98B2}" dt="2022-10-02T22:01:15.275" v="466" actId="478"/>
          <ac:picMkLst>
            <pc:docMk/>
            <pc:sldMk cId="2485588988" sldId="278"/>
            <ac:picMk id="26" creationId="{D83FBD9C-C11E-D9B1-55ED-DFA378B3EF49}"/>
          </ac:picMkLst>
        </pc:picChg>
      </pc:sldChg>
      <pc:sldChg chg="modSp add del mod modTransition modAnim">
        <pc:chgData name="Michael Mundrane" userId="bdea106f-fec5-4615-8614-6dd8645a5ce3" providerId="ADAL" clId="{D1D87257-ADA3-42A0-B014-A103545F98B2}" dt="2022-10-02T22:08:47.972" v="582" actId="47"/>
        <pc:sldMkLst>
          <pc:docMk/>
          <pc:sldMk cId="1535272859" sldId="279"/>
        </pc:sldMkLst>
        <pc:spChg chg="mod">
          <ac:chgData name="Michael Mundrane" userId="bdea106f-fec5-4615-8614-6dd8645a5ce3" providerId="ADAL" clId="{D1D87257-ADA3-42A0-B014-A103545F98B2}" dt="2022-10-02T22:04:29.682" v="483" actId="1076"/>
          <ac:spMkLst>
            <pc:docMk/>
            <pc:sldMk cId="1535272859" sldId="279"/>
            <ac:spMk id="16" creationId="{7A1A48A7-9F6D-3364-FAD7-920DCB89AE0F}"/>
          </ac:spMkLst>
        </pc:spChg>
        <pc:spChg chg="mod">
          <ac:chgData name="Michael Mundrane" userId="bdea106f-fec5-4615-8614-6dd8645a5ce3" providerId="ADAL" clId="{D1D87257-ADA3-42A0-B014-A103545F98B2}" dt="2022-10-02T22:05:06.285" v="489" actId="20577"/>
          <ac:spMkLst>
            <pc:docMk/>
            <pc:sldMk cId="1535272859" sldId="279"/>
            <ac:spMk id="27" creationId="{ACDD6C2F-82C0-2F2C-16EC-CF992C200AB9}"/>
          </ac:spMkLst>
        </pc:spChg>
      </pc:sldChg>
      <pc:sldChg chg="addSp delSp modSp add mod modTransition modAnim">
        <pc:chgData name="Michael Mundrane" userId="bdea106f-fec5-4615-8614-6dd8645a5ce3" providerId="ADAL" clId="{D1D87257-ADA3-42A0-B014-A103545F98B2}" dt="2022-10-02T22:08:30.722" v="580"/>
        <pc:sldMkLst>
          <pc:docMk/>
          <pc:sldMk cId="1565433725" sldId="280"/>
        </pc:sldMkLst>
        <pc:spChg chg="add mod">
          <ac:chgData name="Michael Mundrane" userId="bdea106f-fec5-4615-8614-6dd8645a5ce3" providerId="ADAL" clId="{D1D87257-ADA3-42A0-B014-A103545F98B2}" dt="2022-10-02T22:08:23.644" v="578" actId="1076"/>
          <ac:spMkLst>
            <pc:docMk/>
            <pc:sldMk cId="1565433725" sldId="280"/>
            <ac:spMk id="5" creationId="{69560CD8-133C-FC1A-6803-0D4F259F2BA5}"/>
          </ac:spMkLst>
        </pc:spChg>
        <pc:spChg chg="add del mod">
          <ac:chgData name="Michael Mundrane" userId="bdea106f-fec5-4615-8614-6dd8645a5ce3" providerId="ADAL" clId="{D1D87257-ADA3-42A0-B014-A103545F98B2}" dt="2022-10-02T22:07:39.978" v="509" actId="478"/>
          <ac:spMkLst>
            <pc:docMk/>
            <pc:sldMk cId="1565433725" sldId="280"/>
            <ac:spMk id="7" creationId="{31A32DB0-BEB0-7F33-C3C3-9E08CFC0A78B}"/>
          </ac:spMkLst>
        </pc:spChg>
        <pc:spChg chg="add mod">
          <ac:chgData name="Michael Mundrane" userId="bdea106f-fec5-4615-8614-6dd8645a5ce3" providerId="ADAL" clId="{D1D87257-ADA3-42A0-B014-A103545F98B2}" dt="2022-10-02T22:07:57.616" v="548" actId="1038"/>
          <ac:spMkLst>
            <pc:docMk/>
            <pc:sldMk cId="1565433725" sldId="280"/>
            <ac:spMk id="8" creationId="{A4561E45-1B99-583B-2ABC-43B6361F8732}"/>
          </ac:spMkLst>
        </pc:spChg>
        <pc:spChg chg="del mod">
          <ac:chgData name="Michael Mundrane" userId="bdea106f-fec5-4615-8614-6dd8645a5ce3" providerId="ADAL" clId="{D1D87257-ADA3-42A0-B014-A103545F98B2}" dt="2022-10-02T22:07:35.791" v="508" actId="478"/>
          <ac:spMkLst>
            <pc:docMk/>
            <pc:sldMk cId="1565433725" sldId="280"/>
            <ac:spMk id="16" creationId="{7A1A48A7-9F6D-3364-FAD7-920DCB89AE0F}"/>
          </ac:spMkLst>
        </pc:spChg>
        <pc:picChg chg="add mod">
          <ac:chgData name="Michael Mundrane" userId="bdea106f-fec5-4615-8614-6dd8645a5ce3" providerId="ADAL" clId="{D1D87257-ADA3-42A0-B014-A103545F98B2}" dt="2022-10-02T22:08:19.028" v="577" actId="1076"/>
          <ac:picMkLst>
            <pc:docMk/>
            <pc:sldMk cId="1565433725" sldId="280"/>
            <ac:picMk id="3" creationId="{456E9350-536E-01F3-C24C-1E88D3D1DFB3}"/>
          </ac:picMkLst>
        </pc:picChg>
        <pc:picChg chg="add mod">
          <ac:chgData name="Michael Mundrane" userId="bdea106f-fec5-4615-8614-6dd8645a5ce3" providerId="ADAL" clId="{D1D87257-ADA3-42A0-B014-A103545F98B2}" dt="2022-10-02T22:08:10.777" v="564" actId="1036"/>
          <ac:picMkLst>
            <pc:docMk/>
            <pc:sldMk cId="1565433725" sldId="280"/>
            <ac:picMk id="4" creationId="{9E485F94-6699-D24B-7C3B-72A83AF02030}"/>
          </ac:picMkLst>
        </pc:picChg>
      </pc:sldChg>
      <pc:sldChg chg="add del ord">
        <pc:chgData name="Michael Mundrane" userId="bdea106f-fec5-4615-8614-6dd8645a5ce3" providerId="ADAL" clId="{D1D87257-ADA3-42A0-B014-A103545F98B2}" dt="2022-10-02T22:37:27.328" v="946" actId="47"/>
        <pc:sldMkLst>
          <pc:docMk/>
          <pc:sldMk cId="1656411787" sldId="281"/>
        </pc:sldMkLst>
      </pc:sldChg>
      <pc:sldChg chg="addSp modSp add del mod modAnim">
        <pc:chgData name="Michael Mundrane" userId="bdea106f-fec5-4615-8614-6dd8645a5ce3" providerId="ADAL" clId="{D1D87257-ADA3-42A0-B014-A103545F98B2}" dt="2022-10-02T23:58:12.265" v="1528" actId="47"/>
        <pc:sldMkLst>
          <pc:docMk/>
          <pc:sldMk cId="2105907699" sldId="281"/>
        </pc:sldMkLst>
        <pc:spChg chg="mod">
          <ac:chgData name="Michael Mundrane" userId="bdea106f-fec5-4615-8614-6dd8645a5ce3" providerId="ADAL" clId="{D1D87257-ADA3-42A0-B014-A103545F98B2}" dt="2022-10-02T22:45:39.848" v="1230" actId="552"/>
          <ac:spMkLst>
            <pc:docMk/>
            <pc:sldMk cId="2105907699" sldId="281"/>
            <ac:spMk id="2" creationId="{71A2CAF9-D911-AA77-49EF-329EE5EF170D}"/>
          </ac:spMkLst>
        </pc:spChg>
        <pc:spChg chg="add mod">
          <ac:chgData name="Michael Mundrane" userId="bdea106f-fec5-4615-8614-6dd8645a5ce3" providerId="ADAL" clId="{D1D87257-ADA3-42A0-B014-A103545F98B2}" dt="2022-10-02T22:45:48.369" v="1231" actId="465"/>
          <ac:spMkLst>
            <pc:docMk/>
            <pc:sldMk cId="2105907699" sldId="281"/>
            <ac:spMk id="4" creationId="{CAF09875-F3AA-19F2-9EF9-4BB7AC4372CE}"/>
          </ac:spMkLst>
        </pc:spChg>
        <pc:spChg chg="add mod">
          <ac:chgData name="Michael Mundrane" userId="bdea106f-fec5-4615-8614-6dd8645a5ce3" providerId="ADAL" clId="{D1D87257-ADA3-42A0-B014-A103545F98B2}" dt="2022-10-02T22:45:48.369" v="1231" actId="465"/>
          <ac:spMkLst>
            <pc:docMk/>
            <pc:sldMk cId="2105907699" sldId="281"/>
            <ac:spMk id="6" creationId="{09A50A07-9775-7ED7-5B5C-A524E209DDEB}"/>
          </ac:spMkLst>
        </pc:spChg>
        <pc:spChg chg="add mod">
          <ac:chgData name="Michael Mundrane" userId="bdea106f-fec5-4615-8614-6dd8645a5ce3" providerId="ADAL" clId="{D1D87257-ADA3-42A0-B014-A103545F98B2}" dt="2022-10-02T22:45:39.848" v="1230" actId="552"/>
          <ac:spMkLst>
            <pc:docMk/>
            <pc:sldMk cId="2105907699" sldId="281"/>
            <ac:spMk id="7" creationId="{2F467906-5731-7A44-9D39-15C36E0048BB}"/>
          </ac:spMkLst>
        </pc:spChg>
      </pc:sldChg>
      <pc:sldChg chg="add del">
        <pc:chgData name="Michael Mundrane" userId="bdea106f-fec5-4615-8614-6dd8645a5ce3" providerId="ADAL" clId="{D1D87257-ADA3-42A0-B014-A103545F98B2}" dt="2022-10-02T23:48:51.476" v="1490" actId="47"/>
        <pc:sldMkLst>
          <pc:docMk/>
          <pc:sldMk cId="861141182" sldId="282"/>
        </pc:sldMkLst>
      </pc:sldChg>
      <pc:sldChg chg="add del">
        <pc:chgData name="Michael Mundrane" userId="bdea106f-fec5-4615-8614-6dd8645a5ce3" providerId="ADAL" clId="{D1D87257-ADA3-42A0-B014-A103545F98B2}" dt="2022-10-02T22:33:49.049" v="939" actId="47"/>
        <pc:sldMkLst>
          <pc:docMk/>
          <pc:sldMk cId="1402310219" sldId="282"/>
        </pc:sldMkLst>
      </pc:sldChg>
      <pc:sldChg chg="add del">
        <pc:chgData name="Michael Mundrane" userId="bdea106f-fec5-4615-8614-6dd8645a5ce3" providerId="ADAL" clId="{D1D87257-ADA3-42A0-B014-A103545F98B2}" dt="2022-10-02T22:40:22.170" v="950" actId="47"/>
        <pc:sldMkLst>
          <pc:docMk/>
          <pc:sldMk cId="4282757141" sldId="282"/>
        </pc:sldMkLst>
      </pc:sldChg>
      <pc:sldChg chg="addSp modSp add del mod modTransition modAnim">
        <pc:chgData name="Michael Mundrane" userId="bdea106f-fec5-4615-8614-6dd8645a5ce3" providerId="ADAL" clId="{D1D87257-ADA3-42A0-B014-A103545F98B2}" dt="2022-10-02T23:48:42.692" v="1489" actId="47"/>
        <pc:sldMkLst>
          <pc:docMk/>
          <pc:sldMk cId="3947963635" sldId="283"/>
        </pc:sldMkLst>
        <pc:spChg chg="mod">
          <ac:chgData name="Michael Mundrane" userId="bdea106f-fec5-4615-8614-6dd8645a5ce3" providerId="ADAL" clId="{D1D87257-ADA3-42A0-B014-A103545F98B2}" dt="2022-10-02T22:42:41.680" v="1080" actId="5793"/>
          <ac:spMkLst>
            <pc:docMk/>
            <pc:sldMk cId="3947963635" sldId="283"/>
            <ac:spMk id="2" creationId="{71A2CAF9-D911-AA77-49EF-329EE5EF170D}"/>
          </ac:spMkLst>
        </pc:spChg>
        <pc:spChg chg="add mod">
          <ac:chgData name="Michael Mundrane" userId="bdea106f-fec5-4615-8614-6dd8645a5ce3" providerId="ADAL" clId="{D1D87257-ADA3-42A0-B014-A103545F98B2}" dt="2022-10-02T22:52:41.909" v="1439" actId="1076"/>
          <ac:spMkLst>
            <pc:docMk/>
            <pc:sldMk cId="3947963635" sldId="283"/>
            <ac:spMk id="4" creationId="{9044705B-85EC-9745-39CB-992E6B40BE3F}"/>
          </ac:spMkLst>
        </pc:spChg>
        <pc:spChg chg="add mod">
          <ac:chgData name="Michael Mundrane" userId="bdea106f-fec5-4615-8614-6dd8645a5ce3" providerId="ADAL" clId="{D1D87257-ADA3-42A0-B014-A103545F98B2}" dt="2022-10-02T22:52:49.366" v="1440" actId="1076"/>
          <ac:spMkLst>
            <pc:docMk/>
            <pc:sldMk cId="3947963635" sldId="283"/>
            <ac:spMk id="6" creationId="{2A5CD3FA-36B1-B9F8-62EA-0E12E1476A3D}"/>
          </ac:spMkLst>
        </pc:spChg>
        <pc:spChg chg="add mod">
          <ac:chgData name="Michael Mundrane" userId="bdea106f-fec5-4615-8614-6dd8645a5ce3" providerId="ADAL" clId="{D1D87257-ADA3-42A0-B014-A103545F98B2}" dt="2022-10-02T22:52:54.458" v="1441" actId="1076"/>
          <ac:spMkLst>
            <pc:docMk/>
            <pc:sldMk cId="3947963635" sldId="283"/>
            <ac:spMk id="7" creationId="{39FE078E-0BAE-3D0A-3717-7B70A72A1A3A}"/>
          </ac:spMkLst>
        </pc:spChg>
        <pc:spChg chg="add mod">
          <ac:chgData name="Michael Mundrane" userId="bdea106f-fec5-4615-8614-6dd8645a5ce3" providerId="ADAL" clId="{D1D87257-ADA3-42A0-B014-A103545F98B2}" dt="2022-10-02T22:52:58.713" v="1442" actId="1076"/>
          <ac:spMkLst>
            <pc:docMk/>
            <pc:sldMk cId="3947963635" sldId="283"/>
            <ac:spMk id="8" creationId="{F7DD239A-0210-DB95-FF3C-D93F4AC100D5}"/>
          </ac:spMkLst>
        </pc:spChg>
      </pc:sldChg>
      <pc:sldChg chg="addSp modSp add del mod modTransition modAnim">
        <pc:chgData name="Michael Mundrane" userId="bdea106f-fec5-4615-8614-6dd8645a5ce3" providerId="ADAL" clId="{D1D87257-ADA3-42A0-B014-A103545F98B2}" dt="2022-10-02T23:58:15.754" v="1529" actId="47"/>
        <pc:sldMkLst>
          <pc:docMk/>
          <pc:sldMk cId="1708777874" sldId="284"/>
        </pc:sldMkLst>
        <pc:spChg chg="mod">
          <ac:chgData name="Michael Mundrane" userId="bdea106f-fec5-4615-8614-6dd8645a5ce3" providerId="ADAL" clId="{D1D87257-ADA3-42A0-B014-A103545F98B2}" dt="2022-10-02T22:46:21.615" v="1236" actId="552"/>
          <ac:spMkLst>
            <pc:docMk/>
            <pc:sldMk cId="1708777874" sldId="284"/>
            <ac:spMk id="2" creationId="{71A2CAF9-D911-AA77-49EF-329EE5EF170D}"/>
          </ac:spMkLst>
        </pc:spChg>
        <pc:spChg chg="mod">
          <ac:chgData name="Michael Mundrane" userId="bdea106f-fec5-4615-8614-6dd8645a5ce3" providerId="ADAL" clId="{D1D87257-ADA3-42A0-B014-A103545F98B2}" dt="2022-10-02T22:46:27.115" v="1237" actId="465"/>
          <ac:spMkLst>
            <pc:docMk/>
            <pc:sldMk cId="1708777874" sldId="284"/>
            <ac:spMk id="4" creationId="{CAF09875-F3AA-19F2-9EF9-4BB7AC4372CE}"/>
          </ac:spMkLst>
        </pc:spChg>
        <pc:spChg chg="mod">
          <ac:chgData name="Michael Mundrane" userId="bdea106f-fec5-4615-8614-6dd8645a5ce3" providerId="ADAL" clId="{D1D87257-ADA3-42A0-B014-A103545F98B2}" dt="2022-10-02T22:46:27.115" v="1237" actId="465"/>
          <ac:spMkLst>
            <pc:docMk/>
            <pc:sldMk cId="1708777874" sldId="284"/>
            <ac:spMk id="6" creationId="{09A50A07-9775-7ED7-5B5C-A524E209DDEB}"/>
          </ac:spMkLst>
        </pc:spChg>
        <pc:spChg chg="mod">
          <ac:chgData name="Michael Mundrane" userId="bdea106f-fec5-4615-8614-6dd8645a5ce3" providerId="ADAL" clId="{D1D87257-ADA3-42A0-B014-A103545F98B2}" dt="2022-10-02T22:46:21.615" v="1236" actId="552"/>
          <ac:spMkLst>
            <pc:docMk/>
            <pc:sldMk cId="1708777874" sldId="284"/>
            <ac:spMk id="7" creationId="{2F467906-5731-7A44-9D39-15C36E0048BB}"/>
          </ac:spMkLst>
        </pc:spChg>
        <pc:spChg chg="add mod">
          <ac:chgData name="Michael Mundrane" userId="bdea106f-fec5-4615-8614-6dd8645a5ce3" providerId="ADAL" clId="{D1D87257-ADA3-42A0-B014-A103545F98B2}" dt="2022-10-02T22:55:38.105" v="1464" actId="14100"/>
          <ac:spMkLst>
            <pc:docMk/>
            <pc:sldMk cId="1708777874" sldId="284"/>
            <ac:spMk id="8" creationId="{EDF0DB29-3E11-F17F-BBB6-12CEAD793DDA}"/>
          </ac:spMkLst>
        </pc:spChg>
        <pc:spChg chg="add mod">
          <ac:chgData name="Michael Mundrane" userId="bdea106f-fec5-4615-8614-6dd8645a5ce3" providerId="ADAL" clId="{D1D87257-ADA3-42A0-B014-A103545F98B2}" dt="2022-10-02T22:55:38.105" v="1464" actId="14100"/>
          <ac:spMkLst>
            <pc:docMk/>
            <pc:sldMk cId="1708777874" sldId="284"/>
            <ac:spMk id="9" creationId="{697C5CBF-61C6-F389-F7BD-2F3672D826FB}"/>
          </ac:spMkLst>
        </pc:spChg>
        <pc:spChg chg="add mod">
          <ac:chgData name="Michael Mundrane" userId="bdea106f-fec5-4615-8614-6dd8645a5ce3" providerId="ADAL" clId="{D1D87257-ADA3-42A0-B014-A103545F98B2}" dt="2022-10-02T22:55:38.105" v="1464" actId="14100"/>
          <ac:spMkLst>
            <pc:docMk/>
            <pc:sldMk cId="1708777874" sldId="284"/>
            <ac:spMk id="10" creationId="{ED385281-7C48-7538-9422-91EACB3A8D56}"/>
          </ac:spMkLst>
        </pc:spChg>
        <pc:spChg chg="add mod">
          <ac:chgData name="Michael Mundrane" userId="bdea106f-fec5-4615-8614-6dd8645a5ce3" providerId="ADAL" clId="{D1D87257-ADA3-42A0-B014-A103545F98B2}" dt="2022-10-02T22:55:38.105" v="1464" actId="14100"/>
          <ac:spMkLst>
            <pc:docMk/>
            <pc:sldMk cId="1708777874" sldId="284"/>
            <ac:spMk id="11" creationId="{8AA90EBA-B51F-E665-25A9-354084F22FCE}"/>
          </ac:spMkLst>
        </pc:spChg>
      </pc:sldChg>
      <pc:sldChg chg="addSp delSp modSp new del mod delAnim modAnim">
        <pc:chgData name="Michael Mundrane" userId="bdea106f-fec5-4615-8614-6dd8645a5ce3" providerId="ADAL" clId="{D1D87257-ADA3-42A0-B014-A103545F98B2}" dt="2022-10-02T23:02:40.553" v="1488" actId="47"/>
        <pc:sldMkLst>
          <pc:docMk/>
          <pc:sldMk cId="116217877" sldId="285"/>
        </pc:sldMkLst>
        <pc:spChg chg="del">
          <ac:chgData name="Michael Mundrane" userId="bdea106f-fec5-4615-8614-6dd8645a5ce3" providerId="ADAL" clId="{D1D87257-ADA3-42A0-B014-A103545F98B2}" dt="2022-10-02T22:47:03.586" v="1240" actId="478"/>
          <ac:spMkLst>
            <pc:docMk/>
            <pc:sldMk cId="116217877" sldId="285"/>
            <ac:spMk id="2" creationId="{88F95493-9925-5A09-0A9C-B8281F9EC636}"/>
          </ac:spMkLst>
        </pc:spChg>
        <pc:spChg chg="add del mod">
          <ac:chgData name="Michael Mundrane" userId="bdea106f-fec5-4615-8614-6dd8645a5ce3" providerId="ADAL" clId="{D1D87257-ADA3-42A0-B014-A103545F98B2}" dt="2022-10-02T22:51:27.010" v="1395" actId="478"/>
          <ac:spMkLst>
            <pc:docMk/>
            <pc:sldMk cId="116217877" sldId="285"/>
            <ac:spMk id="4" creationId="{59CEB302-33BC-D1C7-862E-51D05DE8D765}"/>
          </ac:spMkLst>
        </pc:spChg>
        <pc:spChg chg="add mod">
          <ac:chgData name="Michael Mundrane" userId="bdea106f-fec5-4615-8614-6dd8645a5ce3" providerId="ADAL" clId="{D1D87257-ADA3-42A0-B014-A103545F98B2}" dt="2022-10-02T22:51:57.406" v="1436" actId="552"/>
          <ac:spMkLst>
            <pc:docMk/>
            <pc:sldMk cId="116217877" sldId="285"/>
            <ac:spMk id="5" creationId="{9A74C3BD-83D2-DF7B-ED8A-68E027B6689F}"/>
          </ac:spMkLst>
        </pc:spChg>
        <pc:spChg chg="add mod">
          <ac:chgData name="Michael Mundrane" userId="bdea106f-fec5-4615-8614-6dd8645a5ce3" providerId="ADAL" clId="{D1D87257-ADA3-42A0-B014-A103545F98B2}" dt="2022-10-02T22:52:02.096" v="1437" actId="408"/>
          <ac:spMkLst>
            <pc:docMk/>
            <pc:sldMk cId="116217877" sldId="285"/>
            <ac:spMk id="6" creationId="{F0606CA3-EA34-9B94-52E9-93CA5ADC74A5}"/>
          </ac:spMkLst>
        </pc:spChg>
        <pc:spChg chg="add mod">
          <ac:chgData name="Michael Mundrane" userId="bdea106f-fec5-4615-8614-6dd8645a5ce3" providerId="ADAL" clId="{D1D87257-ADA3-42A0-B014-A103545F98B2}" dt="2022-10-02T22:52:02.096" v="1437" actId="408"/>
          <ac:spMkLst>
            <pc:docMk/>
            <pc:sldMk cId="116217877" sldId="285"/>
            <ac:spMk id="7" creationId="{4DC3C58C-C6A3-B6D3-D506-A9CFA245E077}"/>
          </ac:spMkLst>
        </pc:spChg>
        <pc:spChg chg="add mod">
          <ac:chgData name="Michael Mundrane" userId="bdea106f-fec5-4615-8614-6dd8645a5ce3" providerId="ADAL" clId="{D1D87257-ADA3-42A0-B014-A103545F98B2}" dt="2022-10-02T22:51:57.406" v="1436" actId="552"/>
          <ac:spMkLst>
            <pc:docMk/>
            <pc:sldMk cId="116217877" sldId="285"/>
            <ac:spMk id="8" creationId="{FE049D95-ABFB-6F55-3775-A40EE7696109}"/>
          </ac:spMkLst>
        </pc:spChg>
        <pc:spChg chg="add del mod">
          <ac:chgData name="Michael Mundrane" userId="bdea106f-fec5-4615-8614-6dd8645a5ce3" providerId="ADAL" clId="{D1D87257-ADA3-42A0-B014-A103545F98B2}" dt="2022-10-02T22:51:29.884" v="1396" actId="478"/>
          <ac:spMkLst>
            <pc:docMk/>
            <pc:sldMk cId="116217877" sldId="285"/>
            <ac:spMk id="10" creationId="{BF8FA7A4-3AA4-F8A9-E80E-A6864DED4AE7}"/>
          </ac:spMkLst>
        </pc:spChg>
      </pc:sldChg>
      <pc:sldChg chg="modSp add mod modAnim">
        <pc:chgData name="Michael Mundrane" userId="bdea106f-fec5-4615-8614-6dd8645a5ce3" providerId="ADAL" clId="{D1D87257-ADA3-42A0-B014-A103545F98B2}" dt="2022-10-02T23:57:21.310" v="1526" actId="1076"/>
        <pc:sldMkLst>
          <pc:docMk/>
          <pc:sldMk cId="2937329463" sldId="285"/>
        </pc:sldMkLst>
        <pc:picChg chg="mod">
          <ac:chgData name="Michael Mundrane" userId="bdea106f-fec5-4615-8614-6dd8645a5ce3" providerId="ADAL" clId="{D1D87257-ADA3-42A0-B014-A103545F98B2}" dt="2022-10-02T23:57:21.310" v="1526" actId="1076"/>
          <ac:picMkLst>
            <pc:docMk/>
            <pc:sldMk cId="2937329463" sldId="285"/>
            <ac:picMk id="5" creationId="{2A95DD71-3A01-D96E-71DD-B6E57860F1A3}"/>
          </ac:picMkLst>
        </pc:picChg>
      </pc:sldChg>
      <pc:sldChg chg="addSp delSp modSp new del mod ord modShow">
        <pc:chgData name="Michael Mundrane" userId="bdea106f-fec5-4615-8614-6dd8645a5ce3" providerId="ADAL" clId="{D1D87257-ADA3-42A0-B014-A103545F98B2}" dt="2022-10-03T02:26:52.507" v="2135" actId="47"/>
        <pc:sldMkLst>
          <pc:docMk/>
          <pc:sldMk cId="1041116694" sldId="286"/>
        </pc:sldMkLst>
        <pc:spChg chg="del mod">
          <ac:chgData name="Michael Mundrane" userId="bdea106f-fec5-4615-8614-6dd8645a5ce3" providerId="ADAL" clId="{D1D87257-ADA3-42A0-B014-A103545F98B2}" dt="2022-10-03T02:02:20.113" v="1675" actId="478"/>
          <ac:spMkLst>
            <pc:docMk/>
            <pc:sldMk cId="1041116694" sldId="286"/>
            <ac:spMk id="2" creationId="{E467F1C1-97A2-2312-70F6-E757703B1A3E}"/>
          </ac:spMkLst>
        </pc:spChg>
        <pc:spChg chg="mod">
          <ac:chgData name="Michael Mundrane" userId="bdea106f-fec5-4615-8614-6dd8645a5ce3" providerId="ADAL" clId="{D1D87257-ADA3-42A0-B014-A103545F98B2}" dt="2022-10-03T02:05:56.535" v="1767" actId="20577"/>
          <ac:spMkLst>
            <pc:docMk/>
            <pc:sldMk cId="1041116694" sldId="286"/>
            <ac:spMk id="3" creationId="{123DB2A2-885D-D40D-9DD5-96CF49FEDFAB}"/>
          </ac:spMkLst>
        </pc:spChg>
        <pc:spChg chg="add del mod">
          <ac:chgData name="Michael Mundrane" userId="bdea106f-fec5-4615-8614-6dd8645a5ce3" providerId="ADAL" clId="{D1D87257-ADA3-42A0-B014-A103545F98B2}" dt="2022-10-03T02:02:22.974" v="1676" actId="478"/>
          <ac:spMkLst>
            <pc:docMk/>
            <pc:sldMk cId="1041116694" sldId="286"/>
            <ac:spMk id="5" creationId="{8BEA162A-25A7-E6DB-F9DF-8080A78FE789}"/>
          </ac:spMkLst>
        </pc:spChg>
        <pc:spChg chg="add mod topLvl">
          <ac:chgData name="Michael Mundrane" userId="bdea106f-fec5-4615-8614-6dd8645a5ce3" providerId="ADAL" clId="{D1D87257-ADA3-42A0-B014-A103545F98B2}" dt="2022-10-03T02:17:17.579" v="2005" actId="164"/>
          <ac:spMkLst>
            <pc:docMk/>
            <pc:sldMk cId="1041116694" sldId="286"/>
            <ac:spMk id="6" creationId="{6EECD94D-348B-E85F-B734-3978C01A12AD}"/>
          </ac:spMkLst>
        </pc:spChg>
        <pc:spChg chg="add mod topLvl">
          <ac:chgData name="Michael Mundrane" userId="bdea106f-fec5-4615-8614-6dd8645a5ce3" providerId="ADAL" clId="{D1D87257-ADA3-42A0-B014-A103545F98B2}" dt="2022-10-03T02:16:49.674" v="2000" actId="164"/>
          <ac:spMkLst>
            <pc:docMk/>
            <pc:sldMk cId="1041116694" sldId="286"/>
            <ac:spMk id="7" creationId="{A6671C32-D4E1-259E-4ACC-9EDAFDC79C57}"/>
          </ac:spMkLst>
        </pc:spChg>
        <pc:spChg chg="add mod topLvl">
          <ac:chgData name="Michael Mundrane" userId="bdea106f-fec5-4615-8614-6dd8645a5ce3" providerId="ADAL" clId="{D1D87257-ADA3-42A0-B014-A103545F98B2}" dt="2022-10-03T02:16:49.674" v="2000" actId="164"/>
          <ac:spMkLst>
            <pc:docMk/>
            <pc:sldMk cId="1041116694" sldId="286"/>
            <ac:spMk id="8" creationId="{76702E2D-DE4D-ADF3-3531-2A0BF733EB15}"/>
          </ac:spMkLst>
        </pc:spChg>
        <pc:spChg chg="mod">
          <ac:chgData name="Michael Mundrane" userId="bdea106f-fec5-4615-8614-6dd8645a5ce3" providerId="ADAL" clId="{D1D87257-ADA3-42A0-B014-A103545F98B2}" dt="2022-10-03T02:06:19.126" v="1772"/>
          <ac:spMkLst>
            <pc:docMk/>
            <pc:sldMk cId="1041116694" sldId="286"/>
            <ac:spMk id="15" creationId="{FB22BE95-3B50-A2A7-845A-54B5B59242EF}"/>
          </ac:spMkLst>
        </pc:spChg>
        <pc:spChg chg="add del mod">
          <ac:chgData name="Michael Mundrane" userId="bdea106f-fec5-4615-8614-6dd8645a5ce3" providerId="ADAL" clId="{D1D87257-ADA3-42A0-B014-A103545F98B2}" dt="2022-10-03T02:07:48.937" v="1789" actId="478"/>
          <ac:spMkLst>
            <pc:docMk/>
            <pc:sldMk cId="1041116694" sldId="286"/>
            <ac:spMk id="17" creationId="{CCDAA891-D031-BD04-F050-719AF2924A20}"/>
          </ac:spMkLst>
        </pc:spChg>
        <pc:spChg chg="add del mod">
          <ac:chgData name="Michael Mundrane" userId="bdea106f-fec5-4615-8614-6dd8645a5ce3" providerId="ADAL" clId="{D1D87257-ADA3-42A0-B014-A103545F98B2}" dt="2022-10-03T02:08:24.166" v="1797" actId="478"/>
          <ac:spMkLst>
            <pc:docMk/>
            <pc:sldMk cId="1041116694" sldId="286"/>
            <ac:spMk id="18" creationId="{95C7F983-3924-2027-4D96-2A3B6B1379A5}"/>
          </ac:spMkLst>
        </pc:spChg>
        <pc:spChg chg="add del mod">
          <ac:chgData name="Michael Mundrane" userId="bdea106f-fec5-4615-8614-6dd8645a5ce3" providerId="ADAL" clId="{D1D87257-ADA3-42A0-B014-A103545F98B2}" dt="2022-10-03T02:07:45.755" v="1787" actId="478"/>
          <ac:spMkLst>
            <pc:docMk/>
            <pc:sldMk cId="1041116694" sldId="286"/>
            <ac:spMk id="22" creationId="{1E2F52B4-F5C9-0F40-9F9B-DA8FF6EA72CC}"/>
          </ac:spMkLst>
        </pc:spChg>
        <pc:spChg chg="add del mod">
          <ac:chgData name="Michael Mundrane" userId="bdea106f-fec5-4615-8614-6dd8645a5ce3" providerId="ADAL" clId="{D1D87257-ADA3-42A0-B014-A103545F98B2}" dt="2022-10-03T02:08:24.592" v="1798" actId="478"/>
          <ac:spMkLst>
            <pc:docMk/>
            <pc:sldMk cId="1041116694" sldId="286"/>
            <ac:spMk id="23" creationId="{4D6DBC9F-75F2-E0AD-B211-21F87308CE98}"/>
          </ac:spMkLst>
        </pc:spChg>
        <pc:grpChg chg="add del mod topLvl">
          <ac:chgData name="Michael Mundrane" userId="bdea106f-fec5-4615-8614-6dd8645a5ce3" providerId="ADAL" clId="{D1D87257-ADA3-42A0-B014-A103545F98B2}" dt="2022-10-03T02:16:07.682" v="1985" actId="165"/>
          <ac:grpSpMkLst>
            <pc:docMk/>
            <pc:sldMk cId="1041116694" sldId="286"/>
            <ac:grpSpMk id="11" creationId="{D39FDD85-71C7-0981-F771-7ADABDE2A74D}"/>
          </ac:grpSpMkLst>
        </pc:grpChg>
        <pc:grpChg chg="add del mod">
          <ac:chgData name="Michael Mundrane" userId="bdea106f-fec5-4615-8614-6dd8645a5ce3" providerId="ADAL" clId="{D1D87257-ADA3-42A0-B014-A103545F98B2}" dt="2022-10-03T02:15:33.847" v="1980" actId="165"/>
          <ac:grpSpMkLst>
            <pc:docMk/>
            <pc:sldMk cId="1041116694" sldId="286"/>
            <ac:grpSpMk id="12" creationId="{1C970916-D629-45B4-86EB-5035001609D2}"/>
          </ac:grpSpMkLst>
        </pc:grpChg>
        <pc:grpChg chg="add del mod">
          <ac:chgData name="Michael Mundrane" userId="bdea106f-fec5-4615-8614-6dd8645a5ce3" providerId="ADAL" clId="{D1D87257-ADA3-42A0-B014-A103545F98B2}" dt="2022-10-03T02:07:49.654" v="1790" actId="478"/>
          <ac:grpSpMkLst>
            <pc:docMk/>
            <pc:sldMk cId="1041116694" sldId="286"/>
            <ac:grpSpMk id="13" creationId="{4CBAC52B-BC48-41A7-3437-6F626E33D59B}"/>
          </ac:grpSpMkLst>
        </pc:grpChg>
        <pc:grpChg chg="add mod">
          <ac:chgData name="Michael Mundrane" userId="bdea106f-fec5-4615-8614-6dd8645a5ce3" providerId="ADAL" clId="{D1D87257-ADA3-42A0-B014-A103545F98B2}" dt="2022-10-03T02:17:17.579" v="2005" actId="164"/>
          <ac:grpSpMkLst>
            <pc:docMk/>
            <pc:sldMk cId="1041116694" sldId="286"/>
            <ac:grpSpMk id="27" creationId="{68AE2EA6-CE3E-FD6F-C683-C0958A153BB3}"/>
          </ac:grpSpMkLst>
        </pc:grpChg>
        <pc:grpChg chg="add mod">
          <ac:chgData name="Michael Mundrane" userId="bdea106f-fec5-4615-8614-6dd8645a5ce3" providerId="ADAL" clId="{D1D87257-ADA3-42A0-B014-A103545F98B2}" dt="2022-10-03T02:17:17.579" v="2005" actId="164"/>
          <ac:grpSpMkLst>
            <pc:docMk/>
            <pc:sldMk cId="1041116694" sldId="286"/>
            <ac:grpSpMk id="28" creationId="{2F5B17ED-CAC0-BA4B-6439-09AF55C2ECE2}"/>
          </ac:grpSpMkLst>
        </pc:grpChg>
        <pc:picChg chg="mod">
          <ac:chgData name="Michael Mundrane" userId="bdea106f-fec5-4615-8614-6dd8645a5ce3" providerId="ADAL" clId="{D1D87257-ADA3-42A0-B014-A103545F98B2}" dt="2022-10-03T02:06:19.126" v="1772"/>
          <ac:picMkLst>
            <pc:docMk/>
            <pc:sldMk cId="1041116694" sldId="286"/>
            <ac:picMk id="14" creationId="{FA5D3354-1D49-A2D7-7EF7-5BA6559A3CAD}"/>
          </ac:picMkLst>
        </pc:picChg>
        <pc:picChg chg="add del mod">
          <ac:chgData name="Michael Mundrane" userId="bdea106f-fec5-4615-8614-6dd8645a5ce3" providerId="ADAL" clId="{D1D87257-ADA3-42A0-B014-A103545F98B2}" dt="2022-10-03T02:07:47.812" v="1788" actId="478"/>
          <ac:picMkLst>
            <pc:docMk/>
            <pc:sldMk cId="1041116694" sldId="286"/>
            <ac:picMk id="16" creationId="{BBAF5219-EB9F-7340-9C28-A9B4B9CEB749}"/>
          </ac:picMkLst>
        </pc:picChg>
        <pc:picChg chg="add del mod">
          <ac:chgData name="Michael Mundrane" userId="bdea106f-fec5-4615-8614-6dd8645a5ce3" providerId="ADAL" clId="{D1D87257-ADA3-42A0-B014-A103545F98B2}" dt="2022-10-03T02:07:39.302" v="1786" actId="478"/>
          <ac:picMkLst>
            <pc:docMk/>
            <pc:sldMk cId="1041116694" sldId="286"/>
            <ac:picMk id="19" creationId="{CF453E99-40C5-3DB1-CA0A-C2140F03CA66}"/>
          </ac:picMkLst>
        </pc:picChg>
        <pc:picChg chg="add del mod">
          <ac:chgData name="Michael Mundrane" userId="bdea106f-fec5-4615-8614-6dd8645a5ce3" providerId="ADAL" clId="{D1D87257-ADA3-42A0-B014-A103545F98B2}" dt="2022-10-03T02:08:23.510" v="1796" actId="478"/>
          <ac:picMkLst>
            <pc:docMk/>
            <pc:sldMk cId="1041116694" sldId="286"/>
            <ac:picMk id="20" creationId="{36E84304-B02F-2FBE-67B3-F5E08EEA5AA2}"/>
          </ac:picMkLst>
        </pc:picChg>
        <pc:cxnChg chg="add mod topLvl">
          <ac:chgData name="Michael Mundrane" userId="bdea106f-fec5-4615-8614-6dd8645a5ce3" providerId="ADAL" clId="{D1D87257-ADA3-42A0-B014-A103545F98B2}" dt="2022-10-03T02:16:49.674" v="2000" actId="164"/>
          <ac:cxnSpMkLst>
            <pc:docMk/>
            <pc:sldMk cId="1041116694" sldId="286"/>
            <ac:cxnSpMk id="10" creationId="{3F4D809C-27CF-4999-3F47-CE2DAC7C8DAF}"/>
          </ac:cxnSpMkLst>
        </pc:cxnChg>
      </pc:sldChg>
      <pc:sldChg chg="add del">
        <pc:chgData name="Michael Mundrane" userId="bdea106f-fec5-4615-8614-6dd8645a5ce3" providerId="ADAL" clId="{D1D87257-ADA3-42A0-B014-A103545F98B2}" dt="2022-10-02T23:57:28.689" v="1527" actId="47"/>
        <pc:sldMkLst>
          <pc:docMk/>
          <pc:sldMk cId="1300651086" sldId="286"/>
        </pc:sldMkLst>
      </pc:sldChg>
      <pc:sldChg chg="addSp delSp modSp add mod modTransition setBg delAnim">
        <pc:chgData name="Michael Mundrane" userId="bdea106f-fec5-4615-8614-6dd8645a5ce3" providerId="ADAL" clId="{D1D87257-ADA3-42A0-B014-A103545F98B2}" dt="2022-10-04T02:39:02.450" v="2717"/>
        <pc:sldMkLst>
          <pc:docMk/>
          <pc:sldMk cId="1847381109" sldId="287"/>
        </pc:sldMkLst>
        <pc:spChg chg="add mod ord">
          <ac:chgData name="Michael Mundrane" userId="bdea106f-fec5-4615-8614-6dd8645a5ce3" providerId="ADAL" clId="{D1D87257-ADA3-42A0-B014-A103545F98B2}" dt="2022-10-04T01:48:03.441" v="2663" actId="14100"/>
          <ac:spMkLst>
            <pc:docMk/>
            <pc:sldMk cId="1847381109" sldId="287"/>
            <ac:spMk id="4" creationId="{0BA1893D-6AE2-791D-282A-C18FDC329CE5}"/>
          </ac:spMkLst>
        </pc:spChg>
        <pc:spChg chg="mod">
          <ac:chgData name="Michael Mundrane" userId="bdea106f-fec5-4615-8614-6dd8645a5ce3" providerId="ADAL" clId="{D1D87257-ADA3-42A0-B014-A103545F98B2}" dt="2022-10-03T02:22:12.011" v="2106" actId="207"/>
          <ac:spMkLst>
            <pc:docMk/>
            <pc:sldMk cId="1847381109" sldId="287"/>
            <ac:spMk id="7" creationId="{08260E07-E7BE-2187-545D-DCF487F0730D}"/>
          </ac:spMkLst>
        </pc:spChg>
        <pc:spChg chg="mod">
          <ac:chgData name="Michael Mundrane" userId="bdea106f-fec5-4615-8614-6dd8645a5ce3" providerId="ADAL" clId="{D1D87257-ADA3-42A0-B014-A103545F98B2}" dt="2022-10-03T02:22:12.011" v="2106" actId="207"/>
          <ac:spMkLst>
            <pc:docMk/>
            <pc:sldMk cId="1847381109" sldId="287"/>
            <ac:spMk id="13" creationId="{1ECF4B1B-664A-B43C-BA5C-EE085B4E53AC}"/>
          </ac:spMkLst>
        </pc:spChg>
        <pc:spChg chg="mod">
          <ac:chgData name="Michael Mundrane" userId="bdea106f-fec5-4615-8614-6dd8645a5ce3" providerId="ADAL" clId="{D1D87257-ADA3-42A0-B014-A103545F98B2}" dt="2022-10-03T02:22:12.011" v="2106" actId="207"/>
          <ac:spMkLst>
            <pc:docMk/>
            <pc:sldMk cId="1847381109" sldId="287"/>
            <ac:spMk id="25" creationId="{03456C7E-0BF0-18C6-013B-AFC9FC99923F}"/>
          </ac:spMkLst>
        </pc:spChg>
        <pc:grpChg chg="add mod">
          <ac:chgData name="Michael Mundrane" userId="bdea106f-fec5-4615-8614-6dd8645a5ce3" providerId="ADAL" clId="{D1D87257-ADA3-42A0-B014-A103545F98B2}" dt="2022-10-03T02:22:12.011" v="2106" actId="207"/>
          <ac:grpSpMkLst>
            <pc:docMk/>
            <pc:sldMk cId="1847381109" sldId="287"/>
            <ac:grpSpMk id="6" creationId="{01EAAA42-5CA9-6C3C-D069-C6E9607ECA49}"/>
          </ac:grpSpMkLst>
        </pc:grpChg>
        <pc:grpChg chg="mod">
          <ac:chgData name="Michael Mundrane" userId="bdea106f-fec5-4615-8614-6dd8645a5ce3" providerId="ADAL" clId="{D1D87257-ADA3-42A0-B014-A103545F98B2}" dt="2022-10-03T02:22:12.011" v="2106" actId="207"/>
          <ac:grpSpMkLst>
            <pc:docMk/>
            <pc:sldMk cId="1847381109" sldId="287"/>
            <ac:grpSpMk id="11" creationId="{AA210743-B23F-701C-BF21-EC330EB05EE9}"/>
          </ac:grpSpMkLst>
        </pc:grpChg>
        <pc:grpChg chg="del">
          <ac:chgData name="Michael Mundrane" userId="bdea106f-fec5-4615-8614-6dd8645a5ce3" providerId="ADAL" clId="{D1D87257-ADA3-42A0-B014-A103545F98B2}" dt="2022-10-03T02:11:39.357" v="1805" actId="478"/>
          <ac:grpSpMkLst>
            <pc:docMk/>
            <pc:sldMk cId="1847381109" sldId="287"/>
            <ac:grpSpMk id="14" creationId="{01C5A326-CC82-A828-41C1-5263D0BFD0A2}"/>
          </ac:grpSpMkLst>
        </pc:grpChg>
        <pc:grpChg chg="del">
          <ac:chgData name="Michael Mundrane" userId="bdea106f-fec5-4615-8614-6dd8645a5ce3" providerId="ADAL" clId="{D1D87257-ADA3-42A0-B014-A103545F98B2}" dt="2022-10-03T02:11:42.100" v="1806" actId="478"/>
          <ac:grpSpMkLst>
            <pc:docMk/>
            <pc:sldMk cId="1847381109" sldId="287"/>
            <ac:grpSpMk id="15" creationId="{F3C3A122-478D-A0A9-BDE1-AE6AC5472DE5}"/>
          </ac:grpSpMkLst>
        </pc:grpChg>
        <pc:grpChg chg="del">
          <ac:chgData name="Michael Mundrane" userId="bdea106f-fec5-4615-8614-6dd8645a5ce3" providerId="ADAL" clId="{D1D87257-ADA3-42A0-B014-A103545F98B2}" dt="2022-10-03T02:11:43.459" v="1807" actId="478"/>
          <ac:grpSpMkLst>
            <pc:docMk/>
            <pc:sldMk cId="1847381109" sldId="287"/>
            <ac:grpSpMk id="16" creationId="{7F6D7C26-24E3-A690-B67A-359821EFE112}"/>
          </ac:grpSpMkLst>
        </pc:grpChg>
        <pc:grpChg chg="del mod ord">
          <ac:chgData name="Michael Mundrane" userId="bdea106f-fec5-4615-8614-6dd8645a5ce3" providerId="ADAL" clId="{D1D87257-ADA3-42A0-B014-A103545F98B2}" dt="2022-10-03T02:17:26.580" v="2006" actId="478"/>
          <ac:grpSpMkLst>
            <pc:docMk/>
            <pc:sldMk cId="1847381109" sldId="287"/>
            <ac:grpSpMk id="19" creationId="{29F17F1D-0B27-9545-9939-759F0444FCED}"/>
          </ac:grpSpMkLst>
        </pc:grpChg>
        <pc:picChg chg="mod">
          <ac:chgData name="Michael Mundrane" userId="bdea106f-fec5-4615-8614-6dd8645a5ce3" providerId="ADAL" clId="{D1D87257-ADA3-42A0-B014-A103545F98B2}" dt="2022-10-03T02:26:38.217" v="2134" actId="14861"/>
          <ac:picMkLst>
            <pc:docMk/>
            <pc:sldMk cId="1847381109" sldId="287"/>
            <ac:picMk id="5" creationId="{3F2D8057-E282-2905-1846-517F3D936FEC}"/>
          </ac:picMkLst>
        </pc:picChg>
        <pc:cxnChg chg="mod">
          <ac:chgData name="Michael Mundrane" userId="bdea106f-fec5-4615-8614-6dd8645a5ce3" providerId="ADAL" clId="{D1D87257-ADA3-42A0-B014-A103545F98B2}" dt="2022-10-03T02:22:12.011" v="2106" actId="207"/>
          <ac:cxnSpMkLst>
            <pc:docMk/>
            <pc:sldMk cId="1847381109" sldId="287"/>
            <ac:cxnSpMk id="26" creationId="{9CCF5C2D-FA89-C4FC-7734-695319A05917}"/>
          </ac:cxnSpMkLst>
        </pc:cxnChg>
      </pc:sldChg>
      <pc:sldChg chg="delSp add del mod">
        <pc:chgData name="Michael Mundrane" userId="bdea106f-fec5-4615-8614-6dd8645a5ce3" providerId="ADAL" clId="{D1D87257-ADA3-42A0-B014-A103545F98B2}" dt="2022-10-03T02:08:20.650" v="1795" actId="47"/>
        <pc:sldMkLst>
          <pc:docMk/>
          <pc:sldMk cId="2474449802" sldId="287"/>
        </pc:sldMkLst>
        <pc:spChg chg="del">
          <ac:chgData name="Michael Mundrane" userId="bdea106f-fec5-4615-8614-6dd8645a5ce3" providerId="ADAL" clId="{D1D87257-ADA3-42A0-B014-A103545F98B2}" dt="2022-10-03T02:07:30.594" v="1785" actId="478"/>
          <ac:spMkLst>
            <pc:docMk/>
            <pc:sldMk cId="2474449802" sldId="287"/>
            <ac:spMk id="18" creationId="{95C7F983-3924-2027-4D96-2A3B6B1379A5}"/>
          </ac:spMkLst>
        </pc:spChg>
        <pc:picChg chg="del">
          <ac:chgData name="Michael Mundrane" userId="bdea106f-fec5-4615-8614-6dd8645a5ce3" providerId="ADAL" clId="{D1D87257-ADA3-42A0-B014-A103545F98B2}" dt="2022-10-03T02:07:29.425" v="1784" actId="478"/>
          <ac:picMkLst>
            <pc:docMk/>
            <pc:sldMk cId="2474449802" sldId="287"/>
            <ac:picMk id="20" creationId="{36E84304-B02F-2FBE-67B3-F5E08EEA5AA2}"/>
          </ac:picMkLst>
        </pc:picChg>
      </pc:sldChg>
      <pc:sldChg chg="del">
        <pc:chgData name="Michael Mundrane" userId="bdea106f-fec5-4615-8614-6dd8645a5ce3" providerId="ADAL" clId="{D1D87257-ADA3-42A0-B014-A103545F98B2}" dt="2022-10-04T00:38:06.148" v="2655" actId="47"/>
        <pc:sldMkLst>
          <pc:docMk/>
          <pc:sldMk cId="3281585972" sldId="296"/>
        </pc:sldMkLst>
      </pc:sldChg>
      <pc:sldChg chg="del ord">
        <pc:chgData name="Michael Mundrane" userId="bdea106f-fec5-4615-8614-6dd8645a5ce3" providerId="ADAL" clId="{D1D87257-ADA3-42A0-B014-A103545F98B2}" dt="2022-10-04T02:36:39.517" v="2712" actId="47"/>
        <pc:sldMkLst>
          <pc:docMk/>
          <pc:sldMk cId="696819277" sldId="299"/>
        </pc:sldMkLst>
      </pc:sldChg>
      <pc:sldChg chg="modSp mod ord">
        <pc:chgData name="Michael Mundrane" userId="bdea106f-fec5-4615-8614-6dd8645a5ce3" providerId="ADAL" clId="{D1D87257-ADA3-42A0-B014-A103545F98B2}" dt="2022-10-03T21:06:17.245" v="2200"/>
        <pc:sldMkLst>
          <pc:docMk/>
          <pc:sldMk cId="3567123603" sldId="301"/>
        </pc:sldMkLst>
        <pc:spChg chg="mod">
          <ac:chgData name="Michael Mundrane" userId="bdea106f-fec5-4615-8614-6dd8645a5ce3" providerId="ADAL" clId="{D1D87257-ADA3-42A0-B014-A103545F98B2}" dt="2022-10-03T21:02:57.847" v="2194" actId="20577"/>
          <ac:spMkLst>
            <pc:docMk/>
            <pc:sldMk cId="3567123603" sldId="301"/>
            <ac:spMk id="22" creationId="{63B7781E-F4BE-818D-F3AC-BEEBA8910946}"/>
          </ac:spMkLst>
        </pc:spChg>
      </pc:sldChg>
      <pc:sldChg chg="modSp mod modTransition">
        <pc:chgData name="Michael Mundrane" userId="bdea106f-fec5-4615-8614-6dd8645a5ce3" providerId="ADAL" clId="{D1D87257-ADA3-42A0-B014-A103545F98B2}" dt="2022-10-04T02:50:21.375" v="2780"/>
        <pc:sldMkLst>
          <pc:docMk/>
          <pc:sldMk cId="3621042803" sldId="306"/>
        </pc:sldMkLst>
        <pc:spChg chg="mod">
          <ac:chgData name="Michael Mundrane" userId="bdea106f-fec5-4615-8614-6dd8645a5ce3" providerId="ADAL" clId="{D1D87257-ADA3-42A0-B014-A103545F98B2}" dt="2022-10-04T02:50:21.375" v="2780"/>
          <ac:spMkLst>
            <pc:docMk/>
            <pc:sldMk cId="3621042803" sldId="306"/>
            <ac:spMk id="3" creationId="{7D43461E-12E5-58BD-4927-14D1C87FCCB6}"/>
          </ac:spMkLst>
        </pc:spChg>
      </pc:sldChg>
      <pc:sldChg chg="modSp mod modTransition">
        <pc:chgData name="Michael Mundrane" userId="bdea106f-fec5-4615-8614-6dd8645a5ce3" providerId="ADAL" clId="{D1D87257-ADA3-42A0-B014-A103545F98B2}" dt="2022-10-04T02:50:24.827" v="2781"/>
        <pc:sldMkLst>
          <pc:docMk/>
          <pc:sldMk cId="4023783355" sldId="307"/>
        </pc:sldMkLst>
        <pc:spChg chg="mod">
          <ac:chgData name="Michael Mundrane" userId="bdea106f-fec5-4615-8614-6dd8645a5ce3" providerId="ADAL" clId="{D1D87257-ADA3-42A0-B014-A103545F98B2}" dt="2022-10-04T02:50:24.827" v="2781"/>
          <ac:spMkLst>
            <pc:docMk/>
            <pc:sldMk cId="4023783355" sldId="307"/>
            <ac:spMk id="3" creationId="{7D43461E-12E5-58BD-4927-14D1C87FCCB6}"/>
          </ac:spMkLst>
        </pc:spChg>
      </pc:sldChg>
      <pc:sldChg chg="modSp mod modTransition">
        <pc:chgData name="Michael Mundrane" userId="bdea106f-fec5-4615-8614-6dd8645a5ce3" providerId="ADAL" clId="{D1D87257-ADA3-42A0-B014-A103545F98B2}" dt="2022-10-04T02:50:28.299" v="2782"/>
        <pc:sldMkLst>
          <pc:docMk/>
          <pc:sldMk cId="1765619640" sldId="308"/>
        </pc:sldMkLst>
        <pc:spChg chg="mod">
          <ac:chgData name="Michael Mundrane" userId="bdea106f-fec5-4615-8614-6dd8645a5ce3" providerId="ADAL" clId="{D1D87257-ADA3-42A0-B014-A103545F98B2}" dt="2022-10-03T23:24:09.324" v="2538" actId="20577"/>
          <ac:spMkLst>
            <pc:docMk/>
            <pc:sldMk cId="1765619640" sldId="308"/>
            <ac:spMk id="2" creationId="{B4613716-F540-3CF5-DF32-D9C5DFD8A4D3}"/>
          </ac:spMkLst>
        </pc:spChg>
        <pc:spChg chg="mod">
          <ac:chgData name="Michael Mundrane" userId="bdea106f-fec5-4615-8614-6dd8645a5ce3" providerId="ADAL" clId="{D1D87257-ADA3-42A0-B014-A103545F98B2}" dt="2022-10-04T02:50:28.299" v="2782"/>
          <ac:spMkLst>
            <pc:docMk/>
            <pc:sldMk cId="1765619640" sldId="308"/>
            <ac:spMk id="3" creationId="{7D43461E-12E5-58BD-4927-14D1C87FCCB6}"/>
          </ac:spMkLst>
        </pc:spChg>
      </pc:sldChg>
      <pc:sldChg chg="addSp delSp modSp del mod">
        <pc:chgData name="Michael Mundrane" userId="bdea106f-fec5-4615-8614-6dd8645a5ce3" providerId="ADAL" clId="{D1D87257-ADA3-42A0-B014-A103545F98B2}" dt="2022-10-03T23:19:23.878" v="2506" actId="47"/>
        <pc:sldMkLst>
          <pc:docMk/>
          <pc:sldMk cId="1996293031" sldId="309"/>
        </pc:sldMkLst>
        <pc:spChg chg="add mod">
          <ac:chgData name="Michael Mundrane" userId="bdea106f-fec5-4615-8614-6dd8645a5ce3" providerId="ADAL" clId="{D1D87257-ADA3-42A0-B014-A103545F98B2}" dt="2022-10-03T23:11:49.934" v="2440" actId="207"/>
          <ac:spMkLst>
            <pc:docMk/>
            <pc:sldMk cId="1996293031" sldId="309"/>
            <ac:spMk id="2" creationId="{0BAB59F0-F971-E5E9-9370-2FF461BA9855}"/>
          </ac:spMkLst>
        </pc:spChg>
        <pc:spChg chg="del mod topLvl">
          <ac:chgData name="Michael Mundrane" userId="bdea106f-fec5-4615-8614-6dd8645a5ce3" providerId="ADAL" clId="{D1D87257-ADA3-42A0-B014-A103545F98B2}" dt="2022-10-03T23:09:51.773" v="2379" actId="478"/>
          <ac:spMkLst>
            <pc:docMk/>
            <pc:sldMk cId="1996293031" sldId="309"/>
            <ac:spMk id="4" creationId="{C7C75669-0741-2339-AAA5-19737561C857}"/>
          </ac:spMkLst>
        </pc:spChg>
        <pc:spChg chg="add del mod">
          <ac:chgData name="Michael Mundrane" userId="bdea106f-fec5-4615-8614-6dd8645a5ce3" providerId="ADAL" clId="{D1D87257-ADA3-42A0-B014-A103545F98B2}" dt="2022-10-03T23:13:01.929" v="2460" actId="478"/>
          <ac:spMkLst>
            <pc:docMk/>
            <pc:sldMk cId="1996293031" sldId="309"/>
            <ac:spMk id="5" creationId="{6E9F2008-96B8-54ED-9560-243EFC2CA31C}"/>
          </ac:spMkLst>
        </pc:spChg>
        <pc:spChg chg="del mod topLvl">
          <ac:chgData name="Michael Mundrane" userId="bdea106f-fec5-4615-8614-6dd8645a5ce3" providerId="ADAL" clId="{D1D87257-ADA3-42A0-B014-A103545F98B2}" dt="2022-10-03T23:09:54.741" v="2381" actId="478"/>
          <ac:spMkLst>
            <pc:docMk/>
            <pc:sldMk cId="1996293031" sldId="309"/>
            <ac:spMk id="6" creationId="{D04AFD1B-0DF5-2C2B-8277-C8D2C882EFD0}"/>
          </ac:spMkLst>
        </pc:spChg>
        <pc:spChg chg="del mod topLvl">
          <ac:chgData name="Michael Mundrane" userId="bdea106f-fec5-4615-8614-6dd8645a5ce3" providerId="ADAL" clId="{D1D87257-ADA3-42A0-B014-A103545F98B2}" dt="2022-10-03T23:09:52.815" v="2380" actId="478"/>
          <ac:spMkLst>
            <pc:docMk/>
            <pc:sldMk cId="1996293031" sldId="309"/>
            <ac:spMk id="7" creationId="{AB0D6F12-F1B6-723E-F47B-CE5565AF3375}"/>
          </ac:spMkLst>
        </pc:spChg>
        <pc:spChg chg="add del mod">
          <ac:chgData name="Michael Mundrane" userId="bdea106f-fec5-4615-8614-6dd8645a5ce3" providerId="ADAL" clId="{D1D87257-ADA3-42A0-B014-A103545F98B2}" dt="2022-10-03T23:13:04.750" v="2462" actId="478"/>
          <ac:spMkLst>
            <pc:docMk/>
            <pc:sldMk cId="1996293031" sldId="309"/>
            <ac:spMk id="8" creationId="{F1F80BFA-84B7-510C-154C-2F6B2FDD1E7A}"/>
          </ac:spMkLst>
        </pc:spChg>
        <pc:spChg chg="add del mod">
          <ac:chgData name="Michael Mundrane" userId="bdea106f-fec5-4615-8614-6dd8645a5ce3" providerId="ADAL" clId="{D1D87257-ADA3-42A0-B014-A103545F98B2}" dt="2022-10-03T23:13:02.839" v="2461" actId="478"/>
          <ac:spMkLst>
            <pc:docMk/>
            <pc:sldMk cId="1996293031" sldId="309"/>
            <ac:spMk id="9" creationId="{1B1D4B95-DBAA-69C4-2BE4-F582B00B07C4}"/>
          </ac:spMkLst>
        </pc:spChg>
        <pc:spChg chg="mod">
          <ac:chgData name="Michael Mundrane" userId="bdea106f-fec5-4615-8614-6dd8645a5ce3" providerId="ADAL" clId="{D1D87257-ADA3-42A0-B014-A103545F98B2}" dt="2022-10-03T23:13:45.094" v="2472"/>
          <ac:spMkLst>
            <pc:docMk/>
            <pc:sldMk cId="1996293031" sldId="309"/>
            <ac:spMk id="13" creationId="{1037DD49-93A6-2C6D-78A0-50F97DEBCCA5}"/>
          </ac:spMkLst>
        </pc:spChg>
        <pc:spChg chg="mod">
          <ac:chgData name="Michael Mundrane" userId="bdea106f-fec5-4615-8614-6dd8645a5ce3" providerId="ADAL" clId="{D1D87257-ADA3-42A0-B014-A103545F98B2}" dt="2022-10-03T23:13:45.094" v="2472"/>
          <ac:spMkLst>
            <pc:docMk/>
            <pc:sldMk cId="1996293031" sldId="309"/>
            <ac:spMk id="14" creationId="{6F0E04D4-8054-96BD-2171-0A646AE207B1}"/>
          </ac:spMkLst>
        </pc:spChg>
        <pc:spChg chg="mod">
          <ac:chgData name="Michael Mundrane" userId="bdea106f-fec5-4615-8614-6dd8645a5ce3" providerId="ADAL" clId="{D1D87257-ADA3-42A0-B014-A103545F98B2}" dt="2022-10-03T23:13:45.094" v="2472"/>
          <ac:spMkLst>
            <pc:docMk/>
            <pc:sldMk cId="1996293031" sldId="309"/>
            <ac:spMk id="15" creationId="{81B1EED0-A509-778D-A4E9-F6B82528EF5B}"/>
          </ac:spMkLst>
        </pc:spChg>
        <pc:grpChg chg="del">
          <ac:chgData name="Michael Mundrane" userId="bdea106f-fec5-4615-8614-6dd8645a5ce3" providerId="ADAL" clId="{D1D87257-ADA3-42A0-B014-A103545F98B2}" dt="2022-10-03T23:05:17.514" v="2209" actId="165"/>
          <ac:grpSpMkLst>
            <pc:docMk/>
            <pc:sldMk cId="1996293031" sldId="309"/>
            <ac:grpSpMk id="11" creationId="{4FA9623F-54F3-EC9C-5599-E56AC6E630C7}"/>
          </ac:grpSpMkLst>
        </pc:grpChg>
        <pc:grpChg chg="add mod">
          <ac:chgData name="Michael Mundrane" userId="bdea106f-fec5-4615-8614-6dd8645a5ce3" providerId="ADAL" clId="{D1D87257-ADA3-42A0-B014-A103545F98B2}" dt="2022-10-03T23:13:45.094" v="2472"/>
          <ac:grpSpMkLst>
            <pc:docMk/>
            <pc:sldMk cId="1996293031" sldId="309"/>
            <ac:grpSpMk id="12" creationId="{90C506E9-3801-8C93-2F4E-AE9A05B9E73A}"/>
          </ac:grpSpMkLst>
        </pc:grpChg>
        <pc:picChg chg="del">
          <ac:chgData name="Michael Mundrane" userId="bdea106f-fec5-4615-8614-6dd8645a5ce3" providerId="ADAL" clId="{D1D87257-ADA3-42A0-B014-A103545F98B2}" dt="2022-10-03T23:04:29.076" v="2204" actId="478"/>
          <ac:picMkLst>
            <pc:docMk/>
            <pc:sldMk cId="1996293031" sldId="309"/>
            <ac:picMk id="10" creationId="{CE25897C-2DB5-EA5E-7093-693DD2459241}"/>
          </ac:picMkLst>
        </pc:picChg>
        <pc:picChg chg="add del mod">
          <ac:chgData name="Michael Mundrane" userId="bdea106f-fec5-4615-8614-6dd8645a5ce3" providerId="ADAL" clId="{D1D87257-ADA3-42A0-B014-A103545F98B2}" dt="2022-10-03T23:05:45.277" v="2212" actId="478"/>
          <ac:picMkLst>
            <pc:docMk/>
            <pc:sldMk cId="1996293031" sldId="309"/>
            <ac:picMk id="1026" creationId="{5BAA7356-B6E3-9331-52BB-2956FAC9DC86}"/>
          </ac:picMkLst>
        </pc:picChg>
        <pc:picChg chg="add mod">
          <ac:chgData name="Michael Mundrane" userId="bdea106f-fec5-4615-8614-6dd8645a5ce3" providerId="ADAL" clId="{D1D87257-ADA3-42A0-B014-A103545F98B2}" dt="2022-10-03T23:07:59.616" v="2323" actId="167"/>
          <ac:picMkLst>
            <pc:docMk/>
            <pc:sldMk cId="1996293031" sldId="309"/>
            <ac:picMk id="1028" creationId="{0B642BD5-8825-0038-58D5-4A396979E09A}"/>
          </ac:picMkLst>
        </pc:picChg>
      </pc:sldChg>
      <pc:sldChg chg="modSp mod modTransition">
        <pc:chgData name="Michael Mundrane" userId="bdea106f-fec5-4615-8614-6dd8645a5ce3" providerId="ADAL" clId="{D1D87257-ADA3-42A0-B014-A103545F98B2}" dt="2022-10-04T02:50:31.102" v="2783"/>
        <pc:sldMkLst>
          <pc:docMk/>
          <pc:sldMk cId="3148611843" sldId="310"/>
        </pc:sldMkLst>
        <pc:spChg chg="mod">
          <ac:chgData name="Michael Mundrane" userId="bdea106f-fec5-4615-8614-6dd8645a5ce3" providerId="ADAL" clId="{D1D87257-ADA3-42A0-B014-A103545F98B2}" dt="2022-10-04T02:50:31.102" v="2783"/>
          <ac:spMkLst>
            <pc:docMk/>
            <pc:sldMk cId="3148611843" sldId="310"/>
            <ac:spMk id="3" creationId="{7D43461E-12E5-58BD-4927-14D1C87FCCB6}"/>
          </ac:spMkLst>
        </pc:spChg>
      </pc:sldChg>
      <pc:sldChg chg="add del">
        <pc:chgData name="Michael Mundrane" userId="bdea106f-fec5-4615-8614-6dd8645a5ce3" providerId="ADAL" clId="{D1D87257-ADA3-42A0-B014-A103545F98B2}" dt="2022-10-03T23:21:23.516" v="2534" actId="47"/>
        <pc:sldMkLst>
          <pc:docMk/>
          <pc:sldMk cId="3424412825" sldId="311"/>
        </pc:sldMkLst>
      </pc:sldChg>
      <pc:sldChg chg="addSp delSp modSp add del mod delAnim">
        <pc:chgData name="Michael Mundrane" userId="bdea106f-fec5-4615-8614-6dd8645a5ce3" providerId="ADAL" clId="{D1D87257-ADA3-42A0-B014-A103545F98B2}" dt="2022-10-03T20:55:44.689" v="2155" actId="47"/>
        <pc:sldMkLst>
          <pc:docMk/>
          <pc:sldMk cId="3799621645" sldId="311"/>
        </pc:sldMkLst>
        <pc:spChg chg="mod">
          <ac:chgData name="Michael Mundrane" userId="bdea106f-fec5-4615-8614-6dd8645a5ce3" providerId="ADAL" clId="{D1D87257-ADA3-42A0-B014-A103545F98B2}" dt="2022-10-03T20:53:53.322" v="2142" actId="14100"/>
          <ac:spMkLst>
            <pc:docMk/>
            <pc:sldMk cId="3799621645" sldId="311"/>
            <ac:spMk id="2" creationId="{BE77D0EF-9BB0-E791-D77A-08ACEB6577C3}"/>
          </ac:spMkLst>
        </pc:spChg>
        <pc:spChg chg="add mod">
          <ac:chgData name="Michael Mundrane" userId="bdea106f-fec5-4615-8614-6dd8645a5ce3" providerId="ADAL" clId="{D1D87257-ADA3-42A0-B014-A103545F98B2}" dt="2022-10-03T20:54:07.403" v="2144"/>
          <ac:spMkLst>
            <pc:docMk/>
            <pc:sldMk cId="3799621645" sldId="311"/>
            <ac:spMk id="4" creationId="{61CB632D-1778-839F-A3F3-42D68BDBF971}"/>
          </ac:spMkLst>
        </pc:spChg>
        <pc:spChg chg="add mod">
          <ac:chgData name="Michael Mundrane" userId="bdea106f-fec5-4615-8614-6dd8645a5ce3" providerId="ADAL" clId="{D1D87257-ADA3-42A0-B014-A103545F98B2}" dt="2022-10-03T20:54:52.202" v="2148" actId="14100"/>
          <ac:spMkLst>
            <pc:docMk/>
            <pc:sldMk cId="3799621645" sldId="311"/>
            <ac:spMk id="5" creationId="{DE020C24-622B-99A8-154E-4921BA5A39C8}"/>
          </ac:spMkLst>
        </pc:spChg>
        <pc:spChg chg="del">
          <ac:chgData name="Michael Mundrane" userId="bdea106f-fec5-4615-8614-6dd8645a5ce3" providerId="ADAL" clId="{D1D87257-ADA3-42A0-B014-A103545F98B2}" dt="2022-10-03T20:52:39.811" v="2137" actId="478"/>
          <ac:spMkLst>
            <pc:docMk/>
            <pc:sldMk cId="3799621645" sldId="311"/>
            <ac:spMk id="6" creationId="{A6BE582B-8BE0-2E5F-D503-5FFB93BE9068}"/>
          </ac:spMkLst>
        </pc:spChg>
        <pc:spChg chg="add mod">
          <ac:chgData name="Michael Mundrane" userId="bdea106f-fec5-4615-8614-6dd8645a5ce3" providerId="ADAL" clId="{D1D87257-ADA3-42A0-B014-A103545F98B2}" dt="2022-10-03T20:55:10.472" v="2150" actId="1076"/>
          <ac:spMkLst>
            <pc:docMk/>
            <pc:sldMk cId="3799621645" sldId="311"/>
            <ac:spMk id="7" creationId="{977B9F5B-ED32-3A5F-3855-BEF685DA0D4A}"/>
          </ac:spMkLst>
        </pc:spChg>
        <pc:spChg chg="del mod">
          <ac:chgData name="Michael Mundrane" userId="bdea106f-fec5-4615-8614-6dd8645a5ce3" providerId="ADAL" clId="{D1D87257-ADA3-42A0-B014-A103545F98B2}" dt="2022-10-03T20:54:00.669" v="2143" actId="478"/>
          <ac:spMkLst>
            <pc:docMk/>
            <pc:sldMk cId="3799621645" sldId="311"/>
            <ac:spMk id="9" creationId="{E9B991E4-AC60-010D-5DC2-6772D87FD1C3}"/>
          </ac:spMkLst>
        </pc:spChg>
      </pc:sldChg>
      <pc:sldChg chg="addSp delSp modSp add del mod">
        <pc:chgData name="Michael Mundrane" userId="bdea106f-fec5-4615-8614-6dd8645a5ce3" providerId="ADAL" clId="{D1D87257-ADA3-42A0-B014-A103545F98B2}" dt="2022-10-03T23:21:12.001" v="2533" actId="47"/>
        <pc:sldMkLst>
          <pc:docMk/>
          <pc:sldMk cId="979735414" sldId="312"/>
        </pc:sldMkLst>
        <pc:spChg chg="del">
          <ac:chgData name="Michael Mundrane" userId="bdea106f-fec5-4615-8614-6dd8645a5ce3" providerId="ADAL" clId="{D1D87257-ADA3-42A0-B014-A103545F98B2}" dt="2022-10-03T23:09:45.484" v="2377" actId="478"/>
          <ac:spMkLst>
            <pc:docMk/>
            <pc:sldMk cId="979735414" sldId="312"/>
            <ac:spMk id="2" creationId="{0BAB59F0-F971-E5E9-9370-2FF461BA9855}"/>
          </ac:spMkLst>
        </pc:spChg>
        <pc:spChg chg="mod">
          <ac:chgData name="Michael Mundrane" userId="bdea106f-fec5-4615-8614-6dd8645a5ce3" providerId="ADAL" clId="{D1D87257-ADA3-42A0-B014-A103545F98B2}" dt="2022-10-03T23:13:38.387" v="2470" actId="164"/>
          <ac:spMkLst>
            <pc:docMk/>
            <pc:sldMk cId="979735414" sldId="312"/>
            <ac:spMk id="4" creationId="{C7C75669-0741-2339-AAA5-19737561C857}"/>
          </ac:spMkLst>
        </pc:spChg>
        <pc:spChg chg="mod">
          <ac:chgData name="Michael Mundrane" userId="bdea106f-fec5-4615-8614-6dd8645a5ce3" providerId="ADAL" clId="{D1D87257-ADA3-42A0-B014-A103545F98B2}" dt="2022-10-03T23:13:38.387" v="2470" actId="164"/>
          <ac:spMkLst>
            <pc:docMk/>
            <pc:sldMk cId="979735414" sldId="312"/>
            <ac:spMk id="6" creationId="{D04AFD1B-0DF5-2C2B-8277-C8D2C882EFD0}"/>
          </ac:spMkLst>
        </pc:spChg>
        <pc:spChg chg="mod">
          <ac:chgData name="Michael Mundrane" userId="bdea106f-fec5-4615-8614-6dd8645a5ce3" providerId="ADAL" clId="{D1D87257-ADA3-42A0-B014-A103545F98B2}" dt="2022-10-03T23:13:38.387" v="2470" actId="164"/>
          <ac:spMkLst>
            <pc:docMk/>
            <pc:sldMk cId="979735414" sldId="312"/>
            <ac:spMk id="7" creationId="{AB0D6F12-F1B6-723E-F47B-CE5565AF3375}"/>
          </ac:spMkLst>
        </pc:spChg>
        <pc:grpChg chg="add mod">
          <ac:chgData name="Michael Mundrane" userId="bdea106f-fec5-4615-8614-6dd8645a5ce3" providerId="ADAL" clId="{D1D87257-ADA3-42A0-B014-A103545F98B2}" dt="2022-10-03T23:13:42.121" v="2471" actId="1076"/>
          <ac:grpSpMkLst>
            <pc:docMk/>
            <pc:sldMk cId="979735414" sldId="312"/>
            <ac:grpSpMk id="5" creationId="{B52B80D3-94A0-2439-B428-787C4BE3429A}"/>
          </ac:grpSpMkLst>
        </pc:grpChg>
        <pc:picChg chg="del">
          <ac:chgData name="Michael Mundrane" userId="bdea106f-fec5-4615-8614-6dd8645a5ce3" providerId="ADAL" clId="{D1D87257-ADA3-42A0-B014-A103545F98B2}" dt="2022-10-03T23:09:46.308" v="2378" actId="478"/>
          <ac:picMkLst>
            <pc:docMk/>
            <pc:sldMk cId="979735414" sldId="312"/>
            <ac:picMk id="1028" creationId="{0B642BD5-8825-0038-58D5-4A396979E09A}"/>
          </ac:picMkLst>
        </pc:picChg>
      </pc:sldChg>
      <pc:sldChg chg="addSp delSp modSp add mod modTransition">
        <pc:chgData name="Michael Mundrane" userId="bdea106f-fec5-4615-8614-6dd8645a5ce3" providerId="ADAL" clId="{D1D87257-ADA3-42A0-B014-A103545F98B2}" dt="2022-10-04T02:38:04.371" v="2715"/>
        <pc:sldMkLst>
          <pc:docMk/>
          <pc:sldMk cId="3517998927" sldId="313"/>
        </pc:sldMkLst>
        <pc:spChg chg="mod">
          <ac:chgData name="Michael Mundrane" userId="bdea106f-fec5-4615-8614-6dd8645a5ce3" providerId="ADAL" clId="{D1D87257-ADA3-42A0-B014-A103545F98B2}" dt="2022-10-03T23:20:05.668" v="2509" actId="14861"/>
          <ac:spMkLst>
            <pc:docMk/>
            <pc:sldMk cId="3517998927" sldId="313"/>
            <ac:spMk id="2" creationId="{0BAB59F0-F971-E5E9-9370-2FF461BA9855}"/>
          </ac:spMkLst>
        </pc:spChg>
        <pc:spChg chg="mod">
          <ac:chgData name="Michael Mundrane" userId="bdea106f-fec5-4615-8614-6dd8645a5ce3" providerId="ADAL" clId="{D1D87257-ADA3-42A0-B014-A103545F98B2}" dt="2022-10-03T23:18:31.200" v="2505"/>
          <ac:spMkLst>
            <pc:docMk/>
            <pc:sldMk cId="3517998927" sldId="313"/>
            <ac:spMk id="6" creationId="{9F3C8065-6EF3-F1C2-DCF5-F00E060318C2}"/>
          </ac:spMkLst>
        </pc:spChg>
        <pc:spChg chg="mod">
          <ac:chgData name="Michael Mundrane" userId="bdea106f-fec5-4615-8614-6dd8645a5ce3" providerId="ADAL" clId="{D1D87257-ADA3-42A0-B014-A103545F98B2}" dt="2022-10-03T23:18:31.200" v="2505"/>
          <ac:spMkLst>
            <pc:docMk/>
            <pc:sldMk cId="3517998927" sldId="313"/>
            <ac:spMk id="7" creationId="{4570968B-1CD6-A785-A9A5-381D51D2D9F9}"/>
          </ac:spMkLst>
        </pc:spChg>
        <pc:spChg chg="mod">
          <ac:chgData name="Michael Mundrane" userId="bdea106f-fec5-4615-8614-6dd8645a5ce3" providerId="ADAL" clId="{D1D87257-ADA3-42A0-B014-A103545F98B2}" dt="2022-10-03T23:18:31.200" v="2505"/>
          <ac:spMkLst>
            <pc:docMk/>
            <pc:sldMk cId="3517998927" sldId="313"/>
            <ac:spMk id="8" creationId="{4BD23061-BF55-4397-C8CF-E11AC5CA46CA}"/>
          </ac:spMkLst>
        </pc:spChg>
        <pc:grpChg chg="add mod">
          <ac:chgData name="Michael Mundrane" userId="bdea106f-fec5-4615-8614-6dd8645a5ce3" providerId="ADAL" clId="{D1D87257-ADA3-42A0-B014-A103545F98B2}" dt="2022-10-03T23:20:40.188" v="2532" actId="1076"/>
          <ac:grpSpMkLst>
            <pc:docMk/>
            <pc:sldMk cId="3517998927" sldId="313"/>
            <ac:grpSpMk id="5" creationId="{48C8E1B0-6FB6-63BF-F85E-A363DAD0D8BE}"/>
          </ac:grpSpMkLst>
        </pc:grpChg>
        <pc:grpChg chg="del">
          <ac:chgData name="Michael Mundrane" userId="bdea106f-fec5-4615-8614-6dd8645a5ce3" providerId="ADAL" clId="{D1D87257-ADA3-42A0-B014-A103545F98B2}" dt="2022-10-03T23:14:26.181" v="2474" actId="478"/>
          <ac:grpSpMkLst>
            <pc:docMk/>
            <pc:sldMk cId="3517998927" sldId="313"/>
            <ac:grpSpMk id="12" creationId="{90C506E9-3801-8C93-2F4E-AE9A05B9E73A}"/>
          </ac:grpSpMkLst>
        </pc:grpChg>
        <pc:picChg chg="add mod ord">
          <ac:chgData name="Michael Mundrane" userId="bdea106f-fec5-4615-8614-6dd8645a5ce3" providerId="ADAL" clId="{D1D87257-ADA3-42A0-B014-A103545F98B2}" dt="2022-10-03T23:18:03.217" v="2485" actId="167"/>
          <ac:picMkLst>
            <pc:docMk/>
            <pc:sldMk cId="3517998927" sldId="313"/>
            <ac:picMk id="4" creationId="{1FB37E64-9E60-7300-CBED-28E9C0CB4436}"/>
          </ac:picMkLst>
        </pc:picChg>
        <pc:picChg chg="del">
          <ac:chgData name="Michael Mundrane" userId="bdea106f-fec5-4615-8614-6dd8645a5ce3" providerId="ADAL" clId="{D1D87257-ADA3-42A0-B014-A103545F98B2}" dt="2022-10-03T23:14:32.234" v="2476" actId="478"/>
          <ac:picMkLst>
            <pc:docMk/>
            <pc:sldMk cId="3517998927" sldId="313"/>
            <ac:picMk id="1028" creationId="{0B642BD5-8825-0038-58D5-4A396979E09A}"/>
          </ac:picMkLst>
        </pc:picChg>
      </pc:sldChg>
      <pc:sldChg chg="addSp delSp modSp add mod">
        <pc:chgData name="Michael Mundrane" userId="bdea106f-fec5-4615-8614-6dd8645a5ce3" providerId="ADAL" clId="{D1D87257-ADA3-42A0-B014-A103545F98B2}" dt="2022-10-04T02:55:40.155" v="2796" actId="20577"/>
        <pc:sldMkLst>
          <pc:docMk/>
          <pc:sldMk cId="2018628941" sldId="314"/>
        </pc:sldMkLst>
        <pc:spChg chg="add del mod">
          <ac:chgData name="Michael Mundrane" userId="bdea106f-fec5-4615-8614-6dd8645a5ce3" providerId="ADAL" clId="{D1D87257-ADA3-42A0-B014-A103545F98B2}" dt="2022-10-04T00:33:30.301" v="2624" actId="478"/>
          <ac:spMkLst>
            <pc:docMk/>
            <pc:sldMk cId="2018628941" sldId="314"/>
            <ac:spMk id="4" creationId="{8F28107D-D6D8-521F-2B0E-0FC8AA76CBB0}"/>
          </ac:spMkLst>
        </pc:spChg>
        <pc:spChg chg="mod">
          <ac:chgData name="Michael Mundrane" userId="bdea106f-fec5-4615-8614-6dd8645a5ce3" providerId="ADAL" clId="{D1D87257-ADA3-42A0-B014-A103545F98B2}" dt="2022-10-04T02:55:40.155" v="2796" actId="20577"/>
          <ac:spMkLst>
            <pc:docMk/>
            <pc:sldMk cId="2018628941" sldId="314"/>
            <ac:spMk id="6" creationId="{C95069DA-4A4B-4F8B-0DF5-CC9C2759E513}"/>
          </ac:spMkLst>
        </pc:spChg>
        <pc:spChg chg="add del">
          <ac:chgData name="Michael Mundrane" userId="bdea106f-fec5-4615-8614-6dd8645a5ce3" providerId="ADAL" clId="{D1D87257-ADA3-42A0-B014-A103545F98B2}" dt="2022-10-04T00:33:50.725" v="2626" actId="478"/>
          <ac:spMkLst>
            <pc:docMk/>
            <pc:sldMk cId="2018628941" sldId="314"/>
            <ac:spMk id="7" creationId="{2D76ADE1-6B27-3172-D482-F18F2923F7B5}"/>
          </ac:spMkLst>
        </pc:spChg>
        <pc:picChg chg="del">
          <ac:chgData name="Michael Mundrane" userId="bdea106f-fec5-4615-8614-6dd8645a5ce3" providerId="ADAL" clId="{D1D87257-ADA3-42A0-B014-A103545F98B2}" dt="2022-10-04T00:33:23.445" v="2623" actId="478"/>
          <ac:picMkLst>
            <pc:docMk/>
            <pc:sldMk cId="2018628941" sldId="314"/>
            <ac:picMk id="5" creationId="{0DBB5D93-26C8-2275-D18C-A7638C095B37}"/>
          </ac:picMkLst>
        </pc:picChg>
        <pc:picChg chg="add mod">
          <ac:chgData name="Michael Mundrane" userId="bdea106f-fec5-4615-8614-6dd8645a5ce3" providerId="ADAL" clId="{D1D87257-ADA3-42A0-B014-A103545F98B2}" dt="2022-10-04T00:37:45.821" v="2653" actId="1076"/>
          <ac:picMkLst>
            <pc:docMk/>
            <pc:sldMk cId="2018628941" sldId="314"/>
            <ac:picMk id="2052" creationId="{08EEB472-85F2-BEBF-C766-6A676CBAB3C2}"/>
          </ac:picMkLst>
        </pc:picChg>
      </pc:sldChg>
      <pc:sldChg chg="addSp delSp modSp add mod ord modTransition">
        <pc:chgData name="Michael Mundrane" userId="bdea106f-fec5-4615-8614-6dd8645a5ce3" providerId="ADAL" clId="{D1D87257-ADA3-42A0-B014-A103545F98B2}" dt="2022-10-04T02:55:52.867" v="2804" actId="20577"/>
        <pc:sldMkLst>
          <pc:docMk/>
          <pc:sldMk cId="848719491" sldId="315"/>
        </pc:sldMkLst>
        <pc:spChg chg="mod">
          <ac:chgData name="Michael Mundrane" userId="bdea106f-fec5-4615-8614-6dd8645a5ce3" providerId="ADAL" clId="{D1D87257-ADA3-42A0-B014-A103545F98B2}" dt="2022-10-04T00:34:55.151" v="2633"/>
          <ac:spMkLst>
            <pc:docMk/>
            <pc:sldMk cId="848719491" sldId="315"/>
            <ac:spMk id="4" creationId="{EDAB4034-D6E8-798D-AF67-43F251BF24E5}"/>
          </ac:spMkLst>
        </pc:spChg>
        <pc:spChg chg="mod">
          <ac:chgData name="Michael Mundrane" userId="bdea106f-fec5-4615-8614-6dd8645a5ce3" providerId="ADAL" clId="{D1D87257-ADA3-42A0-B014-A103545F98B2}" dt="2022-10-04T00:34:55.151" v="2633"/>
          <ac:spMkLst>
            <pc:docMk/>
            <pc:sldMk cId="848719491" sldId="315"/>
            <ac:spMk id="5" creationId="{C6A694F7-2A14-B994-13CC-4715DFC3756E}"/>
          </ac:spMkLst>
        </pc:spChg>
        <pc:spChg chg="mod">
          <ac:chgData name="Michael Mundrane" userId="bdea106f-fec5-4615-8614-6dd8645a5ce3" providerId="ADAL" clId="{D1D87257-ADA3-42A0-B014-A103545F98B2}" dt="2022-10-04T02:55:52.867" v="2804" actId="20577"/>
          <ac:spMkLst>
            <pc:docMk/>
            <pc:sldMk cId="848719491" sldId="315"/>
            <ac:spMk id="6" creationId="{C95069DA-4A4B-4F8B-0DF5-CC9C2759E513}"/>
          </ac:spMkLst>
        </pc:spChg>
        <pc:grpChg chg="add mod">
          <ac:chgData name="Michael Mundrane" userId="bdea106f-fec5-4615-8614-6dd8645a5ce3" providerId="ADAL" clId="{D1D87257-ADA3-42A0-B014-A103545F98B2}" dt="2022-10-04T00:34:55.151" v="2633"/>
          <ac:grpSpMkLst>
            <pc:docMk/>
            <pc:sldMk cId="848719491" sldId="315"/>
            <ac:grpSpMk id="2" creationId="{B43CE354-892B-7390-B44E-49033D9456C3}"/>
          </ac:grpSpMkLst>
        </pc:grpChg>
        <pc:picChg chg="add mod">
          <ac:chgData name="Michael Mundrane" userId="bdea106f-fec5-4615-8614-6dd8645a5ce3" providerId="ADAL" clId="{D1D87257-ADA3-42A0-B014-A103545F98B2}" dt="2022-10-04T00:37:16.610" v="2651" actId="692"/>
          <ac:picMkLst>
            <pc:docMk/>
            <pc:sldMk cId="848719491" sldId="315"/>
            <ac:picMk id="7" creationId="{459C5ECD-F4BF-8034-56C9-A48452966CBF}"/>
          </ac:picMkLst>
        </pc:picChg>
        <pc:picChg chg="del mod">
          <ac:chgData name="Michael Mundrane" userId="bdea106f-fec5-4615-8614-6dd8645a5ce3" providerId="ADAL" clId="{D1D87257-ADA3-42A0-B014-A103545F98B2}" dt="2022-10-04T00:36:05.103" v="2643" actId="478"/>
          <ac:picMkLst>
            <pc:docMk/>
            <pc:sldMk cId="848719491" sldId="315"/>
            <ac:picMk id="2052" creationId="{08EEB472-85F2-BEBF-C766-6A676CBAB3C2}"/>
          </ac:picMkLst>
        </pc:picChg>
      </pc:sldChg>
      <pc:sldChg chg="delSp modSp add mod modTransition delAnim modAnim">
        <pc:chgData name="Michael Mundrane" userId="bdea106f-fec5-4615-8614-6dd8645a5ce3" providerId="ADAL" clId="{D1D87257-ADA3-42A0-B014-A103545F98B2}" dt="2022-10-04T02:36:04.180" v="2710"/>
        <pc:sldMkLst>
          <pc:docMk/>
          <pc:sldMk cId="1533060380" sldId="316"/>
        </pc:sldMkLst>
        <pc:spChg chg="mod topLvl">
          <ac:chgData name="Michael Mundrane" userId="bdea106f-fec5-4615-8614-6dd8645a5ce3" providerId="ADAL" clId="{D1D87257-ADA3-42A0-B014-A103545F98B2}" dt="2022-10-04T02:33:55.580" v="2707" actId="962"/>
          <ac:spMkLst>
            <pc:docMk/>
            <pc:sldMk cId="1533060380" sldId="316"/>
            <ac:spMk id="7" creationId="{51BC477E-B711-CE40-82A7-A76978A882D0}"/>
          </ac:spMkLst>
        </pc:spChg>
        <pc:spChg chg="mod topLvl">
          <ac:chgData name="Michael Mundrane" userId="bdea106f-fec5-4615-8614-6dd8645a5ce3" providerId="ADAL" clId="{D1D87257-ADA3-42A0-B014-A103545F98B2}" dt="2022-10-04T02:33:04.383" v="2704" actId="962"/>
          <ac:spMkLst>
            <pc:docMk/>
            <pc:sldMk cId="1533060380" sldId="316"/>
            <ac:spMk id="8" creationId="{36F8BCFD-E71E-ED34-10DB-7C485EB59EB9}"/>
          </ac:spMkLst>
        </pc:spChg>
        <pc:grpChg chg="del">
          <ac:chgData name="Michael Mundrane" userId="bdea106f-fec5-4615-8614-6dd8645a5ce3" providerId="ADAL" clId="{D1D87257-ADA3-42A0-B014-A103545F98B2}" dt="2022-10-04T02:31:44.636" v="2679" actId="165"/>
          <ac:grpSpMkLst>
            <pc:docMk/>
            <pc:sldMk cId="1533060380" sldId="316"/>
            <ac:grpSpMk id="6" creationId="{746071C3-9893-FEBF-FAF2-4AD1B237B110}"/>
          </ac:grpSpMkLst>
        </pc:grpChg>
        <pc:grpChg chg="del">
          <ac:chgData name="Michael Mundrane" userId="bdea106f-fec5-4615-8614-6dd8645a5ce3" providerId="ADAL" clId="{D1D87257-ADA3-42A0-B014-A103545F98B2}" dt="2022-10-04T02:25:41.632" v="2669" actId="478"/>
          <ac:grpSpMkLst>
            <pc:docMk/>
            <pc:sldMk cId="1533060380" sldId="316"/>
            <ac:grpSpMk id="9" creationId="{026FAE05-2016-40FE-BD0D-74EFB7613E5A}"/>
          </ac:grpSpMkLst>
        </pc:grpChg>
        <pc:grpChg chg="del">
          <ac:chgData name="Michael Mundrane" userId="bdea106f-fec5-4615-8614-6dd8645a5ce3" providerId="ADAL" clId="{D1D87257-ADA3-42A0-B014-A103545F98B2}" dt="2022-10-04T02:25:38.893" v="2668" actId="478"/>
          <ac:grpSpMkLst>
            <pc:docMk/>
            <pc:sldMk cId="1533060380" sldId="316"/>
            <ac:grpSpMk id="12" creationId="{0DC313C3-0D61-58C2-932F-5C9F3C67ACFA}"/>
          </ac:grpSpMkLst>
        </pc:grpChg>
      </pc:sldChg>
      <pc:sldChg chg="addSp delSp modSp add mod modTransition delAnim modAnim">
        <pc:chgData name="Michael Mundrane" userId="bdea106f-fec5-4615-8614-6dd8645a5ce3" providerId="ADAL" clId="{D1D87257-ADA3-42A0-B014-A103545F98B2}" dt="2022-10-04T02:36:04.180" v="2710"/>
        <pc:sldMkLst>
          <pc:docMk/>
          <pc:sldMk cId="104019401" sldId="317"/>
        </pc:sldMkLst>
        <pc:spChg chg="add mod">
          <ac:chgData name="Michael Mundrane" userId="bdea106f-fec5-4615-8614-6dd8645a5ce3" providerId="ADAL" clId="{D1D87257-ADA3-42A0-B014-A103545F98B2}" dt="2022-10-04T02:33:27.927" v="2706" actId="962"/>
          <ac:spMkLst>
            <pc:docMk/>
            <pc:sldMk cId="104019401" sldId="317"/>
            <ac:spMk id="4" creationId="{433716BF-1B1B-B695-4EA9-6F5ABC80690A}"/>
          </ac:spMkLst>
        </pc:spChg>
        <pc:spChg chg="mod topLvl">
          <ac:chgData name="Michael Mundrane" userId="bdea106f-fec5-4615-8614-6dd8645a5ce3" providerId="ADAL" clId="{D1D87257-ADA3-42A0-B014-A103545F98B2}" dt="2022-10-04T02:34:08.818" v="2708" actId="962"/>
          <ac:spMkLst>
            <pc:docMk/>
            <pc:sldMk cId="104019401" sldId="317"/>
            <ac:spMk id="10" creationId="{98283AEE-D61F-7A0E-019D-AC2817458FA7}"/>
          </ac:spMkLst>
        </pc:spChg>
        <pc:spChg chg="del mod topLvl">
          <ac:chgData name="Michael Mundrane" userId="bdea106f-fec5-4615-8614-6dd8645a5ce3" providerId="ADAL" clId="{D1D87257-ADA3-42A0-B014-A103545F98B2}" dt="2022-10-04T02:32:23.338" v="2699" actId="478"/>
          <ac:spMkLst>
            <pc:docMk/>
            <pc:sldMk cId="104019401" sldId="317"/>
            <ac:spMk id="11" creationId="{AA4C1D68-B6EB-ED4B-E79E-5C3935459967}"/>
          </ac:spMkLst>
        </pc:spChg>
        <pc:grpChg chg="del">
          <ac:chgData name="Michael Mundrane" userId="bdea106f-fec5-4615-8614-6dd8645a5ce3" providerId="ADAL" clId="{D1D87257-ADA3-42A0-B014-A103545F98B2}" dt="2022-10-04T02:26:09.479" v="2672" actId="478"/>
          <ac:grpSpMkLst>
            <pc:docMk/>
            <pc:sldMk cId="104019401" sldId="317"/>
            <ac:grpSpMk id="6" creationId="{746071C3-9893-FEBF-FAF2-4AD1B237B110}"/>
          </ac:grpSpMkLst>
        </pc:grpChg>
        <pc:grpChg chg="del">
          <ac:chgData name="Michael Mundrane" userId="bdea106f-fec5-4615-8614-6dd8645a5ce3" providerId="ADAL" clId="{D1D87257-ADA3-42A0-B014-A103545F98B2}" dt="2022-10-04T02:31:57.280" v="2680" actId="165"/>
          <ac:grpSpMkLst>
            <pc:docMk/>
            <pc:sldMk cId="104019401" sldId="317"/>
            <ac:grpSpMk id="9" creationId="{026FAE05-2016-40FE-BD0D-74EFB7613E5A}"/>
          </ac:grpSpMkLst>
        </pc:grpChg>
        <pc:grpChg chg="del">
          <ac:chgData name="Michael Mundrane" userId="bdea106f-fec5-4615-8614-6dd8645a5ce3" providerId="ADAL" clId="{D1D87257-ADA3-42A0-B014-A103545F98B2}" dt="2022-10-04T02:26:12.049" v="2673" actId="478"/>
          <ac:grpSpMkLst>
            <pc:docMk/>
            <pc:sldMk cId="104019401" sldId="317"/>
            <ac:grpSpMk id="12" creationId="{0DC313C3-0D61-58C2-932F-5C9F3C67ACFA}"/>
          </ac:grpSpMkLst>
        </pc:grpChg>
      </pc:sldChg>
      <pc:sldChg chg="addSp delSp modSp add mod modTransition delAnim modAnim">
        <pc:chgData name="Michael Mundrane" userId="bdea106f-fec5-4615-8614-6dd8645a5ce3" providerId="ADAL" clId="{D1D87257-ADA3-42A0-B014-A103545F98B2}" dt="2022-10-04T02:36:04.180" v="2710"/>
        <pc:sldMkLst>
          <pc:docMk/>
          <pc:sldMk cId="652774274" sldId="318"/>
        </pc:sldMkLst>
        <pc:spChg chg="add mod">
          <ac:chgData name="Michael Mundrane" userId="bdea106f-fec5-4615-8614-6dd8645a5ce3" providerId="ADAL" clId="{D1D87257-ADA3-42A0-B014-A103545F98B2}" dt="2022-10-04T02:33:12.796" v="2705" actId="962"/>
          <ac:spMkLst>
            <pc:docMk/>
            <pc:sldMk cId="652774274" sldId="318"/>
            <ac:spMk id="4" creationId="{3AEFAC1F-03F3-7482-D8C5-F5A8B29535BC}"/>
          </ac:spMkLst>
        </pc:spChg>
        <pc:spChg chg="mod topLvl">
          <ac:chgData name="Michael Mundrane" userId="bdea106f-fec5-4615-8614-6dd8645a5ce3" providerId="ADAL" clId="{D1D87257-ADA3-42A0-B014-A103545F98B2}" dt="2022-10-04T02:34:17.619" v="2709" actId="962"/>
          <ac:spMkLst>
            <pc:docMk/>
            <pc:sldMk cId="652774274" sldId="318"/>
            <ac:spMk id="13" creationId="{AE00A9CA-2845-E2A3-FA9C-D6D9D68DFCA9}"/>
          </ac:spMkLst>
        </pc:spChg>
        <pc:spChg chg="del mod topLvl">
          <ac:chgData name="Michael Mundrane" userId="bdea106f-fec5-4615-8614-6dd8645a5ce3" providerId="ADAL" clId="{D1D87257-ADA3-42A0-B014-A103545F98B2}" dt="2022-10-04T02:32:12.017" v="2683" actId="478"/>
          <ac:spMkLst>
            <pc:docMk/>
            <pc:sldMk cId="652774274" sldId="318"/>
            <ac:spMk id="14" creationId="{C8BFB2B7-A4A2-2BA8-33F7-82957CE29407}"/>
          </ac:spMkLst>
        </pc:spChg>
        <pc:grpChg chg="del">
          <ac:chgData name="Michael Mundrane" userId="bdea106f-fec5-4615-8614-6dd8645a5ce3" providerId="ADAL" clId="{D1D87257-ADA3-42A0-B014-A103545F98B2}" dt="2022-10-04T02:26:16.523" v="2674" actId="478"/>
          <ac:grpSpMkLst>
            <pc:docMk/>
            <pc:sldMk cId="652774274" sldId="318"/>
            <ac:grpSpMk id="6" creationId="{746071C3-9893-FEBF-FAF2-4AD1B237B110}"/>
          </ac:grpSpMkLst>
        </pc:grpChg>
        <pc:grpChg chg="del">
          <ac:chgData name="Michael Mundrane" userId="bdea106f-fec5-4615-8614-6dd8645a5ce3" providerId="ADAL" clId="{D1D87257-ADA3-42A0-B014-A103545F98B2}" dt="2022-10-04T02:26:18.549" v="2675" actId="478"/>
          <ac:grpSpMkLst>
            <pc:docMk/>
            <pc:sldMk cId="652774274" sldId="318"/>
            <ac:grpSpMk id="9" creationId="{026FAE05-2016-40FE-BD0D-74EFB7613E5A}"/>
          </ac:grpSpMkLst>
        </pc:grpChg>
        <pc:grpChg chg="del">
          <ac:chgData name="Michael Mundrane" userId="bdea106f-fec5-4615-8614-6dd8645a5ce3" providerId="ADAL" clId="{D1D87257-ADA3-42A0-B014-A103545F98B2}" dt="2022-10-04T02:32:06.138" v="2681" actId="165"/>
          <ac:grpSpMkLst>
            <pc:docMk/>
            <pc:sldMk cId="652774274" sldId="318"/>
            <ac:grpSpMk id="12" creationId="{0DC313C3-0D61-58C2-932F-5C9F3C67ACFA}"/>
          </ac:grpSpMkLst>
        </pc:grpChg>
      </pc:sldChg>
      <pc:sldChg chg="add modAnim">
        <pc:chgData name="Michael Mundrane" userId="bdea106f-fec5-4615-8614-6dd8645a5ce3" providerId="ADAL" clId="{D1D87257-ADA3-42A0-B014-A103545F98B2}" dt="2022-10-04T02:44:39.543" v="2748"/>
        <pc:sldMkLst>
          <pc:docMk/>
          <pc:sldMk cId="869983292" sldId="319"/>
        </pc:sldMkLst>
      </pc:sldChg>
      <pc:sldChg chg="add del">
        <pc:chgData name="Michael Mundrane" userId="bdea106f-fec5-4615-8614-6dd8645a5ce3" providerId="ADAL" clId="{D1D87257-ADA3-42A0-B014-A103545F98B2}" dt="2022-10-04T02:36:36.710" v="2711" actId="47"/>
        <pc:sldMkLst>
          <pc:docMk/>
          <pc:sldMk cId="2570079400" sldId="319"/>
        </pc:sldMkLst>
      </pc:sldChg>
      <pc:sldChg chg="add modAnim">
        <pc:chgData name="Michael Mundrane" userId="bdea106f-fec5-4615-8614-6dd8645a5ce3" providerId="ADAL" clId="{D1D87257-ADA3-42A0-B014-A103545F98B2}" dt="2022-10-04T02:46:49.346" v="2764"/>
        <pc:sldMkLst>
          <pc:docMk/>
          <pc:sldMk cId="3978165787" sldId="320"/>
        </pc:sldMkLst>
      </pc:sldChg>
    </pc:docChg>
  </pc:docChgLst>
  <pc:docChgLst>
    <pc:chgData name="Michael Mundrane" userId="bdea106f-fec5-4615-8614-6dd8645a5ce3" providerId="ADAL" clId="{93B499A9-23B8-408C-AEA9-C88E16775D8C}"/>
    <pc:docChg chg="undo custSel addSld delSld modSld sldOrd modSection">
      <pc:chgData name="Michael Mundrane" userId="bdea106f-fec5-4615-8614-6dd8645a5ce3" providerId="ADAL" clId="{93B499A9-23B8-408C-AEA9-C88E16775D8C}" dt="2022-10-03T18:24:42.406" v="1289" actId="20577"/>
      <pc:docMkLst>
        <pc:docMk/>
      </pc:docMkLst>
      <pc:sldChg chg="modSp mod">
        <pc:chgData name="Michael Mundrane" userId="bdea106f-fec5-4615-8614-6dd8645a5ce3" providerId="ADAL" clId="{93B499A9-23B8-408C-AEA9-C88E16775D8C}" dt="2022-10-03T18:24:42.406" v="1289" actId="20577"/>
        <pc:sldMkLst>
          <pc:docMk/>
          <pc:sldMk cId="274378230" sldId="260"/>
        </pc:sldMkLst>
        <pc:spChg chg="mod">
          <ac:chgData name="Michael Mundrane" userId="bdea106f-fec5-4615-8614-6dd8645a5ce3" providerId="ADAL" clId="{93B499A9-23B8-408C-AEA9-C88E16775D8C}" dt="2022-10-03T18:24:42.406" v="1289" actId="20577"/>
          <ac:spMkLst>
            <pc:docMk/>
            <pc:sldMk cId="274378230" sldId="260"/>
            <ac:spMk id="2" creationId="{00000000-0000-0000-0000-000000000000}"/>
          </ac:spMkLst>
        </pc:spChg>
      </pc:sldChg>
      <pc:sldChg chg="addSp delSp modSp del mod">
        <pc:chgData name="Michael Mundrane" userId="bdea106f-fec5-4615-8614-6dd8645a5ce3" providerId="ADAL" clId="{93B499A9-23B8-408C-AEA9-C88E16775D8C}" dt="2022-10-03T18:18:48.498" v="1254" actId="47"/>
        <pc:sldMkLst>
          <pc:docMk/>
          <pc:sldMk cId="3066222240" sldId="261"/>
        </pc:sldMkLst>
        <pc:spChg chg="mod">
          <ac:chgData name="Michael Mundrane" userId="bdea106f-fec5-4615-8614-6dd8645a5ce3" providerId="ADAL" clId="{93B499A9-23B8-408C-AEA9-C88E16775D8C}" dt="2022-10-03T17:58:59.313" v="982" actId="20577"/>
          <ac:spMkLst>
            <pc:docMk/>
            <pc:sldMk cId="3066222240" sldId="261"/>
            <ac:spMk id="3" creationId="{00000000-0000-0000-0000-000000000000}"/>
          </ac:spMkLst>
        </pc:spChg>
        <pc:spChg chg="del mod">
          <ac:chgData name="Michael Mundrane" userId="bdea106f-fec5-4615-8614-6dd8645a5ce3" providerId="ADAL" clId="{93B499A9-23B8-408C-AEA9-C88E16775D8C}" dt="2022-10-03T17:59:03.586" v="983" actId="478"/>
          <ac:spMkLst>
            <pc:docMk/>
            <pc:sldMk cId="3066222240" sldId="261"/>
            <ac:spMk id="10" creationId="{18A68C85-3E03-C069-8B5E-F20A35C5834C}"/>
          </ac:spMkLst>
        </pc:spChg>
        <pc:spChg chg="del mod">
          <ac:chgData name="Michael Mundrane" userId="bdea106f-fec5-4615-8614-6dd8645a5ce3" providerId="ADAL" clId="{93B499A9-23B8-408C-AEA9-C88E16775D8C}" dt="2022-10-03T16:53:23.077" v="413" actId="478"/>
          <ac:spMkLst>
            <pc:docMk/>
            <pc:sldMk cId="3066222240" sldId="261"/>
            <ac:spMk id="12" creationId="{46849EAA-FA3A-105A-1AB3-3D5C040BD536}"/>
          </ac:spMkLst>
        </pc:spChg>
        <pc:spChg chg="del mod">
          <ac:chgData name="Michael Mundrane" userId="bdea106f-fec5-4615-8614-6dd8645a5ce3" providerId="ADAL" clId="{93B499A9-23B8-408C-AEA9-C88E16775D8C}" dt="2022-10-03T16:52:10.883" v="314" actId="478"/>
          <ac:spMkLst>
            <pc:docMk/>
            <pc:sldMk cId="3066222240" sldId="261"/>
            <ac:spMk id="13" creationId="{82C43A52-C5BD-F693-AD81-BD88179CE200}"/>
          </ac:spMkLst>
        </pc:spChg>
        <pc:picChg chg="add mod">
          <ac:chgData name="Michael Mundrane" userId="bdea106f-fec5-4615-8614-6dd8645a5ce3" providerId="ADAL" clId="{93B499A9-23B8-408C-AEA9-C88E16775D8C}" dt="2022-10-03T17:59:16.464" v="986" actId="1076"/>
          <ac:picMkLst>
            <pc:docMk/>
            <pc:sldMk cId="3066222240" sldId="261"/>
            <ac:picMk id="4" creationId="{6BA86420-E6F6-F31B-9B16-E67B78E19006}"/>
          </ac:picMkLst>
        </pc:picChg>
        <pc:picChg chg="del mod">
          <ac:chgData name="Michael Mundrane" userId="bdea106f-fec5-4615-8614-6dd8645a5ce3" providerId="ADAL" clId="{93B499A9-23B8-408C-AEA9-C88E16775D8C}" dt="2022-10-03T16:53:22.066" v="412" actId="478"/>
          <ac:picMkLst>
            <pc:docMk/>
            <pc:sldMk cId="3066222240" sldId="261"/>
            <ac:picMk id="11" creationId="{F48CCBB8-222D-E429-297A-35AF29B06475}"/>
          </ac:picMkLst>
        </pc:picChg>
      </pc:sldChg>
      <pc:sldChg chg="modSp mod">
        <pc:chgData name="Michael Mundrane" userId="bdea106f-fec5-4615-8614-6dd8645a5ce3" providerId="ADAL" clId="{93B499A9-23B8-408C-AEA9-C88E16775D8C}" dt="2022-10-03T17:17:10.861" v="457" actId="20577"/>
        <pc:sldMkLst>
          <pc:docMk/>
          <pc:sldMk cId="2394742358" sldId="262"/>
        </pc:sldMkLst>
        <pc:spChg chg="mod">
          <ac:chgData name="Michael Mundrane" userId="bdea106f-fec5-4615-8614-6dd8645a5ce3" providerId="ADAL" clId="{93B499A9-23B8-408C-AEA9-C88E16775D8C}" dt="2022-10-03T17:17:10.861" v="457" actId="20577"/>
          <ac:spMkLst>
            <pc:docMk/>
            <pc:sldMk cId="2394742358" sldId="262"/>
            <ac:spMk id="2" creationId="{BFBCA08A-DD74-47B8-AE90-4F51956AAF26}"/>
          </ac:spMkLst>
        </pc:spChg>
        <pc:spChg chg="mod">
          <ac:chgData name="Michael Mundrane" userId="bdea106f-fec5-4615-8614-6dd8645a5ce3" providerId="ADAL" clId="{93B499A9-23B8-408C-AEA9-C88E16775D8C}" dt="2022-10-03T14:47:13.397" v="24" actId="1076"/>
          <ac:spMkLst>
            <pc:docMk/>
            <pc:sldMk cId="2394742358" sldId="262"/>
            <ac:spMk id="5" creationId="{5010D6C3-A7B6-C081-D436-BB532380321F}"/>
          </ac:spMkLst>
        </pc:spChg>
      </pc:sldChg>
      <pc:sldChg chg="modSp mod">
        <pc:chgData name="Michael Mundrane" userId="bdea106f-fec5-4615-8614-6dd8645a5ce3" providerId="ADAL" clId="{93B499A9-23B8-408C-AEA9-C88E16775D8C}" dt="2022-10-03T17:17:26.320" v="465" actId="20577"/>
        <pc:sldMkLst>
          <pc:docMk/>
          <pc:sldMk cId="2586266215" sldId="264"/>
        </pc:sldMkLst>
        <pc:spChg chg="mod">
          <ac:chgData name="Michael Mundrane" userId="bdea106f-fec5-4615-8614-6dd8645a5ce3" providerId="ADAL" clId="{93B499A9-23B8-408C-AEA9-C88E16775D8C}" dt="2022-10-03T17:17:26.320" v="465" actId="20577"/>
          <ac:spMkLst>
            <pc:docMk/>
            <pc:sldMk cId="2586266215" sldId="264"/>
            <ac:spMk id="2" creationId="{71A2CAF9-D911-AA77-49EF-329EE5EF170D}"/>
          </ac:spMkLst>
        </pc:spChg>
        <pc:spChg chg="mod">
          <ac:chgData name="Michael Mundrane" userId="bdea106f-fec5-4615-8614-6dd8645a5ce3" providerId="ADAL" clId="{93B499A9-23B8-408C-AEA9-C88E16775D8C}" dt="2022-10-03T14:48:07.255" v="30" actId="1076"/>
          <ac:spMkLst>
            <pc:docMk/>
            <pc:sldMk cId="2586266215" sldId="264"/>
            <ac:spMk id="5" creationId="{BB2B3144-241C-7D78-86AD-2CEF327A43A5}"/>
          </ac:spMkLst>
        </pc:spChg>
      </pc:sldChg>
      <pc:sldChg chg="modSp mod">
        <pc:chgData name="Michael Mundrane" userId="bdea106f-fec5-4615-8614-6dd8645a5ce3" providerId="ADAL" clId="{93B499A9-23B8-408C-AEA9-C88E16775D8C}" dt="2022-10-03T17:17:43.866" v="475" actId="20577"/>
        <pc:sldMkLst>
          <pc:docMk/>
          <pc:sldMk cId="4111938499" sldId="265"/>
        </pc:sldMkLst>
        <pc:spChg chg="mod">
          <ac:chgData name="Michael Mundrane" userId="bdea106f-fec5-4615-8614-6dd8645a5ce3" providerId="ADAL" clId="{93B499A9-23B8-408C-AEA9-C88E16775D8C}" dt="2022-10-03T17:17:43.866" v="475" actId="20577"/>
          <ac:spMkLst>
            <pc:docMk/>
            <pc:sldMk cId="4111938499" sldId="265"/>
            <ac:spMk id="2" creationId="{93283B4B-2323-C4AD-F12E-C4A15A687DF0}"/>
          </ac:spMkLst>
        </pc:spChg>
        <pc:picChg chg="mod">
          <ac:chgData name="Michael Mundrane" userId="bdea106f-fec5-4615-8614-6dd8645a5ce3" providerId="ADAL" clId="{93B499A9-23B8-408C-AEA9-C88E16775D8C}" dt="2022-10-03T14:48:36.438" v="34" actId="1076"/>
          <ac:picMkLst>
            <pc:docMk/>
            <pc:sldMk cId="4111938499" sldId="265"/>
            <ac:picMk id="6" creationId="{9791D673-17E6-2D17-FD58-2C4DA1CBAC93}"/>
          </ac:picMkLst>
        </pc:picChg>
      </pc:sldChg>
      <pc:sldChg chg="addSp modSp mod modAnim">
        <pc:chgData name="Michael Mundrane" userId="bdea106f-fec5-4615-8614-6dd8645a5ce3" providerId="ADAL" clId="{93B499A9-23B8-408C-AEA9-C88E16775D8C}" dt="2022-10-03T15:02:11.286" v="151"/>
        <pc:sldMkLst>
          <pc:docMk/>
          <pc:sldMk cId="1197532002" sldId="266"/>
        </pc:sldMkLst>
        <pc:spChg chg="add mod ord">
          <ac:chgData name="Michael Mundrane" userId="bdea106f-fec5-4615-8614-6dd8645a5ce3" providerId="ADAL" clId="{93B499A9-23B8-408C-AEA9-C88E16775D8C}" dt="2022-10-03T14:54:24.181" v="79" actId="1037"/>
          <ac:spMkLst>
            <pc:docMk/>
            <pc:sldMk cId="1197532002" sldId="266"/>
            <ac:spMk id="2" creationId="{BE77D0EF-9BB0-E791-D77A-08ACEB6577C3}"/>
          </ac:spMkLst>
        </pc:spChg>
        <pc:spChg chg="mod ord">
          <ac:chgData name="Michael Mundrane" userId="bdea106f-fec5-4615-8614-6dd8645a5ce3" providerId="ADAL" clId="{93B499A9-23B8-408C-AEA9-C88E16775D8C}" dt="2022-10-03T15:01:55.024" v="148" actId="20577"/>
          <ac:spMkLst>
            <pc:docMk/>
            <pc:sldMk cId="1197532002" sldId="266"/>
            <ac:spMk id="6" creationId="{A6BE582B-8BE0-2E5F-D503-5FFB93BE9068}"/>
          </ac:spMkLst>
        </pc:spChg>
        <pc:spChg chg="mod ord">
          <ac:chgData name="Michael Mundrane" userId="bdea106f-fec5-4615-8614-6dd8645a5ce3" providerId="ADAL" clId="{93B499A9-23B8-408C-AEA9-C88E16775D8C}" dt="2022-10-03T14:53:00.750" v="64" actId="14100"/>
          <ac:spMkLst>
            <pc:docMk/>
            <pc:sldMk cId="1197532002" sldId="266"/>
            <ac:spMk id="9" creationId="{E9B991E4-AC60-010D-5DC2-6772D87FD1C3}"/>
          </ac:spMkLst>
        </pc:spChg>
      </pc:sldChg>
      <pc:sldChg chg="delSp modSp mod">
        <pc:chgData name="Michael Mundrane" userId="bdea106f-fec5-4615-8614-6dd8645a5ce3" providerId="ADAL" clId="{93B499A9-23B8-408C-AEA9-C88E16775D8C}" dt="2022-10-03T17:18:03.764" v="484" actId="20577"/>
        <pc:sldMkLst>
          <pc:docMk/>
          <pc:sldMk cId="185642636" sldId="267"/>
        </pc:sldMkLst>
        <pc:spChg chg="mod">
          <ac:chgData name="Michael Mundrane" userId="bdea106f-fec5-4615-8614-6dd8645a5ce3" providerId="ADAL" clId="{93B499A9-23B8-408C-AEA9-C88E16775D8C}" dt="2022-10-03T17:18:03.764" v="484" actId="20577"/>
          <ac:spMkLst>
            <pc:docMk/>
            <pc:sldMk cId="185642636" sldId="267"/>
            <ac:spMk id="6" creationId="{5D425386-44DA-42AC-02DC-FED552D57EB7}"/>
          </ac:spMkLst>
        </pc:spChg>
        <pc:spChg chg="del mod">
          <ac:chgData name="Michael Mundrane" userId="bdea106f-fec5-4615-8614-6dd8645a5ce3" providerId="ADAL" clId="{93B499A9-23B8-408C-AEA9-C88E16775D8C}" dt="2022-10-03T14:55:52.524" v="88" actId="478"/>
          <ac:spMkLst>
            <pc:docMk/>
            <pc:sldMk cId="185642636" sldId="267"/>
            <ac:spMk id="7" creationId="{E179CA5F-5DB3-E23C-113F-6CFA53FFB4C1}"/>
          </ac:spMkLst>
        </pc:spChg>
        <pc:picChg chg="mod">
          <ac:chgData name="Michael Mundrane" userId="bdea106f-fec5-4615-8614-6dd8645a5ce3" providerId="ADAL" clId="{93B499A9-23B8-408C-AEA9-C88E16775D8C}" dt="2022-10-03T14:55:57.166" v="89" actId="1076"/>
          <ac:picMkLst>
            <pc:docMk/>
            <pc:sldMk cId="185642636" sldId="267"/>
            <ac:picMk id="5" creationId="{5DFE089E-BD0A-0C4E-EF17-43F36A01B517}"/>
          </ac:picMkLst>
        </pc:picChg>
      </pc:sldChg>
      <pc:sldChg chg="delSp modSp mod delAnim">
        <pc:chgData name="Michael Mundrane" userId="bdea106f-fec5-4615-8614-6dd8645a5ce3" providerId="ADAL" clId="{93B499A9-23B8-408C-AEA9-C88E16775D8C}" dt="2022-10-03T17:18:30.090" v="490" actId="20577"/>
        <pc:sldMkLst>
          <pc:docMk/>
          <pc:sldMk cId="553928321" sldId="268"/>
        </pc:sldMkLst>
        <pc:spChg chg="mod">
          <ac:chgData name="Michael Mundrane" userId="bdea106f-fec5-4615-8614-6dd8645a5ce3" providerId="ADAL" clId="{93B499A9-23B8-408C-AEA9-C88E16775D8C}" dt="2022-10-03T17:18:30.090" v="490" actId="20577"/>
          <ac:spMkLst>
            <pc:docMk/>
            <pc:sldMk cId="553928321" sldId="268"/>
            <ac:spMk id="6" creationId="{C95069DA-4A4B-4F8B-0DF5-CC9C2759E513}"/>
          </ac:spMkLst>
        </pc:spChg>
        <pc:grpChg chg="del mod">
          <ac:chgData name="Michael Mundrane" userId="bdea106f-fec5-4615-8614-6dd8645a5ce3" providerId="ADAL" clId="{93B499A9-23B8-408C-AEA9-C88E16775D8C}" dt="2022-10-03T16:43:39.809" v="270" actId="478"/>
          <ac:grpSpMkLst>
            <pc:docMk/>
            <pc:sldMk cId="553928321" sldId="268"/>
            <ac:grpSpMk id="7" creationId="{D19F3BAE-A061-3A45-69D8-F43B8A14819D}"/>
          </ac:grpSpMkLst>
        </pc:grpChg>
        <pc:picChg chg="mod">
          <ac:chgData name="Michael Mundrane" userId="bdea106f-fec5-4615-8614-6dd8645a5ce3" providerId="ADAL" clId="{93B499A9-23B8-408C-AEA9-C88E16775D8C}" dt="2022-10-03T16:43:44.505" v="271" actId="1076"/>
          <ac:picMkLst>
            <pc:docMk/>
            <pc:sldMk cId="553928321" sldId="268"/>
            <ac:picMk id="5" creationId="{0DBB5D93-26C8-2275-D18C-A7638C095B37}"/>
          </ac:picMkLst>
        </pc:picChg>
      </pc:sldChg>
      <pc:sldChg chg="delSp modSp mod delAnim">
        <pc:chgData name="Michael Mundrane" userId="bdea106f-fec5-4615-8614-6dd8645a5ce3" providerId="ADAL" clId="{93B499A9-23B8-408C-AEA9-C88E16775D8C}" dt="2022-10-03T17:18:40.770" v="496" actId="20577"/>
        <pc:sldMkLst>
          <pc:docMk/>
          <pc:sldMk cId="4230503730" sldId="269"/>
        </pc:sldMkLst>
        <pc:spChg chg="mod">
          <ac:chgData name="Michael Mundrane" userId="bdea106f-fec5-4615-8614-6dd8645a5ce3" providerId="ADAL" clId="{93B499A9-23B8-408C-AEA9-C88E16775D8C}" dt="2022-10-03T17:18:40.770" v="496" actId="20577"/>
          <ac:spMkLst>
            <pc:docMk/>
            <pc:sldMk cId="4230503730" sldId="269"/>
            <ac:spMk id="2" creationId="{70C0CC31-640D-5DAA-5C14-C1885C9CFA8E}"/>
          </ac:spMkLst>
        </pc:spChg>
        <pc:grpChg chg="del">
          <ac:chgData name="Michael Mundrane" userId="bdea106f-fec5-4615-8614-6dd8645a5ce3" providerId="ADAL" clId="{93B499A9-23B8-408C-AEA9-C88E16775D8C}" dt="2022-10-03T16:45:20.595" v="277" actId="478"/>
          <ac:grpSpMkLst>
            <pc:docMk/>
            <pc:sldMk cId="4230503730" sldId="269"/>
            <ac:grpSpMk id="14" creationId="{01C5A326-CC82-A828-41C1-5263D0BFD0A2}"/>
          </ac:grpSpMkLst>
        </pc:grpChg>
        <pc:grpChg chg="del">
          <ac:chgData name="Michael Mundrane" userId="bdea106f-fec5-4615-8614-6dd8645a5ce3" providerId="ADAL" clId="{93B499A9-23B8-408C-AEA9-C88E16775D8C}" dt="2022-10-03T16:45:22.197" v="278" actId="478"/>
          <ac:grpSpMkLst>
            <pc:docMk/>
            <pc:sldMk cId="4230503730" sldId="269"/>
            <ac:grpSpMk id="15" creationId="{F3C3A122-478D-A0A9-BDE1-AE6AC5472DE5}"/>
          </ac:grpSpMkLst>
        </pc:grpChg>
        <pc:grpChg chg="del">
          <ac:chgData name="Michael Mundrane" userId="bdea106f-fec5-4615-8614-6dd8645a5ce3" providerId="ADAL" clId="{93B499A9-23B8-408C-AEA9-C88E16775D8C}" dt="2022-10-03T16:45:23.548" v="279" actId="478"/>
          <ac:grpSpMkLst>
            <pc:docMk/>
            <pc:sldMk cId="4230503730" sldId="269"/>
            <ac:grpSpMk id="16" creationId="{7F6D7C26-24E3-A690-B67A-359821EFE112}"/>
          </ac:grpSpMkLst>
        </pc:grpChg>
        <pc:picChg chg="mod">
          <ac:chgData name="Michael Mundrane" userId="bdea106f-fec5-4615-8614-6dd8645a5ce3" providerId="ADAL" clId="{93B499A9-23B8-408C-AEA9-C88E16775D8C}" dt="2022-10-03T16:45:31.711" v="282" actId="1076"/>
          <ac:picMkLst>
            <pc:docMk/>
            <pc:sldMk cId="4230503730" sldId="269"/>
            <ac:picMk id="5" creationId="{3F2D8057-E282-2905-1846-517F3D936FEC}"/>
          </ac:picMkLst>
        </pc:picChg>
      </pc:sldChg>
      <pc:sldChg chg="modSp add del mod modAnim">
        <pc:chgData name="Michael Mundrane" userId="bdea106f-fec5-4615-8614-6dd8645a5ce3" providerId="ADAL" clId="{93B499A9-23B8-408C-AEA9-C88E16775D8C}" dt="2022-10-03T17:57:54.930" v="944" actId="14100"/>
        <pc:sldMkLst>
          <pc:docMk/>
          <pc:sldMk cId="546837659" sldId="270"/>
        </pc:sldMkLst>
        <pc:spChg chg="mod">
          <ac:chgData name="Michael Mundrane" userId="bdea106f-fec5-4615-8614-6dd8645a5ce3" providerId="ADAL" clId="{93B499A9-23B8-408C-AEA9-C88E16775D8C}" dt="2022-10-03T17:22:45.543" v="550" actId="20577"/>
          <ac:spMkLst>
            <pc:docMk/>
            <pc:sldMk cId="546837659" sldId="270"/>
            <ac:spMk id="2" creationId="{B4613716-F540-3CF5-DF32-D9C5DFD8A4D3}"/>
          </ac:spMkLst>
        </pc:spChg>
        <pc:spChg chg="mod">
          <ac:chgData name="Michael Mundrane" userId="bdea106f-fec5-4615-8614-6dd8645a5ce3" providerId="ADAL" clId="{93B499A9-23B8-408C-AEA9-C88E16775D8C}" dt="2022-10-03T17:48:03.841" v="772" actId="20577"/>
          <ac:spMkLst>
            <pc:docMk/>
            <pc:sldMk cId="546837659" sldId="270"/>
            <ac:spMk id="3" creationId="{7D43461E-12E5-58BD-4927-14D1C87FCCB6}"/>
          </ac:spMkLst>
        </pc:spChg>
        <pc:picChg chg="mod">
          <ac:chgData name="Michael Mundrane" userId="bdea106f-fec5-4615-8614-6dd8645a5ce3" providerId="ADAL" clId="{93B499A9-23B8-408C-AEA9-C88E16775D8C}" dt="2022-10-03T17:57:54.930" v="944" actId="14100"/>
          <ac:picMkLst>
            <pc:docMk/>
            <pc:sldMk cId="546837659" sldId="270"/>
            <ac:picMk id="5" creationId="{4713F3E3-48DA-EE40-0FC0-CDB75C99F27F}"/>
          </ac:picMkLst>
        </pc:picChg>
      </pc:sldChg>
      <pc:sldChg chg="del">
        <pc:chgData name="Michael Mundrane" userId="bdea106f-fec5-4615-8614-6dd8645a5ce3" providerId="ADAL" clId="{93B499A9-23B8-408C-AEA9-C88E16775D8C}" dt="2022-10-03T16:50:27.072" v="296" actId="47"/>
        <pc:sldMkLst>
          <pc:docMk/>
          <pc:sldMk cId="2807320213" sldId="271"/>
        </pc:sldMkLst>
      </pc:sldChg>
      <pc:sldChg chg="addSp delSp modSp mod">
        <pc:chgData name="Michael Mundrane" userId="bdea106f-fec5-4615-8614-6dd8645a5ce3" providerId="ADAL" clId="{93B499A9-23B8-408C-AEA9-C88E16775D8C}" dt="2022-10-03T18:06:52.468" v="1035"/>
        <pc:sldMkLst>
          <pc:docMk/>
          <pc:sldMk cId="2579301591" sldId="272"/>
        </pc:sldMkLst>
        <pc:spChg chg="add del mod">
          <ac:chgData name="Michael Mundrane" userId="bdea106f-fec5-4615-8614-6dd8645a5ce3" providerId="ADAL" clId="{93B499A9-23B8-408C-AEA9-C88E16775D8C}" dt="2022-10-03T14:43:51.948" v="10" actId="478"/>
          <ac:spMkLst>
            <pc:docMk/>
            <pc:sldMk cId="2579301591" sldId="272"/>
            <ac:spMk id="12" creationId="{A2D5AD0A-ACFD-BCE8-6F5D-CF9D6A1FC82F}"/>
          </ac:spMkLst>
        </pc:spChg>
        <pc:spChg chg="mod topLvl">
          <ac:chgData name="Michael Mundrane" userId="bdea106f-fec5-4615-8614-6dd8645a5ce3" providerId="ADAL" clId="{93B499A9-23B8-408C-AEA9-C88E16775D8C}" dt="2022-10-03T14:57:27.106" v="102" actId="164"/>
          <ac:spMkLst>
            <pc:docMk/>
            <pc:sldMk cId="2579301591" sldId="272"/>
            <ac:spMk id="16" creationId="{5F9E5666-82F5-6E14-077F-E268A5C946DB}"/>
          </ac:spMkLst>
        </pc:spChg>
        <pc:spChg chg="mod topLvl">
          <ac:chgData name="Michael Mundrane" userId="bdea106f-fec5-4615-8614-6dd8645a5ce3" providerId="ADAL" clId="{93B499A9-23B8-408C-AEA9-C88E16775D8C}" dt="2022-10-03T14:57:27.106" v="102" actId="164"/>
          <ac:spMkLst>
            <pc:docMk/>
            <pc:sldMk cId="2579301591" sldId="272"/>
            <ac:spMk id="17" creationId="{10C0F9FC-544F-5721-1489-844388E4D022}"/>
          </ac:spMkLst>
        </pc:spChg>
        <pc:spChg chg="mod">
          <ac:chgData name="Michael Mundrane" userId="bdea106f-fec5-4615-8614-6dd8645a5ce3" providerId="ADAL" clId="{93B499A9-23B8-408C-AEA9-C88E16775D8C}" dt="2022-10-03T16:37:47.855" v="171" actId="14100"/>
          <ac:spMkLst>
            <pc:docMk/>
            <pc:sldMk cId="2579301591" sldId="272"/>
            <ac:spMk id="19" creationId="{9ACD7F23-CB36-0C64-2046-FEB45B4A0FC7}"/>
          </ac:spMkLst>
        </pc:spChg>
        <pc:spChg chg="mod">
          <ac:chgData name="Michael Mundrane" userId="bdea106f-fec5-4615-8614-6dd8645a5ce3" providerId="ADAL" clId="{93B499A9-23B8-408C-AEA9-C88E16775D8C}" dt="2022-10-03T18:06:52.468" v="1035"/>
          <ac:spMkLst>
            <pc:docMk/>
            <pc:sldMk cId="2579301591" sldId="272"/>
            <ac:spMk id="20" creationId="{7E16F744-5319-4F2E-F425-EC7EA899E6E7}"/>
          </ac:spMkLst>
        </pc:spChg>
        <pc:spChg chg="mod">
          <ac:chgData name="Michael Mundrane" userId="bdea106f-fec5-4615-8614-6dd8645a5ce3" providerId="ADAL" clId="{93B499A9-23B8-408C-AEA9-C88E16775D8C}" dt="2022-10-03T18:06:52.468" v="1035"/>
          <ac:spMkLst>
            <pc:docMk/>
            <pc:sldMk cId="2579301591" sldId="272"/>
            <ac:spMk id="21" creationId="{672D308E-5C43-0A33-134D-F2CF7F1E0429}"/>
          </ac:spMkLst>
        </pc:spChg>
        <pc:grpChg chg="add del mod">
          <ac:chgData name="Michael Mundrane" userId="bdea106f-fec5-4615-8614-6dd8645a5ce3" providerId="ADAL" clId="{93B499A9-23B8-408C-AEA9-C88E16775D8C}" dt="2022-10-03T18:06:43.696" v="1033" actId="478"/>
          <ac:grpSpMkLst>
            <pc:docMk/>
            <pc:sldMk cId="2579301591" sldId="272"/>
            <ac:grpSpMk id="5" creationId="{6983FB0E-F39F-A5E6-CE6F-3A1A316BF2EC}"/>
          </ac:grpSpMkLst>
        </pc:grpChg>
        <pc:grpChg chg="mod">
          <ac:chgData name="Michael Mundrane" userId="bdea106f-fec5-4615-8614-6dd8645a5ce3" providerId="ADAL" clId="{93B499A9-23B8-408C-AEA9-C88E16775D8C}" dt="2022-10-03T16:37:56.365" v="172" actId="1076"/>
          <ac:grpSpMkLst>
            <pc:docMk/>
            <pc:sldMk cId="2579301591" sldId="272"/>
            <ac:grpSpMk id="6" creationId="{026B2A9D-BAAF-A2B7-8C25-B3BB76453AB8}"/>
          </ac:grpSpMkLst>
        </pc:grpChg>
        <pc:grpChg chg="add del mod">
          <ac:chgData name="Michael Mundrane" userId="bdea106f-fec5-4615-8614-6dd8645a5ce3" providerId="ADAL" clId="{93B499A9-23B8-408C-AEA9-C88E16775D8C}" dt="2022-10-03T14:56:43.635" v="96" actId="165"/>
          <ac:grpSpMkLst>
            <pc:docMk/>
            <pc:sldMk cId="2579301591" sldId="272"/>
            <ac:grpSpMk id="14" creationId="{0C74171E-A2C1-586F-D2AC-033DBD9506C0}"/>
          </ac:grpSpMkLst>
        </pc:grpChg>
        <pc:grpChg chg="del">
          <ac:chgData name="Michael Mundrane" userId="bdea106f-fec5-4615-8614-6dd8645a5ce3" providerId="ADAL" clId="{93B499A9-23B8-408C-AEA9-C88E16775D8C}" dt="2022-10-03T14:44:37.556" v="14" actId="478"/>
          <ac:grpSpMkLst>
            <pc:docMk/>
            <pc:sldMk cId="2579301591" sldId="272"/>
            <ac:grpSpMk id="15" creationId="{9BBC02F3-F2F0-22C9-2307-C70168589B3B}"/>
          </ac:grpSpMkLst>
        </pc:grpChg>
        <pc:grpChg chg="add mod">
          <ac:chgData name="Michael Mundrane" userId="bdea106f-fec5-4615-8614-6dd8645a5ce3" providerId="ADAL" clId="{93B499A9-23B8-408C-AEA9-C88E16775D8C}" dt="2022-10-03T18:06:52.468" v="1035"/>
          <ac:grpSpMkLst>
            <pc:docMk/>
            <pc:sldMk cId="2579301591" sldId="272"/>
            <ac:grpSpMk id="18" creationId="{AA655A92-48D5-424E-0999-BD0F58D46B57}"/>
          </ac:grpSpMkLst>
        </pc:grpChg>
      </pc:sldChg>
      <pc:sldChg chg="addSp delSp modSp mod">
        <pc:chgData name="Michael Mundrane" userId="bdea106f-fec5-4615-8614-6dd8645a5ce3" providerId="ADAL" clId="{93B499A9-23B8-408C-AEA9-C88E16775D8C}" dt="2022-10-03T18:06:54.224" v="1036"/>
        <pc:sldMkLst>
          <pc:docMk/>
          <pc:sldMk cId="185144359" sldId="275"/>
        </pc:sldMkLst>
        <pc:spChg chg="mod">
          <ac:chgData name="Michael Mundrane" userId="bdea106f-fec5-4615-8614-6dd8645a5ce3" providerId="ADAL" clId="{93B499A9-23B8-408C-AEA9-C88E16775D8C}" dt="2022-10-03T16:38:39.597" v="190" actId="1036"/>
          <ac:spMkLst>
            <pc:docMk/>
            <pc:sldMk cId="185144359" sldId="275"/>
            <ac:spMk id="10" creationId="{47872DA7-C5AF-DB4C-F8CF-813D4F064CAF}"/>
          </ac:spMkLst>
        </pc:spChg>
        <pc:spChg chg="mod">
          <ac:chgData name="Michael Mundrane" userId="bdea106f-fec5-4615-8614-6dd8645a5ce3" providerId="ADAL" clId="{93B499A9-23B8-408C-AEA9-C88E16775D8C}" dt="2022-10-03T16:41:18.799" v="217" actId="1076"/>
          <ac:spMkLst>
            <pc:docMk/>
            <pc:sldMk cId="185144359" sldId="275"/>
            <ac:spMk id="13" creationId="{0A6E27F5-9A10-9313-6DB1-2D6F4D4ED6EE}"/>
          </ac:spMkLst>
        </pc:spChg>
        <pc:spChg chg="mod">
          <ac:chgData name="Michael Mundrane" userId="bdea106f-fec5-4615-8614-6dd8645a5ce3" providerId="ADAL" clId="{93B499A9-23B8-408C-AEA9-C88E16775D8C}" dt="2022-10-03T16:38:39.597" v="190" actId="1036"/>
          <ac:spMkLst>
            <pc:docMk/>
            <pc:sldMk cId="185144359" sldId="275"/>
            <ac:spMk id="14" creationId="{564CF1A4-4368-1399-77A5-747CC9EDBBAE}"/>
          </ac:spMkLst>
        </pc:spChg>
        <pc:spChg chg="mod">
          <ac:chgData name="Michael Mundrane" userId="bdea106f-fec5-4615-8614-6dd8645a5ce3" providerId="ADAL" clId="{93B499A9-23B8-408C-AEA9-C88E16775D8C}" dt="2022-10-03T16:38:39.597" v="190" actId="1036"/>
          <ac:spMkLst>
            <pc:docMk/>
            <pc:sldMk cId="185144359" sldId="275"/>
            <ac:spMk id="16" creationId="{EEF1F91A-8869-A56E-74CE-FD88E26D94C1}"/>
          </ac:spMkLst>
        </pc:spChg>
        <pc:spChg chg="mod">
          <ac:chgData name="Michael Mundrane" userId="bdea106f-fec5-4615-8614-6dd8645a5ce3" providerId="ADAL" clId="{93B499A9-23B8-408C-AEA9-C88E16775D8C}" dt="2022-10-03T14:45:03.339" v="18"/>
          <ac:spMkLst>
            <pc:docMk/>
            <pc:sldMk cId="185144359" sldId="275"/>
            <ac:spMk id="17" creationId="{DCF89EC8-71EB-7056-1891-33A1A61097D0}"/>
          </ac:spMkLst>
        </pc:spChg>
        <pc:spChg chg="mod">
          <ac:chgData name="Michael Mundrane" userId="bdea106f-fec5-4615-8614-6dd8645a5ce3" providerId="ADAL" clId="{93B499A9-23B8-408C-AEA9-C88E16775D8C}" dt="2022-10-03T14:45:03.339" v="18"/>
          <ac:spMkLst>
            <pc:docMk/>
            <pc:sldMk cId="185144359" sldId="275"/>
            <ac:spMk id="18" creationId="{23056C76-BCA5-64DC-A488-9211044B95DA}"/>
          </ac:spMkLst>
        </pc:spChg>
        <pc:spChg chg="del mod ord">
          <ac:chgData name="Michael Mundrane" userId="bdea106f-fec5-4615-8614-6dd8645a5ce3" providerId="ADAL" clId="{93B499A9-23B8-408C-AEA9-C88E16775D8C}" dt="2022-10-03T16:39:33.052" v="195" actId="478"/>
          <ac:spMkLst>
            <pc:docMk/>
            <pc:sldMk cId="185144359" sldId="275"/>
            <ac:spMk id="19" creationId="{9ACD7F23-CB36-0C64-2046-FEB45B4A0FC7}"/>
          </ac:spMkLst>
        </pc:spChg>
        <pc:spChg chg="mod">
          <ac:chgData name="Michael Mundrane" userId="bdea106f-fec5-4615-8614-6dd8645a5ce3" providerId="ADAL" clId="{93B499A9-23B8-408C-AEA9-C88E16775D8C}" dt="2022-10-03T14:57:56.285" v="107"/>
          <ac:spMkLst>
            <pc:docMk/>
            <pc:sldMk cId="185144359" sldId="275"/>
            <ac:spMk id="21" creationId="{F412A20D-0BC9-5086-09E7-71447EA87CC2}"/>
          </ac:spMkLst>
        </pc:spChg>
        <pc:spChg chg="mod">
          <ac:chgData name="Michael Mundrane" userId="bdea106f-fec5-4615-8614-6dd8645a5ce3" providerId="ADAL" clId="{93B499A9-23B8-408C-AEA9-C88E16775D8C}" dt="2022-10-03T14:57:56.285" v="107"/>
          <ac:spMkLst>
            <pc:docMk/>
            <pc:sldMk cId="185144359" sldId="275"/>
            <ac:spMk id="27" creationId="{67C74E35-2917-0EAF-313D-944CE00DDEF2}"/>
          </ac:spMkLst>
        </pc:spChg>
        <pc:spChg chg="add mod ord">
          <ac:chgData name="Michael Mundrane" userId="bdea106f-fec5-4615-8614-6dd8645a5ce3" providerId="ADAL" clId="{93B499A9-23B8-408C-AEA9-C88E16775D8C}" dt="2022-10-03T16:40:02.244" v="196" actId="167"/>
          <ac:spMkLst>
            <pc:docMk/>
            <pc:sldMk cId="185144359" sldId="275"/>
            <ac:spMk id="28" creationId="{D6D0BD12-A474-6842-EA8B-1F27AC4872E2}"/>
          </ac:spMkLst>
        </pc:spChg>
        <pc:spChg chg="mod">
          <ac:chgData name="Michael Mundrane" userId="bdea106f-fec5-4615-8614-6dd8645a5ce3" providerId="ADAL" clId="{93B499A9-23B8-408C-AEA9-C88E16775D8C}" dt="2022-10-03T18:06:54.224" v="1036"/>
          <ac:spMkLst>
            <pc:docMk/>
            <pc:sldMk cId="185144359" sldId="275"/>
            <ac:spMk id="30" creationId="{02CEE60F-F904-E96C-80EB-CBC709C6F615}"/>
          </ac:spMkLst>
        </pc:spChg>
        <pc:spChg chg="mod">
          <ac:chgData name="Michael Mundrane" userId="bdea106f-fec5-4615-8614-6dd8645a5ce3" providerId="ADAL" clId="{93B499A9-23B8-408C-AEA9-C88E16775D8C}" dt="2022-10-03T18:06:54.224" v="1036"/>
          <ac:spMkLst>
            <pc:docMk/>
            <pc:sldMk cId="185144359" sldId="275"/>
            <ac:spMk id="31" creationId="{CDCB586D-4C95-FC64-28A1-835A6081D486}"/>
          </ac:spMkLst>
        </pc:spChg>
        <pc:grpChg chg="add del mod">
          <ac:chgData name="Michael Mundrane" userId="bdea106f-fec5-4615-8614-6dd8645a5ce3" providerId="ADAL" clId="{93B499A9-23B8-408C-AEA9-C88E16775D8C}" dt="2022-10-03T14:57:59.240" v="108" actId="478"/>
          <ac:grpSpMkLst>
            <pc:docMk/>
            <pc:sldMk cId="185144359" sldId="275"/>
            <ac:grpSpMk id="15" creationId="{4471BA65-B7D2-6814-B55B-4B48DADF08B0}"/>
          </ac:grpSpMkLst>
        </pc:grpChg>
        <pc:grpChg chg="add del mod ord">
          <ac:chgData name="Michael Mundrane" userId="bdea106f-fec5-4615-8614-6dd8645a5ce3" providerId="ADAL" clId="{93B499A9-23B8-408C-AEA9-C88E16775D8C}" dt="2022-10-03T18:06:46.961" v="1034" actId="478"/>
          <ac:grpSpMkLst>
            <pc:docMk/>
            <pc:sldMk cId="185144359" sldId="275"/>
            <ac:grpSpMk id="20" creationId="{C6B5E9BD-054D-A6D7-6168-B610AC1FE6A8}"/>
          </ac:grpSpMkLst>
        </pc:grpChg>
        <pc:grpChg chg="mod">
          <ac:chgData name="Michael Mundrane" userId="bdea106f-fec5-4615-8614-6dd8645a5ce3" providerId="ADAL" clId="{93B499A9-23B8-408C-AEA9-C88E16775D8C}" dt="2022-10-03T16:41:46.316" v="257" actId="1037"/>
          <ac:grpSpMkLst>
            <pc:docMk/>
            <pc:sldMk cId="185144359" sldId="275"/>
            <ac:grpSpMk id="23" creationId="{1C5CAB73-BF28-4CF1-873B-1971D7527672}"/>
          </ac:grpSpMkLst>
        </pc:grpChg>
        <pc:grpChg chg="del">
          <ac:chgData name="Michael Mundrane" userId="bdea106f-fec5-4615-8614-6dd8645a5ce3" providerId="ADAL" clId="{93B499A9-23B8-408C-AEA9-C88E16775D8C}" dt="2022-10-03T14:44:41.611" v="15" actId="478"/>
          <ac:grpSpMkLst>
            <pc:docMk/>
            <pc:sldMk cId="185144359" sldId="275"/>
            <ac:grpSpMk id="24" creationId="{62F0FA4A-B876-0615-5B7D-C44DD62B5182}"/>
          </ac:grpSpMkLst>
        </pc:grpChg>
        <pc:grpChg chg="add mod">
          <ac:chgData name="Michael Mundrane" userId="bdea106f-fec5-4615-8614-6dd8645a5ce3" providerId="ADAL" clId="{93B499A9-23B8-408C-AEA9-C88E16775D8C}" dt="2022-10-03T18:06:54.224" v="1036"/>
          <ac:grpSpMkLst>
            <pc:docMk/>
            <pc:sldMk cId="185144359" sldId="275"/>
            <ac:grpSpMk id="29" creationId="{F12EAC1B-41EE-3790-71B7-975B8AD533DC}"/>
          </ac:grpSpMkLst>
        </pc:grpChg>
      </pc:sldChg>
      <pc:sldChg chg="modSp mod">
        <pc:chgData name="Michael Mundrane" userId="bdea106f-fec5-4615-8614-6dd8645a5ce3" providerId="ADAL" clId="{93B499A9-23B8-408C-AEA9-C88E16775D8C}" dt="2022-10-03T16:36:21.710" v="162" actId="1076"/>
        <pc:sldMkLst>
          <pc:docMk/>
          <pc:sldMk cId="2959337956" sldId="276"/>
        </pc:sldMkLst>
        <pc:spChg chg="mod">
          <ac:chgData name="Michael Mundrane" userId="bdea106f-fec5-4615-8614-6dd8645a5ce3" providerId="ADAL" clId="{93B499A9-23B8-408C-AEA9-C88E16775D8C}" dt="2022-10-03T16:36:14.393" v="161" actId="1076"/>
          <ac:spMkLst>
            <pc:docMk/>
            <pc:sldMk cId="2959337956" sldId="276"/>
            <ac:spMk id="2" creationId="{3DA40079-323A-094C-76BF-FE85431BAE3C}"/>
          </ac:spMkLst>
        </pc:spChg>
        <pc:picChg chg="mod">
          <ac:chgData name="Michael Mundrane" userId="bdea106f-fec5-4615-8614-6dd8645a5ce3" providerId="ADAL" clId="{93B499A9-23B8-408C-AEA9-C88E16775D8C}" dt="2022-10-03T16:36:21.710" v="162" actId="1076"/>
          <ac:picMkLst>
            <pc:docMk/>
            <pc:sldMk cId="2959337956" sldId="276"/>
            <ac:picMk id="13" creationId="{EB18D914-609D-E795-60E7-EF591F2DDB8B}"/>
          </ac:picMkLst>
        </pc:picChg>
      </pc:sldChg>
      <pc:sldChg chg="modSp mod">
        <pc:chgData name="Michael Mundrane" userId="bdea106f-fec5-4615-8614-6dd8645a5ce3" providerId="ADAL" clId="{93B499A9-23B8-408C-AEA9-C88E16775D8C}" dt="2022-10-03T16:35:33.346" v="159" actId="1076"/>
        <pc:sldMkLst>
          <pc:docMk/>
          <pc:sldMk cId="2485588988" sldId="278"/>
        </pc:sldMkLst>
        <pc:spChg chg="mod">
          <ac:chgData name="Michael Mundrane" userId="bdea106f-fec5-4615-8614-6dd8645a5ce3" providerId="ADAL" clId="{93B499A9-23B8-408C-AEA9-C88E16775D8C}" dt="2022-10-03T16:35:33.346" v="159" actId="1076"/>
          <ac:spMkLst>
            <pc:docMk/>
            <pc:sldMk cId="2485588988" sldId="278"/>
            <ac:spMk id="16" creationId="{7A1A48A7-9F6D-3364-FAD7-920DCB89AE0F}"/>
          </ac:spMkLst>
        </pc:spChg>
      </pc:sldChg>
      <pc:sldChg chg="modSp del mod">
        <pc:chgData name="Michael Mundrane" userId="bdea106f-fec5-4615-8614-6dd8645a5ce3" providerId="ADAL" clId="{93B499A9-23B8-408C-AEA9-C88E16775D8C}" dt="2022-10-03T16:59:54.348" v="449" actId="47"/>
        <pc:sldMkLst>
          <pc:docMk/>
          <pc:sldMk cId="1565433725" sldId="280"/>
        </pc:sldMkLst>
        <pc:spChg chg="mod">
          <ac:chgData name="Michael Mundrane" userId="bdea106f-fec5-4615-8614-6dd8645a5ce3" providerId="ADAL" clId="{93B499A9-23B8-408C-AEA9-C88E16775D8C}" dt="2022-10-03T15:02:43.899" v="155" actId="20577"/>
          <ac:spMkLst>
            <pc:docMk/>
            <pc:sldMk cId="1565433725" sldId="280"/>
            <ac:spMk id="8" creationId="{A4561E45-1B99-583B-2ABC-43B6361F8732}"/>
          </ac:spMkLst>
        </pc:spChg>
      </pc:sldChg>
      <pc:sldChg chg="del">
        <pc:chgData name="Michael Mundrane" userId="bdea106f-fec5-4615-8614-6dd8645a5ce3" providerId="ADAL" clId="{93B499A9-23B8-408C-AEA9-C88E16775D8C}" dt="2022-10-03T16:50:23.848" v="295" actId="47"/>
        <pc:sldMkLst>
          <pc:docMk/>
          <pc:sldMk cId="2937329463" sldId="285"/>
        </pc:sldMkLst>
      </pc:sldChg>
      <pc:sldChg chg="addSp delSp modSp mod modTransition">
        <pc:chgData name="Michael Mundrane" userId="bdea106f-fec5-4615-8614-6dd8645a5ce3" providerId="ADAL" clId="{93B499A9-23B8-408C-AEA9-C88E16775D8C}" dt="2022-10-03T18:20:30.089" v="1259"/>
        <pc:sldMkLst>
          <pc:docMk/>
          <pc:sldMk cId="1847381109" sldId="287"/>
        </pc:sldMkLst>
        <pc:spChg chg="mod">
          <ac:chgData name="Michael Mundrane" userId="bdea106f-fec5-4615-8614-6dd8645a5ce3" providerId="ADAL" clId="{93B499A9-23B8-408C-AEA9-C88E16775D8C}" dt="2022-10-03T17:19:19.912" v="509" actId="20577"/>
          <ac:spMkLst>
            <pc:docMk/>
            <pc:sldMk cId="1847381109" sldId="287"/>
            <ac:spMk id="2" creationId="{70C0CC31-640D-5DAA-5C14-C1885C9CFA8E}"/>
          </ac:spMkLst>
        </pc:spChg>
        <pc:spChg chg="mod">
          <ac:chgData name="Michael Mundrane" userId="bdea106f-fec5-4615-8614-6dd8645a5ce3" providerId="ADAL" clId="{93B499A9-23B8-408C-AEA9-C88E16775D8C}" dt="2022-10-03T17:19:42.595" v="510" actId="1076"/>
          <ac:spMkLst>
            <pc:docMk/>
            <pc:sldMk cId="1847381109" sldId="287"/>
            <ac:spMk id="4" creationId="{0BA1893D-6AE2-791D-282A-C18FDC329CE5}"/>
          </ac:spMkLst>
        </pc:spChg>
        <pc:picChg chg="add del">
          <ac:chgData name="Michael Mundrane" userId="bdea106f-fec5-4615-8614-6dd8645a5ce3" providerId="ADAL" clId="{93B499A9-23B8-408C-AEA9-C88E16775D8C}" dt="2022-10-03T18:20:10.414" v="1257" actId="478"/>
          <ac:picMkLst>
            <pc:docMk/>
            <pc:sldMk cId="1847381109" sldId="287"/>
            <ac:picMk id="5" creationId="{3F2D8057-E282-2905-1846-517F3D936FEC}"/>
          </ac:picMkLst>
        </pc:picChg>
        <pc:picChg chg="add del mod">
          <ac:chgData name="Michael Mundrane" userId="bdea106f-fec5-4615-8614-6dd8645a5ce3" providerId="ADAL" clId="{93B499A9-23B8-408C-AEA9-C88E16775D8C}" dt="2022-10-03T18:20:11.153" v="1258"/>
          <ac:picMkLst>
            <pc:docMk/>
            <pc:sldMk cId="1847381109" sldId="287"/>
            <ac:picMk id="12" creationId="{2221D89A-2CEB-1335-0C2A-7E84A651C65D}"/>
          </ac:picMkLst>
        </pc:picChg>
      </pc:sldChg>
      <pc:sldChg chg="add del">
        <pc:chgData name="Michael Mundrane" userId="bdea106f-fec5-4615-8614-6dd8645a5ce3" providerId="ADAL" clId="{93B499A9-23B8-408C-AEA9-C88E16775D8C}" dt="2022-10-03T16:49:34.619" v="291" actId="47"/>
        <pc:sldMkLst>
          <pc:docMk/>
          <pc:sldMk cId="290234273" sldId="288"/>
        </pc:sldMkLst>
      </pc:sldChg>
      <pc:sldChg chg="addSp delSp modSp new del mod">
        <pc:chgData name="Michael Mundrane" userId="bdea106f-fec5-4615-8614-6dd8645a5ce3" providerId="ADAL" clId="{93B499A9-23B8-408C-AEA9-C88E16775D8C}" dt="2022-10-03T14:45:18.329" v="19" actId="2696"/>
        <pc:sldMkLst>
          <pc:docMk/>
          <pc:sldMk cId="3371530479" sldId="288"/>
        </pc:sldMkLst>
        <pc:spChg chg="del">
          <ac:chgData name="Michael Mundrane" userId="bdea106f-fec5-4615-8614-6dd8645a5ce3" providerId="ADAL" clId="{93B499A9-23B8-408C-AEA9-C88E16775D8C}" dt="2022-10-03T14:42:14.079" v="1" actId="478"/>
          <ac:spMkLst>
            <pc:docMk/>
            <pc:sldMk cId="3371530479" sldId="288"/>
            <ac:spMk id="2" creationId="{EAFC4494-38A3-9354-0C1D-0057F404E2DF}"/>
          </ac:spMkLst>
        </pc:spChg>
        <pc:spChg chg="add mod">
          <ac:chgData name="Michael Mundrane" userId="bdea106f-fec5-4615-8614-6dd8645a5ce3" providerId="ADAL" clId="{93B499A9-23B8-408C-AEA9-C88E16775D8C}" dt="2022-10-03T14:44:30.374" v="13" actId="164"/>
          <ac:spMkLst>
            <pc:docMk/>
            <pc:sldMk cId="3371530479" sldId="288"/>
            <ac:spMk id="4" creationId="{4BF7D30D-99D6-0F82-E694-E229E63C74FF}"/>
          </ac:spMkLst>
        </pc:spChg>
        <pc:spChg chg="add mod">
          <ac:chgData name="Michael Mundrane" userId="bdea106f-fec5-4615-8614-6dd8645a5ce3" providerId="ADAL" clId="{93B499A9-23B8-408C-AEA9-C88E16775D8C}" dt="2022-10-03T14:44:30.374" v="13" actId="164"/>
          <ac:spMkLst>
            <pc:docMk/>
            <pc:sldMk cId="3371530479" sldId="288"/>
            <ac:spMk id="5" creationId="{88EB1FB7-ABAC-6A1B-1C40-D36F6E731E33}"/>
          </ac:spMkLst>
        </pc:spChg>
        <pc:grpChg chg="add mod">
          <ac:chgData name="Michael Mundrane" userId="bdea106f-fec5-4615-8614-6dd8645a5ce3" providerId="ADAL" clId="{93B499A9-23B8-408C-AEA9-C88E16775D8C}" dt="2022-10-03T14:44:30.374" v="13" actId="164"/>
          <ac:grpSpMkLst>
            <pc:docMk/>
            <pc:sldMk cId="3371530479" sldId="288"/>
            <ac:grpSpMk id="6" creationId="{7810A9B2-3C06-460F-8473-53B9B0C18EE0}"/>
          </ac:grpSpMkLst>
        </pc:grpChg>
      </pc:sldChg>
      <pc:sldChg chg="add del">
        <pc:chgData name="Michael Mundrane" userId="bdea106f-fec5-4615-8614-6dd8645a5ce3" providerId="ADAL" clId="{93B499A9-23B8-408C-AEA9-C88E16775D8C}" dt="2022-10-03T16:49:37.836" v="292" actId="47"/>
        <pc:sldMkLst>
          <pc:docMk/>
          <pc:sldMk cId="3306860950" sldId="289"/>
        </pc:sldMkLst>
      </pc:sldChg>
      <pc:sldChg chg="add del">
        <pc:chgData name="Michael Mundrane" userId="bdea106f-fec5-4615-8614-6dd8645a5ce3" providerId="ADAL" clId="{93B499A9-23B8-408C-AEA9-C88E16775D8C}" dt="2022-10-03T16:49:40.460" v="293" actId="47"/>
        <pc:sldMkLst>
          <pc:docMk/>
          <pc:sldMk cId="2358916720" sldId="290"/>
        </pc:sldMkLst>
      </pc:sldChg>
      <pc:sldChg chg="add del">
        <pc:chgData name="Michael Mundrane" userId="bdea106f-fec5-4615-8614-6dd8645a5ce3" providerId="ADAL" clId="{93B499A9-23B8-408C-AEA9-C88E16775D8C}" dt="2022-10-03T16:50:20.261" v="294" actId="47"/>
        <pc:sldMkLst>
          <pc:docMk/>
          <pc:sldMk cId="762459556" sldId="291"/>
        </pc:sldMkLst>
      </pc:sldChg>
      <pc:sldChg chg="add del">
        <pc:chgData name="Michael Mundrane" userId="bdea106f-fec5-4615-8614-6dd8645a5ce3" providerId="ADAL" clId="{93B499A9-23B8-408C-AEA9-C88E16775D8C}" dt="2022-10-03T16:50:29.446" v="297" actId="47"/>
        <pc:sldMkLst>
          <pc:docMk/>
          <pc:sldMk cId="1459533630" sldId="292"/>
        </pc:sldMkLst>
      </pc:sldChg>
      <pc:sldChg chg="add del">
        <pc:chgData name="Michael Mundrane" userId="bdea106f-fec5-4615-8614-6dd8645a5ce3" providerId="ADAL" clId="{93B499A9-23B8-408C-AEA9-C88E16775D8C}" dt="2022-10-03T14:57:41.645" v="105"/>
        <pc:sldMkLst>
          <pc:docMk/>
          <pc:sldMk cId="3250309543" sldId="293"/>
        </pc:sldMkLst>
      </pc:sldChg>
      <pc:sldChg chg="add del">
        <pc:chgData name="Michael Mundrane" userId="bdea106f-fec5-4615-8614-6dd8645a5ce3" providerId="ADAL" clId="{93B499A9-23B8-408C-AEA9-C88E16775D8C}" dt="2022-10-03T16:50:32.480" v="298" actId="47"/>
        <pc:sldMkLst>
          <pc:docMk/>
          <pc:sldMk cId="3976818637" sldId="293"/>
        </pc:sldMkLst>
      </pc:sldChg>
      <pc:sldChg chg="add del">
        <pc:chgData name="Michael Mundrane" userId="bdea106f-fec5-4615-8614-6dd8645a5ce3" providerId="ADAL" clId="{93B499A9-23B8-408C-AEA9-C88E16775D8C}" dt="2022-10-03T18:18:44.560" v="1253" actId="47"/>
        <pc:sldMkLst>
          <pc:docMk/>
          <pc:sldMk cId="1778694797" sldId="294"/>
        </pc:sldMkLst>
      </pc:sldChg>
      <pc:sldChg chg="add del">
        <pc:chgData name="Michael Mundrane" userId="bdea106f-fec5-4615-8614-6dd8645a5ce3" providerId="ADAL" clId="{93B499A9-23B8-408C-AEA9-C88E16775D8C}" dt="2022-10-03T16:50:44.489" v="299" actId="47"/>
        <pc:sldMkLst>
          <pc:docMk/>
          <pc:sldMk cId="4127709987" sldId="295"/>
        </pc:sldMkLst>
      </pc:sldChg>
      <pc:sldChg chg="add modTransition modAnim">
        <pc:chgData name="Michael Mundrane" userId="bdea106f-fec5-4615-8614-6dd8645a5ce3" providerId="ADAL" clId="{93B499A9-23B8-408C-AEA9-C88E16775D8C}" dt="2022-10-03T16:44:19.440" v="273"/>
        <pc:sldMkLst>
          <pc:docMk/>
          <pc:sldMk cId="3281585972" sldId="296"/>
        </pc:sldMkLst>
      </pc:sldChg>
      <pc:sldChg chg="add del">
        <pc:chgData name="Michael Mundrane" userId="bdea106f-fec5-4615-8614-6dd8645a5ce3" providerId="ADAL" clId="{93B499A9-23B8-408C-AEA9-C88E16775D8C}" dt="2022-10-03T16:51:54.401" v="311" actId="47"/>
        <pc:sldMkLst>
          <pc:docMk/>
          <pc:sldMk cId="2556360932" sldId="297"/>
        </pc:sldMkLst>
      </pc:sldChg>
      <pc:sldChg chg="add del">
        <pc:chgData name="Michael Mundrane" userId="bdea106f-fec5-4615-8614-6dd8645a5ce3" providerId="ADAL" clId="{93B499A9-23B8-408C-AEA9-C88E16775D8C}" dt="2022-10-03T16:44:47.428" v="274" actId="47"/>
        <pc:sldMkLst>
          <pc:docMk/>
          <pc:sldMk cId="2855999963" sldId="297"/>
        </pc:sldMkLst>
      </pc:sldChg>
      <pc:sldChg chg="add del">
        <pc:chgData name="Michael Mundrane" userId="bdea106f-fec5-4615-8614-6dd8645a5ce3" providerId="ADAL" clId="{93B499A9-23B8-408C-AEA9-C88E16775D8C}" dt="2022-10-03T16:50:56.480" v="300" actId="47"/>
        <pc:sldMkLst>
          <pc:docMk/>
          <pc:sldMk cId="2422418795" sldId="298"/>
        </pc:sldMkLst>
      </pc:sldChg>
      <pc:sldChg chg="addSp modSp add mod modTransition modAnim">
        <pc:chgData name="Michael Mundrane" userId="bdea106f-fec5-4615-8614-6dd8645a5ce3" providerId="ADAL" clId="{93B499A9-23B8-408C-AEA9-C88E16775D8C}" dt="2022-10-03T17:18:56.269" v="502" actId="20577"/>
        <pc:sldMkLst>
          <pc:docMk/>
          <pc:sldMk cId="696819277" sldId="299"/>
        </pc:sldMkLst>
        <pc:spChg chg="mod">
          <ac:chgData name="Michael Mundrane" userId="bdea106f-fec5-4615-8614-6dd8645a5ce3" providerId="ADAL" clId="{93B499A9-23B8-408C-AEA9-C88E16775D8C}" dt="2022-10-03T17:18:56.269" v="502" actId="20577"/>
          <ac:spMkLst>
            <pc:docMk/>
            <pc:sldMk cId="696819277" sldId="299"/>
            <ac:spMk id="2" creationId="{70C0CC31-640D-5DAA-5C14-C1885C9CFA8E}"/>
          </ac:spMkLst>
        </pc:spChg>
        <pc:spChg chg="mod">
          <ac:chgData name="Michael Mundrane" userId="bdea106f-fec5-4615-8614-6dd8645a5ce3" providerId="ADAL" clId="{93B499A9-23B8-408C-AEA9-C88E16775D8C}" dt="2022-10-03T16:46:22.216" v="287"/>
          <ac:spMkLst>
            <pc:docMk/>
            <pc:sldMk cId="696819277" sldId="299"/>
            <ac:spMk id="7" creationId="{51BC477E-B711-CE40-82A7-A76978A882D0}"/>
          </ac:spMkLst>
        </pc:spChg>
        <pc:spChg chg="mod">
          <ac:chgData name="Michael Mundrane" userId="bdea106f-fec5-4615-8614-6dd8645a5ce3" providerId="ADAL" clId="{93B499A9-23B8-408C-AEA9-C88E16775D8C}" dt="2022-10-03T16:46:22.216" v="287"/>
          <ac:spMkLst>
            <pc:docMk/>
            <pc:sldMk cId="696819277" sldId="299"/>
            <ac:spMk id="8" creationId="{36F8BCFD-E71E-ED34-10DB-7C485EB59EB9}"/>
          </ac:spMkLst>
        </pc:spChg>
        <pc:spChg chg="mod">
          <ac:chgData name="Michael Mundrane" userId="bdea106f-fec5-4615-8614-6dd8645a5ce3" providerId="ADAL" clId="{93B499A9-23B8-408C-AEA9-C88E16775D8C}" dt="2022-10-03T16:46:22.216" v="287"/>
          <ac:spMkLst>
            <pc:docMk/>
            <pc:sldMk cId="696819277" sldId="299"/>
            <ac:spMk id="10" creationId="{98283AEE-D61F-7A0E-019D-AC2817458FA7}"/>
          </ac:spMkLst>
        </pc:spChg>
        <pc:spChg chg="mod">
          <ac:chgData name="Michael Mundrane" userId="bdea106f-fec5-4615-8614-6dd8645a5ce3" providerId="ADAL" clId="{93B499A9-23B8-408C-AEA9-C88E16775D8C}" dt="2022-10-03T16:46:22.216" v="287"/>
          <ac:spMkLst>
            <pc:docMk/>
            <pc:sldMk cId="696819277" sldId="299"/>
            <ac:spMk id="11" creationId="{AA4C1D68-B6EB-ED4B-E79E-5C3935459967}"/>
          </ac:spMkLst>
        </pc:spChg>
        <pc:spChg chg="mod">
          <ac:chgData name="Michael Mundrane" userId="bdea106f-fec5-4615-8614-6dd8645a5ce3" providerId="ADAL" clId="{93B499A9-23B8-408C-AEA9-C88E16775D8C}" dt="2022-10-03T16:46:22.216" v="287"/>
          <ac:spMkLst>
            <pc:docMk/>
            <pc:sldMk cId="696819277" sldId="299"/>
            <ac:spMk id="13" creationId="{AE00A9CA-2845-E2A3-FA9C-D6D9D68DFCA9}"/>
          </ac:spMkLst>
        </pc:spChg>
        <pc:spChg chg="mod">
          <ac:chgData name="Michael Mundrane" userId="bdea106f-fec5-4615-8614-6dd8645a5ce3" providerId="ADAL" clId="{93B499A9-23B8-408C-AEA9-C88E16775D8C}" dt="2022-10-03T16:46:22.216" v="287"/>
          <ac:spMkLst>
            <pc:docMk/>
            <pc:sldMk cId="696819277" sldId="299"/>
            <ac:spMk id="14" creationId="{C8BFB2B7-A4A2-2BA8-33F7-82957CE29407}"/>
          </ac:spMkLst>
        </pc:spChg>
        <pc:grpChg chg="add mod">
          <ac:chgData name="Michael Mundrane" userId="bdea106f-fec5-4615-8614-6dd8645a5ce3" providerId="ADAL" clId="{93B499A9-23B8-408C-AEA9-C88E16775D8C}" dt="2022-10-03T16:46:22.216" v="287"/>
          <ac:grpSpMkLst>
            <pc:docMk/>
            <pc:sldMk cId="696819277" sldId="299"/>
            <ac:grpSpMk id="6" creationId="{746071C3-9893-FEBF-FAF2-4AD1B237B110}"/>
          </ac:grpSpMkLst>
        </pc:grpChg>
        <pc:grpChg chg="add mod">
          <ac:chgData name="Michael Mundrane" userId="bdea106f-fec5-4615-8614-6dd8645a5ce3" providerId="ADAL" clId="{93B499A9-23B8-408C-AEA9-C88E16775D8C}" dt="2022-10-03T16:46:22.216" v="287"/>
          <ac:grpSpMkLst>
            <pc:docMk/>
            <pc:sldMk cId="696819277" sldId="299"/>
            <ac:grpSpMk id="9" creationId="{026FAE05-2016-40FE-BD0D-74EFB7613E5A}"/>
          </ac:grpSpMkLst>
        </pc:grpChg>
        <pc:grpChg chg="add mod">
          <ac:chgData name="Michael Mundrane" userId="bdea106f-fec5-4615-8614-6dd8645a5ce3" providerId="ADAL" clId="{93B499A9-23B8-408C-AEA9-C88E16775D8C}" dt="2022-10-03T16:46:22.216" v="287"/>
          <ac:grpSpMkLst>
            <pc:docMk/>
            <pc:sldMk cId="696819277" sldId="299"/>
            <ac:grpSpMk id="12" creationId="{0DC313C3-0D61-58C2-932F-5C9F3C67ACFA}"/>
          </ac:grpSpMkLst>
        </pc:grpChg>
        <pc:picChg chg="mod">
          <ac:chgData name="Michael Mundrane" userId="bdea106f-fec5-4615-8614-6dd8645a5ce3" providerId="ADAL" clId="{93B499A9-23B8-408C-AEA9-C88E16775D8C}" dt="2022-10-03T16:45:55.960" v="285" actId="1076"/>
          <ac:picMkLst>
            <pc:docMk/>
            <pc:sldMk cId="696819277" sldId="299"/>
            <ac:picMk id="5" creationId="{3F2D8057-E282-2905-1846-517F3D936FEC}"/>
          </ac:picMkLst>
        </pc:picChg>
      </pc:sldChg>
      <pc:sldChg chg="modSp add mod">
        <pc:chgData name="Michael Mundrane" userId="bdea106f-fec5-4615-8614-6dd8645a5ce3" providerId="ADAL" clId="{93B499A9-23B8-408C-AEA9-C88E16775D8C}" dt="2022-10-03T18:00:24.659" v="1022" actId="207"/>
        <pc:sldMkLst>
          <pc:docMk/>
          <pc:sldMk cId="2248186459" sldId="300"/>
        </pc:sldMkLst>
        <pc:spChg chg="mod">
          <ac:chgData name="Michael Mundrane" userId="bdea106f-fec5-4615-8614-6dd8645a5ce3" providerId="ADAL" clId="{93B499A9-23B8-408C-AEA9-C88E16775D8C}" dt="2022-10-03T18:00:24.659" v="1022" actId="207"/>
          <ac:spMkLst>
            <pc:docMk/>
            <pc:sldMk cId="2248186459" sldId="300"/>
            <ac:spMk id="13" creationId="{82C43A52-C5BD-F693-AD81-BD88179CE200}"/>
          </ac:spMkLst>
        </pc:spChg>
      </pc:sldChg>
      <pc:sldChg chg="addSp modSp add mod ord">
        <pc:chgData name="Michael Mundrane" userId="bdea106f-fec5-4615-8614-6dd8645a5ce3" providerId="ADAL" clId="{93B499A9-23B8-408C-AEA9-C88E16775D8C}" dt="2022-10-03T16:59:12.445" v="448"/>
        <pc:sldMkLst>
          <pc:docMk/>
          <pc:sldMk cId="3567123603" sldId="301"/>
        </pc:sldMkLst>
        <pc:spChg chg="ord">
          <ac:chgData name="Michael Mundrane" userId="bdea106f-fec5-4615-8614-6dd8645a5ce3" providerId="ADAL" clId="{93B499A9-23B8-408C-AEA9-C88E16775D8C}" dt="2022-10-03T16:58:56.834" v="446" actId="166"/>
          <ac:spMkLst>
            <pc:docMk/>
            <pc:sldMk cId="3567123603" sldId="301"/>
            <ac:spMk id="14" creationId="{3E371C08-0E0E-983B-396D-AC589829A8C2}"/>
          </ac:spMkLst>
        </pc:spChg>
        <pc:picChg chg="mod">
          <ac:chgData name="Michael Mundrane" userId="bdea106f-fec5-4615-8614-6dd8645a5ce3" providerId="ADAL" clId="{93B499A9-23B8-408C-AEA9-C88E16775D8C}" dt="2022-10-03T16:57:55.238" v="441" actId="1076"/>
          <ac:picMkLst>
            <pc:docMk/>
            <pc:sldMk cId="3567123603" sldId="301"/>
            <ac:picMk id="9" creationId="{53E32346-DB54-A5FD-D72F-D45B73795ABF}"/>
          </ac:picMkLst>
        </pc:picChg>
        <pc:picChg chg="add mod">
          <ac:chgData name="Michael Mundrane" userId="bdea106f-fec5-4615-8614-6dd8645a5ce3" providerId="ADAL" clId="{93B499A9-23B8-408C-AEA9-C88E16775D8C}" dt="2022-10-03T16:57:55.238" v="441" actId="1076"/>
          <ac:picMkLst>
            <pc:docMk/>
            <pc:sldMk cId="3567123603" sldId="301"/>
            <ac:picMk id="10" creationId="{BAAE7785-C0DB-42FC-8002-B2B6026EDAEB}"/>
          </ac:picMkLst>
        </pc:picChg>
        <pc:picChg chg="add mod">
          <ac:chgData name="Michael Mundrane" userId="bdea106f-fec5-4615-8614-6dd8645a5ce3" providerId="ADAL" clId="{93B499A9-23B8-408C-AEA9-C88E16775D8C}" dt="2022-10-03T16:57:55.238" v="441" actId="1076"/>
          <ac:picMkLst>
            <pc:docMk/>
            <pc:sldMk cId="3567123603" sldId="301"/>
            <ac:picMk id="11" creationId="{E81733D5-0880-2018-E67E-37124993EA16}"/>
          </ac:picMkLst>
        </pc:picChg>
        <pc:picChg chg="add mod">
          <ac:chgData name="Michael Mundrane" userId="bdea106f-fec5-4615-8614-6dd8645a5ce3" providerId="ADAL" clId="{93B499A9-23B8-408C-AEA9-C88E16775D8C}" dt="2022-10-03T16:57:55.238" v="441" actId="1076"/>
          <ac:picMkLst>
            <pc:docMk/>
            <pc:sldMk cId="3567123603" sldId="301"/>
            <ac:picMk id="12" creationId="{AE58746E-4AC2-2433-4EEA-497A396016A2}"/>
          </ac:picMkLst>
        </pc:picChg>
        <pc:picChg chg="add mod">
          <ac:chgData name="Michael Mundrane" userId="bdea106f-fec5-4615-8614-6dd8645a5ce3" providerId="ADAL" clId="{93B499A9-23B8-408C-AEA9-C88E16775D8C}" dt="2022-10-03T16:57:55.238" v="441" actId="1076"/>
          <ac:picMkLst>
            <pc:docMk/>
            <pc:sldMk cId="3567123603" sldId="301"/>
            <ac:picMk id="13" creationId="{6CDA5CF4-24E1-782B-1060-1D3EC044B620}"/>
          </ac:picMkLst>
        </pc:picChg>
        <pc:picChg chg="add mod">
          <ac:chgData name="Michael Mundrane" userId="bdea106f-fec5-4615-8614-6dd8645a5ce3" providerId="ADAL" clId="{93B499A9-23B8-408C-AEA9-C88E16775D8C}" dt="2022-10-03T16:57:55.238" v="441" actId="1076"/>
          <ac:picMkLst>
            <pc:docMk/>
            <pc:sldMk cId="3567123603" sldId="301"/>
            <ac:picMk id="15" creationId="{3725247B-4F09-205D-5F51-C707BDAE8C0C}"/>
          </ac:picMkLst>
        </pc:picChg>
        <pc:picChg chg="add mod">
          <ac:chgData name="Michael Mundrane" userId="bdea106f-fec5-4615-8614-6dd8645a5ce3" providerId="ADAL" clId="{93B499A9-23B8-408C-AEA9-C88E16775D8C}" dt="2022-10-03T16:57:55.238" v="441" actId="1076"/>
          <ac:picMkLst>
            <pc:docMk/>
            <pc:sldMk cId="3567123603" sldId="301"/>
            <ac:picMk id="16" creationId="{6A749157-95FE-9239-F0F6-2289D17168D8}"/>
          </ac:picMkLst>
        </pc:picChg>
        <pc:picChg chg="add mod">
          <ac:chgData name="Michael Mundrane" userId="bdea106f-fec5-4615-8614-6dd8645a5ce3" providerId="ADAL" clId="{93B499A9-23B8-408C-AEA9-C88E16775D8C}" dt="2022-10-03T16:57:55.238" v="441" actId="1076"/>
          <ac:picMkLst>
            <pc:docMk/>
            <pc:sldMk cId="3567123603" sldId="301"/>
            <ac:picMk id="17" creationId="{D728CD53-697A-46B7-EE53-0D11716B1F37}"/>
          </ac:picMkLst>
        </pc:picChg>
        <pc:picChg chg="add mod">
          <ac:chgData name="Michael Mundrane" userId="bdea106f-fec5-4615-8614-6dd8645a5ce3" providerId="ADAL" clId="{93B499A9-23B8-408C-AEA9-C88E16775D8C}" dt="2022-10-03T16:57:55.238" v="441" actId="1076"/>
          <ac:picMkLst>
            <pc:docMk/>
            <pc:sldMk cId="3567123603" sldId="301"/>
            <ac:picMk id="18" creationId="{4428575F-040E-015C-737E-1A241F5D14C7}"/>
          </ac:picMkLst>
        </pc:picChg>
        <pc:picChg chg="add mod">
          <ac:chgData name="Michael Mundrane" userId="bdea106f-fec5-4615-8614-6dd8645a5ce3" providerId="ADAL" clId="{93B499A9-23B8-408C-AEA9-C88E16775D8C}" dt="2022-10-03T16:57:55.238" v="441" actId="1076"/>
          <ac:picMkLst>
            <pc:docMk/>
            <pc:sldMk cId="3567123603" sldId="301"/>
            <ac:picMk id="19" creationId="{0AFBE1E3-202A-6108-6640-890A9556BCA2}"/>
          </ac:picMkLst>
        </pc:picChg>
        <pc:picChg chg="add mod">
          <ac:chgData name="Michael Mundrane" userId="bdea106f-fec5-4615-8614-6dd8645a5ce3" providerId="ADAL" clId="{93B499A9-23B8-408C-AEA9-C88E16775D8C}" dt="2022-10-03T16:57:55.238" v="441" actId="1076"/>
          <ac:picMkLst>
            <pc:docMk/>
            <pc:sldMk cId="3567123603" sldId="301"/>
            <ac:picMk id="20" creationId="{529D0274-8425-0F23-1327-D3E0980E538F}"/>
          </ac:picMkLst>
        </pc:picChg>
        <pc:picChg chg="add mod">
          <ac:chgData name="Michael Mundrane" userId="bdea106f-fec5-4615-8614-6dd8645a5ce3" providerId="ADAL" clId="{93B499A9-23B8-408C-AEA9-C88E16775D8C}" dt="2022-10-03T16:57:55.238" v="441" actId="1076"/>
          <ac:picMkLst>
            <pc:docMk/>
            <pc:sldMk cId="3567123603" sldId="301"/>
            <ac:picMk id="21" creationId="{62E98000-BC51-2E70-61AA-9A9B742F6B49}"/>
          </ac:picMkLst>
        </pc:picChg>
        <pc:picChg chg="add mod">
          <ac:chgData name="Michael Mundrane" userId="bdea106f-fec5-4615-8614-6dd8645a5ce3" providerId="ADAL" clId="{93B499A9-23B8-408C-AEA9-C88E16775D8C}" dt="2022-10-03T16:57:55.238" v="441" actId="1076"/>
          <ac:picMkLst>
            <pc:docMk/>
            <pc:sldMk cId="3567123603" sldId="301"/>
            <ac:picMk id="23" creationId="{9917F7D5-7388-BA8B-ABB5-E9121293D766}"/>
          </ac:picMkLst>
        </pc:picChg>
        <pc:picChg chg="add mod">
          <ac:chgData name="Michael Mundrane" userId="bdea106f-fec5-4615-8614-6dd8645a5ce3" providerId="ADAL" clId="{93B499A9-23B8-408C-AEA9-C88E16775D8C}" dt="2022-10-03T16:57:55.238" v="441" actId="1076"/>
          <ac:picMkLst>
            <pc:docMk/>
            <pc:sldMk cId="3567123603" sldId="301"/>
            <ac:picMk id="24" creationId="{63848F7E-47F3-4576-824D-BEDEED4CF87A}"/>
          </ac:picMkLst>
        </pc:picChg>
        <pc:picChg chg="add mod">
          <ac:chgData name="Michael Mundrane" userId="bdea106f-fec5-4615-8614-6dd8645a5ce3" providerId="ADAL" clId="{93B499A9-23B8-408C-AEA9-C88E16775D8C}" dt="2022-10-03T16:57:55.238" v="441" actId="1076"/>
          <ac:picMkLst>
            <pc:docMk/>
            <pc:sldMk cId="3567123603" sldId="301"/>
            <ac:picMk id="25" creationId="{02F2086E-7F1B-37A7-A59F-7DFE6390C40E}"/>
          </ac:picMkLst>
        </pc:picChg>
        <pc:picChg chg="add mod">
          <ac:chgData name="Michael Mundrane" userId="bdea106f-fec5-4615-8614-6dd8645a5ce3" providerId="ADAL" clId="{93B499A9-23B8-408C-AEA9-C88E16775D8C}" dt="2022-10-03T16:57:55.238" v="441" actId="1076"/>
          <ac:picMkLst>
            <pc:docMk/>
            <pc:sldMk cId="3567123603" sldId="301"/>
            <ac:picMk id="26" creationId="{CDFD951B-4C43-3BEC-589A-D8E26580605A}"/>
          </ac:picMkLst>
        </pc:picChg>
        <pc:picChg chg="add mod">
          <ac:chgData name="Michael Mundrane" userId="bdea106f-fec5-4615-8614-6dd8645a5ce3" providerId="ADAL" clId="{93B499A9-23B8-408C-AEA9-C88E16775D8C}" dt="2022-10-03T16:58:40.427" v="443" actId="1076"/>
          <ac:picMkLst>
            <pc:docMk/>
            <pc:sldMk cId="3567123603" sldId="301"/>
            <ac:picMk id="27" creationId="{1CDBF82A-ABF3-AD80-2B12-F454FB2A7684}"/>
          </ac:picMkLst>
        </pc:picChg>
        <pc:picChg chg="add mod">
          <ac:chgData name="Michael Mundrane" userId="bdea106f-fec5-4615-8614-6dd8645a5ce3" providerId="ADAL" clId="{93B499A9-23B8-408C-AEA9-C88E16775D8C}" dt="2022-10-03T16:58:40.427" v="443" actId="1076"/>
          <ac:picMkLst>
            <pc:docMk/>
            <pc:sldMk cId="3567123603" sldId="301"/>
            <ac:picMk id="28" creationId="{E91AB3F9-A720-32B0-CF46-7D15507F2532}"/>
          </ac:picMkLst>
        </pc:picChg>
        <pc:picChg chg="add mod">
          <ac:chgData name="Michael Mundrane" userId="bdea106f-fec5-4615-8614-6dd8645a5ce3" providerId="ADAL" clId="{93B499A9-23B8-408C-AEA9-C88E16775D8C}" dt="2022-10-03T16:58:40.427" v="443" actId="1076"/>
          <ac:picMkLst>
            <pc:docMk/>
            <pc:sldMk cId="3567123603" sldId="301"/>
            <ac:picMk id="29" creationId="{448F49C0-D03C-66B2-93EA-43CB8D3B3C66}"/>
          </ac:picMkLst>
        </pc:picChg>
        <pc:picChg chg="add mod">
          <ac:chgData name="Michael Mundrane" userId="bdea106f-fec5-4615-8614-6dd8645a5ce3" providerId="ADAL" clId="{93B499A9-23B8-408C-AEA9-C88E16775D8C}" dt="2022-10-03T16:58:40.427" v="443" actId="1076"/>
          <ac:picMkLst>
            <pc:docMk/>
            <pc:sldMk cId="3567123603" sldId="301"/>
            <ac:picMk id="30" creationId="{EB31D818-0853-0D1A-5D14-81005B0BDD0B}"/>
          </ac:picMkLst>
        </pc:picChg>
        <pc:picChg chg="add mod">
          <ac:chgData name="Michael Mundrane" userId="bdea106f-fec5-4615-8614-6dd8645a5ce3" providerId="ADAL" clId="{93B499A9-23B8-408C-AEA9-C88E16775D8C}" dt="2022-10-03T16:58:47.440" v="445" actId="1076"/>
          <ac:picMkLst>
            <pc:docMk/>
            <pc:sldMk cId="3567123603" sldId="301"/>
            <ac:picMk id="31" creationId="{2D89804E-C5B1-7A62-F6E2-1B84B3E0F298}"/>
          </ac:picMkLst>
        </pc:picChg>
        <pc:picChg chg="add mod">
          <ac:chgData name="Michael Mundrane" userId="bdea106f-fec5-4615-8614-6dd8645a5ce3" providerId="ADAL" clId="{93B499A9-23B8-408C-AEA9-C88E16775D8C}" dt="2022-10-03T16:58:47.440" v="445" actId="1076"/>
          <ac:picMkLst>
            <pc:docMk/>
            <pc:sldMk cId="3567123603" sldId="301"/>
            <ac:picMk id="32" creationId="{03BC3B1F-301B-4549-77BE-7574C91700AC}"/>
          </ac:picMkLst>
        </pc:picChg>
        <pc:picChg chg="add mod">
          <ac:chgData name="Michael Mundrane" userId="bdea106f-fec5-4615-8614-6dd8645a5ce3" providerId="ADAL" clId="{93B499A9-23B8-408C-AEA9-C88E16775D8C}" dt="2022-10-03T16:58:47.440" v="445" actId="1076"/>
          <ac:picMkLst>
            <pc:docMk/>
            <pc:sldMk cId="3567123603" sldId="301"/>
            <ac:picMk id="33" creationId="{ED433FD7-F619-87CA-F706-DC6DE3AECE64}"/>
          </ac:picMkLst>
        </pc:picChg>
        <pc:picChg chg="add mod">
          <ac:chgData name="Michael Mundrane" userId="bdea106f-fec5-4615-8614-6dd8645a5ce3" providerId="ADAL" clId="{93B499A9-23B8-408C-AEA9-C88E16775D8C}" dt="2022-10-03T16:58:47.440" v="445" actId="1076"/>
          <ac:picMkLst>
            <pc:docMk/>
            <pc:sldMk cId="3567123603" sldId="301"/>
            <ac:picMk id="34" creationId="{BDBDC571-B5D2-FF99-205E-D853785FCFB9}"/>
          </ac:picMkLst>
        </pc:picChg>
      </pc:sldChg>
      <pc:sldChg chg="add del">
        <pc:chgData name="Michael Mundrane" userId="bdea106f-fec5-4615-8614-6dd8645a5ce3" providerId="ADAL" clId="{93B499A9-23B8-408C-AEA9-C88E16775D8C}" dt="2022-10-03T17:24:11.711" v="573" actId="47"/>
        <pc:sldMkLst>
          <pc:docMk/>
          <pc:sldMk cId="1741787419" sldId="302"/>
        </pc:sldMkLst>
      </pc:sldChg>
      <pc:sldChg chg="add del">
        <pc:chgData name="Michael Mundrane" userId="bdea106f-fec5-4615-8614-6dd8645a5ce3" providerId="ADAL" clId="{93B499A9-23B8-408C-AEA9-C88E16775D8C}" dt="2022-10-03T17:24:15.793" v="574" actId="47"/>
        <pc:sldMkLst>
          <pc:docMk/>
          <pc:sldMk cId="1567448620" sldId="303"/>
        </pc:sldMkLst>
      </pc:sldChg>
      <pc:sldChg chg="add del">
        <pc:chgData name="Michael Mundrane" userId="bdea106f-fec5-4615-8614-6dd8645a5ce3" providerId="ADAL" clId="{93B499A9-23B8-408C-AEA9-C88E16775D8C}" dt="2022-10-03T17:24:17.585" v="575" actId="47"/>
        <pc:sldMkLst>
          <pc:docMk/>
          <pc:sldMk cId="1181403087" sldId="304"/>
        </pc:sldMkLst>
      </pc:sldChg>
      <pc:sldChg chg="add del">
        <pc:chgData name="Michael Mundrane" userId="bdea106f-fec5-4615-8614-6dd8645a5ce3" providerId="ADAL" clId="{93B499A9-23B8-408C-AEA9-C88E16775D8C}" dt="2022-10-03T17:24:19.730" v="576" actId="47"/>
        <pc:sldMkLst>
          <pc:docMk/>
          <pc:sldMk cId="332726561" sldId="305"/>
        </pc:sldMkLst>
      </pc:sldChg>
      <pc:sldChg chg="addSp delSp modSp add mod">
        <pc:chgData name="Michael Mundrane" userId="bdea106f-fec5-4615-8614-6dd8645a5ce3" providerId="ADAL" clId="{93B499A9-23B8-408C-AEA9-C88E16775D8C}" dt="2022-10-03T18:12:21.172" v="1172"/>
        <pc:sldMkLst>
          <pc:docMk/>
          <pc:sldMk cId="3621042803" sldId="306"/>
        </pc:sldMkLst>
        <pc:spChg chg="mod">
          <ac:chgData name="Michael Mundrane" userId="bdea106f-fec5-4615-8614-6dd8645a5ce3" providerId="ADAL" clId="{93B499A9-23B8-408C-AEA9-C88E16775D8C}" dt="2022-10-03T17:22:51.410" v="552" actId="20577"/>
          <ac:spMkLst>
            <pc:docMk/>
            <pc:sldMk cId="3621042803" sldId="306"/>
            <ac:spMk id="2" creationId="{B4613716-F540-3CF5-DF32-D9C5DFD8A4D3}"/>
          </ac:spMkLst>
        </pc:spChg>
        <pc:spChg chg="mod">
          <ac:chgData name="Michael Mundrane" userId="bdea106f-fec5-4615-8614-6dd8645a5ce3" providerId="ADAL" clId="{93B499A9-23B8-408C-AEA9-C88E16775D8C}" dt="2022-10-03T17:48:16.170" v="779" actId="20577"/>
          <ac:spMkLst>
            <pc:docMk/>
            <pc:sldMk cId="3621042803" sldId="306"/>
            <ac:spMk id="3" creationId="{7D43461E-12E5-58BD-4927-14D1C87FCCB6}"/>
          </ac:spMkLst>
        </pc:spChg>
        <pc:picChg chg="del">
          <ac:chgData name="Michael Mundrane" userId="bdea106f-fec5-4615-8614-6dd8645a5ce3" providerId="ADAL" clId="{93B499A9-23B8-408C-AEA9-C88E16775D8C}" dt="2022-10-03T17:58:01.582" v="945" actId="478"/>
          <ac:picMkLst>
            <pc:docMk/>
            <pc:sldMk cId="3621042803" sldId="306"/>
            <ac:picMk id="5" creationId="{4713F3E3-48DA-EE40-0FC0-CDB75C99F27F}"/>
          </ac:picMkLst>
        </pc:picChg>
        <pc:picChg chg="add mod">
          <ac:chgData name="Michael Mundrane" userId="bdea106f-fec5-4615-8614-6dd8645a5ce3" providerId="ADAL" clId="{93B499A9-23B8-408C-AEA9-C88E16775D8C}" dt="2022-10-03T18:12:21.172" v="1172"/>
          <ac:picMkLst>
            <pc:docMk/>
            <pc:sldMk cId="3621042803" sldId="306"/>
            <ac:picMk id="6" creationId="{5AD0C13F-5519-B597-7553-7BAA3AF0902F}"/>
          </ac:picMkLst>
        </pc:picChg>
      </pc:sldChg>
      <pc:sldChg chg="addSp delSp modSp add mod">
        <pc:chgData name="Michael Mundrane" userId="bdea106f-fec5-4615-8614-6dd8645a5ce3" providerId="ADAL" clId="{93B499A9-23B8-408C-AEA9-C88E16775D8C}" dt="2022-10-03T18:12:22.569" v="1173"/>
        <pc:sldMkLst>
          <pc:docMk/>
          <pc:sldMk cId="4023783355" sldId="307"/>
        </pc:sldMkLst>
        <pc:spChg chg="mod">
          <ac:chgData name="Michael Mundrane" userId="bdea106f-fec5-4615-8614-6dd8645a5ce3" providerId="ADAL" clId="{93B499A9-23B8-408C-AEA9-C88E16775D8C}" dt="2022-10-03T17:50:57.940" v="942" actId="20577"/>
          <ac:spMkLst>
            <pc:docMk/>
            <pc:sldMk cId="4023783355" sldId="307"/>
            <ac:spMk id="2" creationId="{B4613716-F540-3CF5-DF32-D9C5DFD8A4D3}"/>
          </ac:spMkLst>
        </pc:spChg>
        <pc:spChg chg="mod">
          <ac:chgData name="Michael Mundrane" userId="bdea106f-fec5-4615-8614-6dd8645a5ce3" providerId="ADAL" clId="{93B499A9-23B8-408C-AEA9-C88E16775D8C}" dt="2022-10-03T17:50:29.127" v="941" actId="20577"/>
          <ac:spMkLst>
            <pc:docMk/>
            <pc:sldMk cId="4023783355" sldId="307"/>
            <ac:spMk id="3" creationId="{7D43461E-12E5-58BD-4927-14D1C87FCCB6}"/>
          </ac:spMkLst>
        </pc:spChg>
        <pc:picChg chg="del">
          <ac:chgData name="Michael Mundrane" userId="bdea106f-fec5-4615-8614-6dd8645a5ce3" providerId="ADAL" clId="{93B499A9-23B8-408C-AEA9-C88E16775D8C}" dt="2022-10-03T17:58:03.832" v="946" actId="478"/>
          <ac:picMkLst>
            <pc:docMk/>
            <pc:sldMk cId="4023783355" sldId="307"/>
            <ac:picMk id="5" creationId="{4713F3E3-48DA-EE40-0FC0-CDB75C99F27F}"/>
          </ac:picMkLst>
        </pc:picChg>
        <pc:picChg chg="add mod">
          <ac:chgData name="Michael Mundrane" userId="bdea106f-fec5-4615-8614-6dd8645a5ce3" providerId="ADAL" clId="{93B499A9-23B8-408C-AEA9-C88E16775D8C}" dt="2022-10-03T18:12:22.569" v="1173"/>
          <ac:picMkLst>
            <pc:docMk/>
            <pc:sldMk cId="4023783355" sldId="307"/>
            <ac:picMk id="6" creationId="{9E36909A-E353-6937-035B-3FBA14B5FD77}"/>
          </ac:picMkLst>
        </pc:picChg>
      </pc:sldChg>
      <pc:sldChg chg="addSp delSp modSp add mod">
        <pc:chgData name="Michael Mundrane" userId="bdea106f-fec5-4615-8614-6dd8645a5ce3" providerId="ADAL" clId="{93B499A9-23B8-408C-AEA9-C88E16775D8C}" dt="2022-10-03T18:12:24.329" v="1174"/>
        <pc:sldMkLst>
          <pc:docMk/>
          <pc:sldMk cId="1765619640" sldId="308"/>
        </pc:sldMkLst>
        <pc:spChg chg="mod">
          <ac:chgData name="Michael Mundrane" userId="bdea106f-fec5-4615-8614-6dd8645a5ce3" providerId="ADAL" clId="{93B499A9-23B8-408C-AEA9-C88E16775D8C}" dt="2022-10-03T17:46:49.503" v="701" actId="6549"/>
          <ac:spMkLst>
            <pc:docMk/>
            <pc:sldMk cId="1765619640" sldId="308"/>
            <ac:spMk id="2" creationId="{B4613716-F540-3CF5-DF32-D9C5DFD8A4D3}"/>
          </ac:spMkLst>
        </pc:spChg>
        <pc:spChg chg="mod">
          <ac:chgData name="Michael Mundrane" userId="bdea106f-fec5-4615-8614-6dd8645a5ce3" providerId="ADAL" clId="{93B499A9-23B8-408C-AEA9-C88E16775D8C}" dt="2022-10-03T18:08:27.910" v="1046" actId="20577"/>
          <ac:spMkLst>
            <pc:docMk/>
            <pc:sldMk cId="1765619640" sldId="308"/>
            <ac:spMk id="3" creationId="{7D43461E-12E5-58BD-4927-14D1C87FCCB6}"/>
          </ac:spMkLst>
        </pc:spChg>
        <pc:picChg chg="del">
          <ac:chgData name="Michael Mundrane" userId="bdea106f-fec5-4615-8614-6dd8645a5ce3" providerId="ADAL" clId="{93B499A9-23B8-408C-AEA9-C88E16775D8C}" dt="2022-10-03T17:58:06.591" v="947" actId="478"/>
          <ac:picMkLst>
            <pc:docMk/>
            <pc:sldMk cId="1765619640" sldId="308"/>
            <ac:picMk id="5" creationId="{4713F3E3-48DA-EE40-0FC0-CDB75C99F27F}"/>
          </ac:picMkLst>
        </pc:picChg>
        <pc:picChg chg="add mod">
          <ac:chgData name="Michael Mundrane" userId="bdea106f-fec5-4615-8614-6dd8645a5ce3" providerId="ADAL" clId="{93B499A9-23B8-408C-AEA9-C88E16775D8C}" dt="2022-10-03T18:12:24.329" v="1174"/>
          <ac:picMkLst>
            <pc:docMk/>
            <pc:sldMk cId="1765619640" sldId="308"/>
            <ac:picMk id="6" creationId="{22DDB9DA-A202-97C6-750E-98180EFA6738}"/>
          </ac:picMkLst>
        </pc:picChg>
      </pc:sldChg>
      <pc:sldChg chg="addSp delSp modSp add mod modTransition">
        <pc:chgData name="Michael Mundrane" userId="bdea106f-fec5-4615-8614-6dd8645a5ce3" providerId="ADAL" clId="{93B499A9-23B8-408C-AEA9-C88E16775D8C}" dt="2022-10-03T18:16:42.412" v="1245"/>
        <pc:sldMkLst>
          <pc:docMk/>
          <pc:sldMk cId="1996293031" sldId="309"/>
        </pc:sldMkLst>
        <pc:spChg chg="del mod">
          <ac:chgData name="Michael Mundrane" userId="bdea106f-fec5-4615-8614-6dd8645a5ce3" providerId="ADAL" clId="{93B499A9-23B8-408C-AEA9-C88E16775D8C}" dt="2022-10-03T18:13:54.091" v="1191" actId="478"/>
          <ac:spMkLst>
            <pc:docMk/>
            <pc:sldMk cId="1996293031" sldId="309"/>
            <ac:spMk id="2" creationId="{B4613716-F540-3CF5-DF32-D9C5DFD8A4D3}"/>
          </ac:spMkLst>
        </pc:spChg>
        <pc:spChg chg="mod">
          <ac:chgData name="Michael Mundrane" userId="bdea106f-fec5-4615-8614-6dd8645a5ce3" providerId="ADAL" clId="{93B499A9-23B8-408C-AEA9-C88E16775D8C}" dt="2022-10-03T18:15:11.777" v="1232" actId="20577"/>
          <ac:spMkLst>
            <pc:docMk/>
            <pc:sldMk cId="1996293031" sldId="309"/>
            <ac:spMk id="3" creationId="{7D43461E-12E5-58BD-4927-14D1C87FCCB6}"/>
          </ac:spMkLst>
        </pc:spChg>
        <pc:spChg chg="add mod">
          <ac:chgData name="Michael Mundrane" userId="bdea106f-fec5-4615-8614-6dd8645a5ce3" providerId="ADAL" clId="{93B499A9-23B8-408C-AEA9-C88E16775D8C}" dt="2022-10-03T18:15:50.923" v="1243" actId="164"/>
          <ac:spMkLst>
            <pc:docMk/>
            <pc:sldMk cId="1996293031" sldId="309"/>
            <ac:spMk id="4" creationId="{C7C75669-0741-2339-AAA5-19737561C857}"/>
          </ac:spMkLst>
        </pc:spChg>
        <pc:spChg chg="add mod">
          <ac:chgData name="Michael Mundrane" userId="bdea106f-fec5-4615-8614-6dd8645a5ce3" providerId="ADAL" clId="{93B499A9-23B8-408C-AEA9-C88E16775D8C}" dt="2022-10-03T18:15:50.923" v="1243" actId="164"/>
          <ac:spMkLst>
            <pc:docMk/>
            <pc:sldMk cId="1996293031" sldId="309"/>
            <ac:spMk id="6" creationId="{D04AFD1B-0DF5-2C2B-8277-C8D2C882EFD0}"/>
          </ac:spMkLst>
        </pc:spChg>
        <pc:spChg chg="add mod">
          <ac:chgData name="Michael Mundrane" userId="bdea106f-fec5-4615-8614-6dd8645a5ce3" providerId="ADAL" clId="{93B499A9-23B8-408C-AEA9-C88E16775D8C}" dt="2022-10-03T18:15:50.923" v="1243" actId="164"/>
          <ac:spMkLst>
            <pc:docMk/>
            <pc:sldMk cId="1996293031" sldId="309"/>
            <ac:spMk id="7" creationId="{AB0D6F12-F1B6-723E-F47B-CE5565AF3375}"/>
          </ac:spMkLst>
        </pc:spChg>
        <pc:spChg chg="add del mod">
          <ac:chgData name="Michael Mundrane" userId="bdea106f-fec5-4615-8614-6dd8645a5ce3" providerId="ADAL" clId="{93B499A9-23B8-408C-AEA9-C88E16775D8C}" dt="2022-10-03T18:13:57.733" v="1192" actId="478"/>
          <ac:spMkLst>
            <pc:docMk/>
            <pc:sldMk cId="1996293031" sldId="309"/>
            <ac:spMk id="9" creationId="{3EDD8EEE-8237-44CA-A9E6-4714DFEBD756}"/>
          </ac:spMkLst>
        </pc:spChg>
        <pc:grpChg chg="add mod">
          <ac:chgData name="Michael Mundrane" userId="bdea106f-fec5-4615-8614-6dd8645a5ce3" providerId="ADAL" clId="{93B499A9-23B8-408C-AEA9-C88E16775D8C}" dt="2022-10-03T18:15:57.608" v="1244" actId="1076"/>
          <ac:grpSpMkLst>
            <pc:docMk/>
            <pc:sldMk cId="1996293031" sldId="309"/>
            <ac:grpSpMk id="11" creationId="{4FA9623F-54F3-EC9C-5599-E56AC6E630C7}"/>
          </ac:grpSpMkLst>
        </pc:grpChg>
        <pc:picChg chg="del mod">
          <ac:chgData name="Michael Mundrane" userId="bdea106f-fec5-4615-8614-6dd8645a5ce3" providerId="ADAL" clId="{93B499A9-23B8-408C-AEA9-C88E16775D8C}" dt="2022-10-03T18:14:04.630" v="1194" actId="478"/>
          <ac:picMkLst>
            <pc:docMk/>
            <pc:sldMk cId="1996293031" sldId="309"/>
            <ac:picMk id="5" creationId="{4713F3E3-48DA-EE40-0FC0-CDB75C99F27F}"/>
          </ac:picMkLst>
        </pc:picChg>
        <pc:picChg chg="add mod">
          <ac:chgData name="Michael Mundrane" userId="bdea106f-fec5-4615-8614-6dd8645a5ce3" providerId="ADAL" clId="{93B499A9-23B8-408C-AEA9-C88E16775D8C}" dt="2022-10-03T18:14:18.268" v="1196" actId="1076"/>
          <ac:picMkLst>
            <pc:docMk/>
            <pc:sldMk cId="1996293031" sldId="309"/>
            <ac:picMk id="10" creationId="{CE25897C-2DB5-EA5E-7093-693DD2459241}"/>
          </ac:picMkLst>
        </pc:picChg>
      </pc:sldChg>
      <pc:sldChg chg="addSp delSp modSp add mod">
        <pc:chgData name="Michael Mundrane" userId="bdea106f-fec5-4615-8614-6dd8645a5ce3" providerId="ADAL" clId="{93B499A9-23B8-408C-AEA9-C88E16775D8C}" dt="2022-10-03T18:18:23.231" v="1252" actId="20577"/>
        <pc:sldMkLst>
          <pc:docMk/>
          <pc:sldMk cId="3148611843" sldId="310"/>
        </pc:sldMkLst>
        <pc:spChg chg="mod">
          <ac:chgData name="Michael Mundrane" userId="bdea106f-fec5-4615-8614-6dd8645a5ce3" providerId="ADAL" clId="{93B499A9-23B8-408C-AEA9-C88E16775D8C}" dt="2022-10-03T18:18:23.231" v="1252" actId="20577"/>
          <ac:spMkLst>
            <pc:docMk/>
            <pc:sldMk cId="3148611843" sldId="310"/>
            <ac:spMk id="2" creationId="{B4613716-F540-3CF5-DF32-D9C5DFD8A4D3}"/>
          </ac:spMkLst>
        </pc:spChg>
        <pc:spChg chg="mod">
          <ac:chgData name="Michael Mundrane" userId="bdea106f-fec5-4615-8614-6dd8645a5ce3" providerId="ADAL" clId="{93B499A9-23B8-408C-AEA9-C88E16775D8C}" dt="2022-10-03T18:09:05.421" v="1071" actId="20577"/>
          <ac:spMkLst>
            <pc:docMk/>
            <pc:sldMk cId="3148611843" sldId="310"/>
            <ac:spMk id="3" creationId="{7D43461E-12E5-58BD-4927-14D1C87FCCB6}"/>
          </ac:spMkLst>
        </pc:spChg>
        <pc:picChg chg="del">
          <ac:chgData name="Michael Mundrane" userId="bdea106f-fec5-4615-8614-6dd8645a5ce3" providerId="ADAL" clId="{93B499A9-23B8-408C-AEA9-C88E16775D8C}" dt="2022-10-03T17:58:11.970" v="949" actId="478"/>
          <ac:picMkLst>
            <pc:docMk/>
            <pc:sldMk cId="3148611843" sldId="310"/>
            <ac:picMk id="5" creationId="{4713F3E3-48DA-EE40-0FC0-CDB75C99F27F}"/>
          </ac:picMkLst>
        </pc:picChg>
        <pc:picChg chg="add mod">
          <ac:chgData name="Michael Mundrane" userId="bdea106f-fec5-4615-8614-6dd8645a5ce3" providerId="ADAL" clId="{93B499A9-23B8-408C-AEA9-C88E16775D8C}" dt="2022-10-03T18:12:25.949" v="1175"/>
          <ac:picMkLst>
            <pc:docMk/>
            <pc:sldMk cId="3148611843" sldId="310"/>
            <ac:picMk id="6" creationId="{B4740478-1057-6D86-7741-24509E7C9BDB}"/>
          </ac:picMkLst>
        </pc:picChg>
      </pc:sldChg>
      <pc:sldChg chg="delSp add del mod">
        <pc:chgData name="Michael Mundrane" userId="bdea106f-fec5-4615-8614-6dd8645a5ce3" providerId="ADAL" clId="{93B499A9-23B8-408C-AEA9-C88E16775D8C}" dt="2022-10-03T18:09:13.558" v="1072" actId="47"/>
        <pc:sldMkLst>
          <pc:docMk/>
          <pc:sldMk cId="1474507482" sldId="311"/>
        </pc:sldMkLst>
        <pc:picChg chg="del">
          <ac:chgData name="Michael Mundrane" userId="bdea106f-fec5-4615-8614-6dd8645a5ce3" providerId="ADAL" clId="{93B499A9-23B8-408C-AEA9-C88E16775D8C}" dt="2022-10-03T17:58:08.823" v="948" actId="478"/>
          <ac:picMkLst>
            <pc:docMk/>
            <pc:sldMk cId="1474507482" sldId="311"/>
            <ac:picMk id="5" creationId="{4713F3E3-48DA-EE40-0FC0-CDB75C99F27F}"/>
          </ac:picMkLst>
        </pc:picChg>
      </pc:sldChg>
      <pc:sldChg chg="addSp delSp modSp add del mod">
        <pc:chgData name="Michael Mundrane" userId="bdea106f-fec5-4615-8614-6dd8645a5ce3" providerId="ADAL" clId="{93B499A9-23B8-408C-AEA9-C88E16775D8C}" dt="2022-10-03T18:15:32.959" v="1233" actId="47"/>
        <pc:sldMkLst>
          <pc:docMk/>
          <pc:sldMk cId="1626603036" sldId="311"/>
        </pc:sldMkLst>
        <pc:spChg chg="mod">
          <ac:chgData name="Michael Mundrane" userId="bdea106f-fec5-4615-8614-6dd8645a5ce3" providerId="ADAL" clId="{93B499A9-23B8-408C-AEA9-C88E16775D8C}" dt="2022-10-03T18:11:28.721" v="1156" actId="20577"/>
          <ac:spMkLst>
            <pc:docMk/>
            <pc:sldMk cId="1626603036" sldId="311"/>
            <ac:spMk id="2" creationId="{B4613716-F540-3CF5-DF32-D9C5DFD8A4D3}"/>
          </ac:spMkLst>
        </pc:spChg>
        <pc:spChg chg="del mod">
          <ac:chgData name="Michael Mundrane" userId="bdea106f-fec5-4615-8614-6dd8645a5ce3" providerId="ADAL" clId="{93B499A9-23B8-408C-AEA9-C88E16775D8C}" dt="2022-10-03T18:09:57.081" v="1094" actId="478"/>
          <ac:spMkLst>
            <pc:docMk/>
            <pc:sldMk cId="1626603036" sldId="311"/>
            <ac:spMk id="3" creationId="{7D43461E-12E5-58BD-4927-14D1C87FCCB6}"/>
          </ac:spMkLst>
        </pc:spChg>
        <pc:spChg chg="add mod">
          <ac:chgData name="Michael Mundrane" userId="bdea106f-fec5-4615-8614-6dd8645a5ce3" providerId="ADAL" clId="{93B499A9-23B8-408C-AEA9-C88E16775D8C}" dt="2022-10-03T18:09:59.722" v="1102" actId="20577"/>
          <ac:spMkLst>
            <pc:docMk/>
            <pc:sldMk cId="1626603036" sldId="311"/>
            <ac:spMk id="5" creationId="{6E961A15-28A4-5A26-8D52-6E3DBE208973}"/>
          </ac:spMkLst>
        </pc:spChg>
        <pc:picChg chg="add mod">
          <ac:chgData name="Michael Mundrane" userId="bdea106f-fec5-4615-8614-6dd8645a5ce3" providerId="ADAL" clId="{93B499A9-23B8-408C-AEA9-C88E16775D8C}" dt="2022-10-03T18:12:27.316" v="1176"/>
          <ac:picMkLst>
            <pc:docMk/>
            <pc:sldMk cId="1626603036" sldId="311"/>
            <ac:picMk id="6" creationId="{C1CBB3B8-7CDD-54F0-97D0-CDD922EA0E2C}"/>
          </ac:picMkLst>
        </pc:picChg>
      </pc:sldChg>
      <pc:sldChg chg="addSp delSp modSp add del mod">
        <pc:chgData name="Michael Mundrane" userId="bdea106f-fec5-4615-8614-6dd8645a5ce3" providerId="ADAL" clId="{93B499A9-23B8-408C-AEA9-C88E16775D8C}" dt="2022-10-03T18:07:05.245" v="1037" actId="47"/>
        <pc:sldMkLst>
          <pc:docMk/>
          <pc:sldMk cId="394854702" sldId="312"/>
        </pc:sldMkLst>
        <pc:spChg chg="mod topLvl">
          <ac:chgData name="Michael Mundrane" userId="bdea106f-fec5-4615-8614-6dd8645a5ce3" providerId="ADAL" clId="{93B499A9-23B8-408C-AEA9-C88E16775D8C}" dt="2022-10-03T18:06:29.914" v="1031" actId="164"/>
          <ac:spMkLst>
            <pc:docMk/>
            <pc:sldMk cId="394854702" sldId="312"/>
            <ac:spMk id="16" creationId="{5F9E5666-82F5-6E14-077F-E268A5C946DB}"/>
          </ac:spMkLst>
        </pc:spChg>
        <pc:spChg chg="mod topLvl">
          <ac:chgData name="Michael Mundrane" userId="bdea106f-fec5-4615-8614-6dd8645a5ce3" providerId="ADAL" clId="{93B499A9-23B8-408C-AEA9-C88E16775D8C}" dt="2022-10-03T18:06:29.914" v="1031" actId="164"/>
          <ac:spMkLst>
            <pc:docMk/>
            <pc:sldMk cId="394854702" sldId="312"/>
            <ac:spMk id="17" creationId="{10C0F9FC-544F-5721-1489-844388E4D022}"/>
          </ac:spMkLst>
        </pc:spChg>
        <pc:spChg chg="mod">
          <ac:chgData name="Michael Mundrane" userId="bdea106f-fec5-4615-8614-6dd8645a5ce3" providerId="ADAL" clId="{93B499A9-23B8-408C-AEA9-C88E16775D8C}" dt="2022-10-03T18:06:26.601" v="1030" actId="1076"/>
          <ac:spMkLst>
            <pc:docMk/>
            <pc:sldMk cId="394854702" sldId="312"/>
            <ac:spMk id="19" creationId="{9ACD7F23-CB36-0C64-2046-FEB45B4A0FC7}"/>
          </ac:spMkLst>
        </pc:spChg>
        <pc:grpChg chg="del">
          <ac:chgData name="Michael Mundrane" userId="bdea106f-fec5-4615-8614-6dd8645a5ce3" providerId="ADAL" clId="{93B499A9-23B8-408C-AEA9-C88E16775D8C}" dt="2022-10-03T18:05:58.760" v="1024" actId="165"/>
          <ac:grpSpMkLst>
            <pc:docMk/>
            <pc:sldMk cId="394854702" sldId="312"/>
            <ac:grpSpMk id="5" creationId="{6983FB0E-F39F-A5E6-CE6F-3A1A316BF2EC}"/>
          </ac:grpSpMkLst>
        </pc:grpChg>
        <pc:grpChg chg="add mod">
          <ac:chgData name="Michael Mundrane" userId="bdea106f-fec5-4615-8614-6dd8645a5ce3" providerId="ADAL" clId="{93B499A9-23B8-408C-AEA9-C88E16775D8C}" dt="2022-10-03T18:06:39.342" v="1032" actId="1076"/>
          <ac:grpSpMkLst>
            <pc:docMk/>
            <pc:sldMk cId="394854702" sldId="312"/>
            <ac:grpSpMk id="7" creationId="{D3EB4567-F981-D195-0547-F15D639DB3A0}"/>
          </ac:grpSpMkLst>
        </pc:grpChg>
      </pc:sldChg>
    </pc:docChg>
  </pc:docChgLst>
  <pc:docChgLst>
    <pc:chgData name="Michael Mundrane" userId="bdea106f-fec5-4615-8614-6dd8645a5ce3" providerId="ADAL" clId="{E1DDCD4A-3645-4C0B-9799-9C195F0651DB}"/>
    <pc:docChg chg="undo custSel addSld delSld modSld sldOrd modSection">
      <pc:chgData name="Michael Mundrane" userId="bdea106f-fec5-4615-8614-6dd8645a5ce3" providerId="ADAL" clId="{E1DDCD4A-3645-4C0B-9799-9C195F0651DB}" dt="2022-08-04T20:37:58.740" v="4871" actId="20577"/>
      <pc:docMkLst>
        <pc:docMk/>
      </pc:docMkLst>
      <pc:sldChg chg="modSp mod">
        <pc:chgData name="Michael Mundrane" userId="bdea106f-fec5-4615-8614-6dd8645a5ce3" providerId="ADAL" clId="{E1DDCD4A-3645-4C0B-9799-9C195F0651DB}" dt="2022-08-04T15:33:19.781" v="150" actId="20577"/>
        <pc:sldMkLst>
          <pc:docMk/>
          <pc:sldMk cId="714300357" sldId="258"/>
        </pc:sldMkLst>
        <pc:spChg chg="mod">
          <ac:chgData name="Michael Mundrane" userId="bdea106f-fec5-4615-8614-6dd8645a5ce3" providerId="ADAL" clId="{E1DDCD4A-3645-4C0B-9799-9C195F0651DB}" dt="2022-08-04T15:33:19.781" v="150" actId="20577"/>
          <ac:spMkLst>
            <pc:docMk/>
            <pc:sldMk cId="714300357" sldId="258"/>
            <ac:spMk id="2" creationId="{00000000-0000-0000-0000-000000000000}"/>
          </ac:spMkLst>
        </pc:spChg>
        <pc:spChg chg="mod">
          <ac:chgData name="Michael Mundrane" userId="bdea106f-fec5-4615-8614-6dd8645a5ce3" providerId="ADAL" clId="{E1DDCD4A-3645-4C0B-9799-9C195F0651DB}" dt="2022-08-04T15:32:49.308" v="75" actId="255"/>
          <ac:spMkLst>
            <pc:docMk/>
            <pc:sldMk cId="714300357" sldId="258"/>
            <ac:spMk id="19" creationId="{00000000-0000-0000-0000-000000000000}"/>
          </ac:spMkLst>
        </pc:spChg>
      </pc:sldChg>
      <pc:sldChg chg="modSp mod">
        <pc:chgData name="Michael Mundrane" userId="bdea106f-fec5-4615-8614-6dd8645a5ce3" providerId="ADAL" clId="{E1DDCD4A-3645-4C0B-9799-9C195F0651DB}" dt="2022-08-04T15:31:24.852" v="3" actId="20577"/>
        <pc:sldMkLst>
          <pc:docMk/>
          <pc:sldMk cId="274378230" sldId="260"/>
        </pc:sldMkLst>
        <pc:spChg chg="mod">
          <ac:chgData name="Michael Mundrane" userId="bdea106f-fec5-4615-8614-6dd8645a5ce3" providerId="ADAL" clId="{E1DDCD4A-3645-4C0B-9799-9C195F0651DB}" dt="2022-08-04T15:31:24.852" v="3" actId="20577"/>
          <ac:spMkLst>
            <pc:docMk/>
            <pc:sldMk cId="274378230" sldId="260"/>
            <ac:spMk id="2" creationId="{00000000-0000-0000-0000-000000000000}"/>
          </ac:spMkLst>
        </pc:spChg>
      </pc:sldChg>
      <pc:sldChg chg="addSp delSp modSp mod modAnim">
        <pc:chgData name="Michael Mundrane" userId="bdea106f-fec5-4615-8614-6dd8645a5ce3" providerId="ADAL" clId="{E1DDCD4A-3645-4C0B-9799-9C195F0651DB}" dt="2022-08-04T16:32:27.997" v="3110" actId="255"/>
        <pc:sldMkLst>
          <pc:docMk/>
          <pc:sldMk cId="2394742358" sldId="262"/>
        </pc:sldMkLst>
        <pc:spChg chg="mod">
          <ac:chgData name="Michael Mundrane" userId="bdea106f-fec5-4615-8614-6dd8645a5ce3" providerId="ADAL" clId="{E1DDCD4A-3645-4C0B-9799-9C195F0651DB}" dt="2022-08-04T16:32:27.997" v="3110" actId="255"/>
          <ac:spMkLst>
            <pc:docMk/>
            <pc:sldMk cId="2394742358" sldId="262"/>
            <ac:spMk id="2" creationId="{BFBCA08A-DD74-47B8-AE90-4F51956AAF26}"/>
          </ac:spMkLst>
        </pc:spChg>
        <pc:spChg chg="mod">
          <ac:chgData name="Michael Mundrane" userId="bdea106f-fec5-4615-8614-6dd8645a5ce3" providerId="ADAL" clId="{E1DDCD4A-3645-4C0B-9799-9C195F0651DB}" dt="2022-08-04T16:27:15.938" v="2766" actId="20577"/>
          <ac:spMkLst>
            <pc:docMk/>
            <pc:sldMk cId="2394742358" sldId="262"/>
            <ac:spMk id="3" creationId="{7E6297C3-0273-460E-91BB-4FC36C0E2900}"/>
          </ac:spMkLst>
        </pc:spChg>
        <pc:spChg chg="add mod">
          <ac:chgData name="Michael Mundrane" userId="bdea106f-fec5-4615-8614-6dd8645a5ce3" providerId="ADAL" clId="{E1DDCD4A-3645-4C0B-9799-9C195F0651DB}" dt="2022-08-04T16:26:38.282" v="2759" actId="1076"/>
          <ac:spMkLst>
            <pc:docMk/>
            <pc:sldMk cId="2394742358" sldId="262"/>
            <ac:spMk id="5" creationId="{5010D6C3-A7B6-C081-D436-BB532380321F}"/>
          </ac:spMkLst>
        </pc:spChg>
        <pc:spChg chg="add mod">
          <ac:chgData name="Michael Mundrane" userId="bdea106f-fec5-4615-8614-6dd8645a5ce3" providerId="ADAL" clId="{E1DDCD4A-3645-4C0B-9799-9C195F0651DB}" dt="2022-08-04T15:42:14.121" v="533" actId="164"/>
          <ac:spMkLst>
            <pc:docMk/>
            <pc:sldMk cId="2394742358" sldId="262"/>
            <ac:spMk id="6" creationId="{6239CCA0-0D14-F80B-A4C5-852B2DE38592}"/>
          </ac:spMkLst>
        </pc:spChg>
        <pc:spChg chg="add del mod">
          <ac:chgData name="Michael Mundrane" userId="bdea106f-fec5-4615-8614-6dd8645a5ce3" providerId="ADAL" clId="{E1DDCD4A-3645-4C0B-9799-9C195F0651DB}" dt="2022-08-04T15:40:15.524" v="440" actId="478"/>
          <ac:spMkLst>
            <pc:docMk/>
            <pc:sldMk cId="2394742358" sldId="262"/>
            <ac:spMk id="7" creationId="{D408B7FE-A2D0-3B93-8EE8-6B3D757E27C6}"/>
          </ac:spMkLst>
        </pc:spChg>
        <pc:spChg chg="add mod">
          <ac:chgData name="Michael Mundrane" userId="bdea106f-fec5-4615-8614-6dd8645a5ce3" providerId="ADAL" clId="{E1DDCD4A-3645-4C0B-9799-9C195F0651DB}" dt="2022-08-04T15:42:14.121" v="533" actId="164"/>
          <ac:spMkLst>
            <pc:docMk/>
            <pc:sldMk cId="2394742358" sldId="262"/>
            <ac:spMk id="8" creationId="{38AD8606-C858-5DB1-41B1-AA224CADE39B}"/>
          </ac:spMkLst>
        </pc:spChg>
        <pc:grpChg chg="add mod">
          <ac:chgData name="Michael Mundrane" userId="bdea106f-fec5-4615-8614-6dd8645a5ce3" providerId="ADAL" clId="{E1DDCD4A-3645-4C0B-9799-9C195F0651DB}" dt="2022-08-04T16:09:22.215" v="1729" actId="1035"/>
          <ac:grpSpMkLst>
            <pc:docMk/>
            <pc:sldMk cId="2394742358" sldId="262"/>
            <ac:grpSpMk id="9" creationId="{468E7181-880C-BF5C-0F3A-94664B0BE956}"/>
          </ac:grpSpMkLst>
        </pc:grpChg>
      </pc:sldChg>
      <pc:sldChg chg="addSp delSp modSp new del mod modShow">
        <pc:chgData name="Michael Mundrane" userId="bdea106f-fec5-4615-8614-6dd8645a5ce3" providerId="ADAL" clId="{E1DDCD4A-3645-4C0B-9799-9C195F0651DB}" dt="2022-08-04T17:05:59.076" v="3990" actId="47"/>
        <pc:sldMkLst>
          <pc:docMk/>
          <pc:sldMk cId="1399259657" sldId="263"/>
        </pc:sldMkLst>
        <pc:spChg chg="del">
          <ac:chgData name="Michael Mundrane" userId="bdea106f-fec5-4615-8614-6dd8645a5ce3" providerId="ADAL" clId="{E1DDCD4A-3645-4C0B-9799-9C195F0651DB}" dt="2022-08-04T15:33:49.947" v="165" actId="478"/>
          <ac:spMkLst>
            <pc:docMk/>
            <pc:sldMk cId="1399259657" sldId="263"/>
            <ac:spMk id="2" creationId="{F227C7B7-31D4-3A90-992A-A0DF9F896480}"/>
          </ac:spMkLst>
        </pc:spChg>
        <pc:spChg chg="mod">
          <ac:chgData name="Michael Mundrane" userId="bdea106f-fec5-4615-8614-6dd8645a5ce3" providerId="ADAL" clId="{E1DDCD4A-3645-4C0B-9799-9C195F0651DB}" dt="2022-08-04T15:33:45.078" v="164" actId="20577"/>
          <ac:spMkLst>
            <pc:docMk/>
            <pc:sldMk cId="1399259657" sldId="263"/>
            <ac:spMk id="3" creationId="{2963211F-6143-F51F-BDBA-7CB056C8D5D4}"/>
          </ac:spMkLst>
        </pc:spChg>
        <pc:spChg chg="add del mod">
          <ac:chgData name="Michael Mundrane" userId="bdea106f-fec5-4615-8614-6dd8645a5ce3" providerId="ADAL" clId="{E1DDCD4A-3645-4C0B-9799-9C195F0651DB}" dt="2022-08-04T15:48:21.672" v="602" actId="478"/>
          <ac:spMkLst>
            <pc:docMk/>
            <pc:sldMk cId="1399259657" sldId="263"/>
            <ac:spMk id="4" creationId="{3D09244D-5BEE-3AFC-415B-3879268B2C2C}"/>
          </ac:spMkLst>
        </pc:spChg>
        <pc:spChg chg="add del mod">
          <ac:chgData name="Michael Mundrane" userId="bdea106f-fec5-4615-8614-6dd8645a5ce3" providerId="ADAL" clId="{E1DDCD4A-3645-4C0B-9799-9C195F0651DB}" dt="2022-08-04T15:47:36.196" v="591" actId="478"/>
          <ac:spMkLst>
            <pc:docMk/>
            <pc:sldMk cId="1399259657" sldId="263"/>
            <ac:spMk id="5" creationId="{43156E6E-685E-CEE5-9390-3F971D18219F}"/>
          </ac:spMkLst>
        </pc:spChg>
        <pc:spChg chg="add mod">
          <ac:chgData name="Michael Mundrane" userId="bdea106f-fec5-4615-8614-6dd8645a5ce3" providerId="ADAL" clId="{E1DDCD4A-3645-4C0B-9799-9C195F0651DB}" dt="2022-08-04T16:24:01.086" v="2743"/>
          <ac:spMkLst>
            <pc:docMk/>
            <pc:sldMk cId="1399259657" sldId="263"/>
            <ac:spMk id="23" creationId="{B3933C10-B81A-4122-B165-F25A41D4C296}"/>
          </ac:spMkLst>
        </pc:spChg>
        <pc:spChg chg="add mod">
          <ac:chgData name="Michael Mundrane" userId="bdea106f-fec5-4615-8614-6dd8645a5ce3" providerId="ADAL" clId="{E1DDCD4A-3645-4C0B-9799-9C195F0651DB}" dt="2022-08-04T16:24:13.303" v="2746" actId="1076"/>
          <ac:spMkLst>
            <pc:docMk/>
            <pc:sldMk cId="1399259657" sldId="263"/>
            <ac:spMk id="25" creationId="{CFCDB90D-1C21-5BDB-3F6B-F7BCB756B980}"/>
          </ac:spMkLst>
        </pc:spChg>
        <pc:spChg chg="add mod">
          <ac:chgData name="Michael Mundrane" userId="bdea106f-fec5-4615-8614-6dd8645a5ce3" providerId="ADAL" clId="{E1DDCD4A-3645-4C0B-9799-9C195F0651DB}" dt="2022-08-04T16:24:30.554" v="2749" actId="1076"/>
          <ac:spMkLst>
            <pc:docMk/>
            <pc:sldMk cId="1399259657" sldId="263"/>
            <ac:spMk id="27" creationId="{1CA3AF04-7E27-3560-CCFE-359D414383F3}"/>
          </ac:spMkLst>
        </pc:spChg>
        <pc:spChg chg="add mod">
          <ac:chgData name="Michael Mundrane" userId="bdea106f-fec5-4615-8614-6dd8645a5ce3" providerId="ADAL" clId="{E1DDCD4A-3645-4C0B-9799-9C195F0651DB}" dt="2022-08-04T16:24:44.920" v="2752" actId="1076"/>
          <ac:spMkLst>
            <pc:docMk/>
            <pc:sldMk cId="1399259657" sldId="263"/>
            <ac:spMk id="29" creationId="{25B25D69-832B-B9DB-718B-A1A8E3A17FF6}"/>
          </ac:spMkLst>
        </pc:spChg>
        <pc:spChg chg="add mod">
          <ac:chgData name="Michael Mundrane" userId="bdea106f-fec5-4615-8614-6dd8645a5ce3" providerId="ADAL" clId="{E1DDCD4A-3645-4C0B-9799-9C195F0651DB}" dt="2022-08-04T16:25:03.558" v="2755" actId="1076"/>
          <ac:spMkLst>
            <pc:docMk/>
            <pc:sldMk cId="1399259657" sldId="263"/>
            <ac:spMk id="31" creationId="{CF83D69B-0737-51BF-4EAB-467CA57D89C2}"/>
          </ac:spMkLst>
        </pc:spChg>
        <pc:spChg chg="add mod">
          <ac:chgData name="Michael Mundrane" userId="bdea106f-fec5-4615-8614-6dd8645a5ce3" providerId="ADAL" clId="{E1DDCD4A-3645-4C0B-9799-9C195F0651DB}" dt="2022-08-04T16:26:15.719" v="2758" actId="1076"/>
          <ac:spMkLst>
            <pc:docMk/>
            <pc:sldMk cId="1399259657" sldId="263"/>
            <ac:spMk id="33" creationId="{3AC1B2E6-093D-B5AF-CA1C-EDA44FB2EB93}"/>
          </ac:spMkLst>
        </pc:spChg>
        <pc:picChg chg="add del mod">
          <ac:chgData name="Michael Mundrane" userId="bdea106f-fec5-4615-8614-6dd8645a5ce3" providerId="ADAL" clId="{E1DDCD4A-3645-4C0B-9799-9C195F0651DB}" dt="2022-08-04T16:23:12.554" v="2732" actId="478"/>
          <ac:picMkLst>
            <pc:docMk/>
            <pc:sldMk cId="1399259657" sldId="263"/>
            <ac:picMk id="7" creationId="{2F3A68E5-7C20-E073-5F06-FE7C5DC95BF2}"/>
          </ac:picMkLst>
        </pc:picChg>
        <pc:picChg chg="add del mod">
          <ac:chgData name="Michael Mundrane" userId="bdea106f-fec5-4615-8614-6dd8645a5ce3" providerId="ADAL" clId="{E1DDCD4A-3645-4C0B-9799-9C195F0651DB}" dt="2022-08-04T16:23:13.172" v="2733" actId="478"/>
          <ac:picMkLst>
            <pc:docMk/>
            <pc:sldMk cId="1399259657" sldId="263"/>
            <ac:picMk id="9" creationId="{949EFD96-2BE6-8705-290E-3CDDFD78E9FE}"/>
          </ac:picMkLst>
        </pc:picChg>
        <pc:picChg chg="add del mod">
          <ac:chgData name="Michael Mundrane" userId="bdea106f-fec5-4615-8614-6dd8645a5ce3" providerId="ADAL" clId="{E1DDCD4A-3645-4C0B-9799-9C195F0651DB}" dt="2022-08-04T16:23:11.805" v="2731" actId="478"/>
          <ac:picMkLst>
            <pc:docMk/>
            <pc:sldMk cId="1399259657" sldId="263"/>
            <ac:picMk id="11" creationId="{A0365B5D-D582-A242-434D-869B8D970275}"/>
          </ac:picMkLst>
        </pc:picChg>
        <pc:picChg chg="add del mod">
          <ac:chgData name="Michael Mundrane" userId="bdea106f-fec5-4615-8614-6dd8645a5ce3" providerId="ADAL" clId="{E1DDCD4A-3645-4C0B-9799-9C195F0651DB}" dt="2022-08-04T16:23:16.247" v="2737" actId="478"/>
          <ac:picMkLst>
            <pc:docMk/>
            <pc:sldMk cId="1399259657" sldId="263"/>
            <ac:picMk id="13" creationId="{9163DC12-1D0E-46F6-2322-B37FAE184B9D}"/>
          </ac:picMkLst>
        </pc:picChg>
        <pc:picChg chg="add del mod">
          <ac:chgData name="Michael Mundrane" userId="bdea106f-fec5-4615-8614-6dd8645a5ce3" providerId="ADAL" clId="{E1DDCD4A-3645-4C0B-9799-9C195F0651DB}" dt="2022-08-04T16:23:13.872" v="2734" actId="478"/>
          <ac:picMkLst>
            <pc:docMk/>
            <pc:sldMk cId="1399259657" sldId="263"/>
            <ac:picMk id="15" creationId="{A9F39112-8F42-437F-5026-B790BF1CCFD3}"/>
          </ac:picMkLst>
        </pc:picChg>
        <pc:picChg chg="add del mod">
          <ac:chgData name="Michael Mundrane" userId="bdea106f-fec5-4615-8614-6dd8645a5ce3" providerId="ADAL" clId="{E1DDCD4A-3645-4C0B-9799-9C195F0651DB}" dt="2022-08-04T16:23:15.343" v="2736" actId="478"/>
          <ac:picMkLst>
            <pc:docMk/>
            <pc:sldMk cId="1399259657" sldId="263"/>
            <ac:picMk id="17" creationId="{22741207-43A1-552C-A5FA-0EDEBC056EA2}"/>
          </ac:picMkLst>
        </pc:picChg>
        <pc:picChg chg="add del mod">
          <ac:chgData name="Michael Mundrane" userId="bdea106f-fec5-4615-8614-6dd8645a5ce3" providerId="ADAL" clId="{E1DDCD4A-3645-4C0B-9799-9C195F0651DB}" dt="2022-08-04T16:23:14.674" v="2735" actId="478"/>
          <ac:picMkLst>
            <pc:docMk/>
            <pc:sldMk cId="1399259657" sldId="263"/>
            <ac:picMk id="19" creationId="{42EB7DA8-FFB2-8988-9658-15CAABDCCB42}"/>
          </ac:picMkLst>
        </pc:picChg>
        <pc:picChg chg="add del mod">
          <ac:chgData name="Michael Mundrane" userId="bdea106f-fec5-4615-8614-6dd8645a5ce3" providerId="ADAL" clId="{E1DDCD4A-3645-4C0B-9799-9C195F0651DB}" dt="2022-08-04T16:23:16.823" v="2738" actId="478"/>
          <ac:picMkLst>
            <pc:docMk/>
            <pc:sldMk cId="1399259657" sldId="263"/>
            <ac:picMk id="21" creationId="{D83D902D-5226-CF43-D5A2-F5ABC74997F2}"/>
          </ac:picMkLst>
        </pc:picChg>
      </pc:sldChg>
      <pc:sldChg chg="addSp delSp modSp new mod modAnim">
        <pc:chgData name="Michael Mundrane" userId="bdea106f-fec5-4615-8614-6dd8645a5ce3" providerId="ADAL" clId="{E1DDCD4A-3645-4C0B-9799-9C195F0651DB}" dt="2022-08-04T20:03:32.643" v="4587"/>
        <pc:sldMkLst>
          <pc:docMk/>
          <pc:sldMk cId="2586266215" sldId="264"/>
        </pc:sldMkLst>
        <pc:spChg chg="mod">
          <ac:chgData name="Michael Mundrane" userId="bdea106f-fec5-4615-8614-6dd8645a5ce3" providerId="ADAL" clId="{E1DDCD4A-3645-4C0B-9799-9C195F0651DB}" dt="2022-08-04T20:02:58.396" v="4581" actId="5793"/>
          <ac:spMkLst>
            <pc:docMk/>
            <pc:sldMk cId="2586266215" sldId="264"/>
            <ac:spMk id="2" creationId="{71A2CAF9-D911-AA77-49EF-329EE5EF170D}"/>
          </ac:spMkLst>
        </pc:spChg>
        <pc:spChg chg="mod">
          <ac:chgData name="Michael Mundrane" userId="bdea106f-fec5-4615-8614-6dd8645a5ce3" providerId="ADAL" clId="{E1DDCD4A-3645-4C0B-9799-9C195F0651DB}" dt="2022-08-04T16:19:10.369" v="2448" actId="20577"/>
          <ac:spMkLst>
            <pc:docMk/>
            <pc:sldMk cId="2586266215" sldId="264"/>
            <ac:spMk id="3" creationId="{9F298880-0119-45F6-E812-F7BBB46FE46E}"/>
          </ac:spMkLst>
        </pc:spChg>
        <pc:spChg chg="add mod">
          <ac:chgData name="Michael Mundrane" userId="bdea106f-fec5-4615-8614-6dd8645a5ce3" providerId="ADAL" clId="{E1DDCD4A-3645-4C0B-9799-9C195F0651DB}" dt="2022-08-04T15:46:23.417" v="577" actId="1076"/>
          <ac:spMkLst>
            <pc:docMk/>
            <pc:sldMk cId="2586266215" sldId="264"/>
            <ac:spMk id="5" creationId="{BB2B3144-241C-7D78-86AD-2CEF327A43A5}"/>
          </ac:spMkLst>
        </pc:spChg>
        <pc:spChg chg="add del mod">
          <ac:chgData name="Michael Mundrane" userId="bdea106f-fec5-4615-8614-6dd8645a5ce3" providerId="ADAL" clId="{E1DDCD4A-3645-4C0B-9799-9C195F0651DB}" dt="2022-08-04T17:15:04.988" v="4112" actId="478"/>
          <ac:spMkLst>
            <pc:docMk/>
            <pc:sldMk cId="2586266215" sldId="264"/>
            <ac:spMk id="6" creationId="{EE939FEC-B158-1440-3B9F-5E3CD17805AA}"/>
          </ac:spMkLst>
        </pc:spChg>
      </pc:sldChg>
      <pc:sldChg chg="addSp delSp modSp new mod modAnim">
        <pc:chgData name="Michael Mundrane" userId="bdea106f-fec5-4615-8614-6dd8645a5ce3" providerId="ADAL" clId="{E1DDCD4A-3645-4C0B-9799-9C195F0651DB}" dt="2022-08-04T20:19:22.608" v="4806" actId="1076"/>
        <pc:sldMkLst>
          <pc:docMk/>
          <pc:sldMk cId="4111938499" sldId="265"/>
        </pc:sldMkLst>
        <pc:spChg chg="mod">
          <ac:chgData name="Michael Mundrane" userId="bdea106f-fec5-4615-8614-6dd8645a5ce3" providerId="ADAL" clId="{E1DDCD4A-3645-4C0B-9799-9C195F0651DB}" dt="2022-08-04T20:04:29.850" v="4620" actId="20577"/>
          <ac:spMkLst>
            <pc:docMk/>
            <pc:sldMk cId="4111938499" sldId="265"/>
            <ac:spMk id="2" creationId="{93283B4B-2323-C4AD-F12E-C4A15A687DF0}"/>
          </ac:spMkLst>
        </pc:spChg>
        <pc:spChg chg="mod">
          <ac:chgData name="Michael Mundrane" userId="bdea106f-fec5-4615-8614-6dd8645a5ce3" providerId="ADAL" clId="{E1DDCD4A-3645-4C0B-9799-9C195F0651DB}" dt="2022-08-04T20:03:58.394" v="4598" actId="20577"/>
          <ac:spMkLst>
            <pc:docMk/>
            <pc:sldMk cId="4111938499" sldId="265"/>
            <ac:spMk id="3" creationId="{F1927B2B-EBB5-F9C5-4BBD-F80687AB6E81}"/>
          </ac:spMkLst>
        </pc:spChg>
        <pc:picChg chg="add del mod">
          <ac:chgData name="Michael Mundrane" userId="bdea106f-fec5-4615-8614-6dd8645a5ce3" providerId="ADAL" clId="{E1DDCD4A-3645-4C0B-9799-9C195F0651DB}" dt="2022-08-04T20:19:18.911" v="4805" actId="478"/>
          <ac:picMkLst>
            <pc:docMk/>
            <pc:sldMk cId="4111938499" sldId="265"/>
            <ac:picMk id="5" creationId="{CA7791E1-9249-3735-4C58-F3A2D852B6F4}"/>
          </ac:picMkLst>
        </pc:picChg>
        <pc:picChg chg="add mod">
          <ac:chgData name="Michael Mundrane" userId="bdea106f-fec5-4615-8614-6dd8645a5ce3" providerId="ADAL" clId="{E1DDCD4A-3645-4C0B-9799-9C195F0651DB}" dt="2022-08-04T20:19:22.608" v="4806" actId="1076"/>
          <ac:picMkLst>
            <pc:docMk/>
            <pc:sldMk cId="4111938499" sldId="265"/>
            <ac:picMk id="6" creationId="{9791D673-17E6-2D17-FD58-2C4DA1CBAC93}"/>
          </ac:picMkLst>
        </pc:picChg>
      </pc:sldChg>
      <pc:sldChg chg="addSp delSp modSp new mod modAnim">
        <pc:chgData name="Michael Mundrane" userId="bdea106f-fec5-4615-8614-6dd8645a5ce3" providerId="ADAL" clId="{E1DDCD4A-3645-4C0B-9799-9C195F0651DB}" dt="2022-08-04T18:55:45.303" v="4488" actId="5793"/>
        <pc:sldMkLst>
          <pc:docMk/>
          <pc:sldMk cId="1197532002" sldId="266"/>
        </pc:sldMkLst>
        <pc:spChg chg="del">
          <ac:chgData name="Michael Mundrane" userId="bdea106f-fec5-4615-8614-6dd8645a5ce3" providerId="ADAL" clId="{E1DDCD4A-3645-4C0B-9799-9C195F0651DB}" dt="2022-08-04T15:51:09.870" v="704" actId="22"/>
          <ac:spMkLst>
            <pc:docMk/>
            <pc:sldMk cId="1197532002" sldId="266"/>
            <ac:spMk id="2" creationId="{5BF4D6D6-17BC-E250-CA3F-187A7A0A59CF}"/>
          </ac:spMkLst>
        </pc:spChg>
        <pc:spChg chg="mod">
          <ac:chgData name="Michael Mundrane" userId="bdea106f-fec5-4615-8614-6dd8645a5ce3" providerId="ADAL" clId="{E1DDCD4A-3645-4C0B-9799-9C195F0651DB}" dt="2022-08-04T15:50:25.504" v="698" actId="20577"/>
          <ac:spMkLst>
            <pc:docMk/>
            <pc:sldMk cId="1197532002" sldId="266"/>
            <ac:spMk id="3" creationId="{91562616-ABB0-28D7-54B6-66D1BA30D03A}"/>
          </ac:spMkLst>
        </pc:spChg>
        <pc:spChg chg="add mod">
          <ac:chgData name="Michael Mundrane" userId="bdea106f-fec5-4615-8614-6dd8645a5ce3" providerId="ADAL" clId="{E1DDCD4A-3645-4C0B-9799-9C195F0651DB}" dt="2022-08-04T18:55:45.303" v="4488" actId="5793"/>
          <ac:spMkLst>
            <pc:docMk/>
            <pc:sldMk cId="1197532002" sldId="266"/>
            <ac:spMk id="6" creationId="{A6BE582B-8BE0-2E5F-D503-5FFB93BE9068}"/>
          </ac:spMkLst>
        </pc:spChg>
        <pc:picChg chg="add mod">
          <ac:chgData name="Michael Mundrane" userId="bdea106f-fec5-4615-8614-6dd8645a5ce3" providerId="ADAL" clId="{E1DDCD4A-3645-4C0B-9799-9C195F0651DB}" dt="2022-08-04T15:51:31.633" v="708" actId="1076"/>
          <ac:picMkLst>
            <pc:docMk/>
            <pc:sldMk cId="1197532002" sldId="266"/>
            <ac:picMk id="5" creationId="{2A95DD71-3A01-D96E-71DD-B6E57860F1A3}"/>
          </ac:picMkLst>
        </pc:picChg>
      </pc:sldChg>
      <pc:sldChg chg="addSp delSp modSp new mod ord">
        <pc:chgData name="Michael Mundrane" userId="bdea106f-fec5-4615-8614-6dd8645a5ce3" providerId="ADAL" clId="{E1DDCD4A-3645-4C0B-9799-9C195F0651DB}" dt="2022-08-04T18:56:22.351" v="4490"/>
        <pc:sldMkLst>
          <pc:docMk/>
          <pc:sldMk cId="185642636" sldId="267"/>
        </pc:sldMkLst>
        <pc:spChg chg="del">
          <ac:chgData name="Michael Mundrane" userId="bdea106f-fec5-4615-8614-6dd8645a5ce3" providerId="ADAL" clId="{E1DDCD4A-3645-4C0B-9799-9C195F0651DB}" dt="2022-08-04T15:52:13.713" v="719" actId="22"/>
          <ac:spMkLst>
            <pc:docMk/>
            <pc:sldMk cId="185642636" sldId="267"/>
            <ac:spMk id="2" creationId="{8404CE42-32F9-2D96-C26D-F9F44A03BBB9}"/>
          </ac:spMkLst>
        </pc:spChg>
        <pc:spChg chg="mod">
          <ac:chgData name="Michael Mundrane" userId="bdea106f-fec5-4615-8614-6dd8645a5ce3" providerId="ADAL" clId="{E1DDCD4A-3645-4C0B-9799-9C195F0651DB}" dt="2022-08-04T16:42:15.887" v="3285" actId="6549"/>
          <ac:spMkLst>
            <pc:docMk/>
            <pc:sldMk cId="185642636" sldId="267"/>
            <ac:spMk id="3" creationId="{CC5D3714-D787-9AA8-4CEE-521260273A15}"/>
          </ac:spMkLst>
        </pc:spChg>
        <pc:spChg chg="add mod ord">
          <ac:chgData name="Michael Mundrane" userId="bdea106f-fec5-4615-8614-6dd8645a5ce3" providerId="ADAL" clId="{E1DDCD4A-3645-4C0B-9799-9C195F0651DB}" dt="2022-08-04T17:09:18.744" v="4103" actId="255"/>
          <ac:spMkLst>
            <pc:docMk/>
            <pc:sldMk cId="185642636" sldId="267"/>
            <ac:spMk id="6" creationId="{5D425386-44DA-42AC-02DC-FED552D57EB7}"/>
          </ac:spMkLst>
        </pc:spChg>
        <pc:spChg chg="add mod">
          <ac:chgData name="Michael Mundrane" userId="bdea106f-fec5-4615-8614-6dd8645a5ce3" providerId="ADAL" clId="{E1DDCD4A-3645-4C0B-9799-9C195F0651DB}" dt="2022-08-04T16:44:23.821" v="3504" actId="1076"/>
          <ac:spMkLst>
            <pc:docMk/>
            <pc:sldMk cId="185642636" sldId="267"/>
            <ac:spMk id="7" creationId="{E179CA5F-5DB3-E23C-113F-6CFA53FFB4C1}"/>
          </ac:spMkLst>
        </pc:spChg>
        <pc:picChg chg="add mod">
          <ac:chgData name="Michael Mundrane" userId="bdea106f-fec5-4615-8614-6dd8645a5ce3" providerId="ADAL" clId="{E1DDCD4A-3645-4C0B-9799-9C195F0651DB}" dt="2022-08-04T15:52:26.546" v="721" actId="1076"/>
          <ac:picMkLst>
            <pc:docMk/>
            <pc:sldMk cId="185642636" sldId="267"/>
            <ac:picMk id="5" creationId="{5DFE089E-BD0A-0C4E-EF17-43F36A01B517}"/>
          </ac:picMkLst>
        </pc:picChg>
      </pc:sldChg>
      <pc:sldChg chg="addSp delSp modSp new mod">
        <pc:chgData name="Michael Mundrane" userId="bdea106f-fec5-4615-8614-6dd8645a5ce3" providerId="ADAL" clId="{E1DDCD4A-3645-4C0B-9799-9C195F0651DB}" dt="2022-08-04T18:59:10.380" v="4494" actId="20577"/>
        <pc:sldMkLst>
          <pc:docMk/>
          <pc:sldMk cId="553928321" sldId="268"/>
        </pc:sldMkLst>
        <pc:spChg chg="del">
          <ac:chgData name="Michael Mundrane" userId="bdea106f-fec5-4615-8614-6dd8645a5ce3" providerId="ADAL" clId="{E1DDCD4A-3645-4C0B-9799-9C195F0651DB}" dt="2022-08-04T15:53:30.564" v="765" actId="22"/>
          <ac:spMkLst>
            <pc:docMk/>
            <pc:sldMk cId="553928321" sldId="268"/>
            <ac:spMk id="2" creationId="{87737466-C488-7F1E-0EAF-0A6F2DAE7513}"/>
          </ac:spMkLst>
        </pc:spChg>
        <pc:spChg chg="mod">
          <ac:chgData name="Michael Mundrane" userId="bdea106f-fec5-4615-8614-6dd8645a5ce3" providerId="ADAL" clId="{E1DDCD4A-3645-4C0B-9799-9C195F0651DB}" dt="2022-08-04T18:59:10.380" v="4494" actId="20577"/>
          <ac:spMkLst>
            <pc:docMk/>
            <pc:sldMk cId="553928321" sldId="268"/>
            <ac:spMk id="3" creationId="{D8EE34E4-9D24-3038-3704-CFCF41C1A5EF}"/>
          </ac:spMkLst>
        </pc:spChg>
        <pc:spChg chg="add mod">
          <ac:chgData name="Michael Mundrane" userId="bdea106f-fec5-4615-8614-6dd8645a5ce3" providerId="ADAL" clId="{E1DDCD4A-3645-4C0B-9799-9C195F0651DB}" dt="2022-08-04T16:34:24.301" v="3139" actId="20577"/>
          <ac:spMkLst>
            <pc:docMk/>
            <pc:sldMk cId="553928321" sldId="268"/>
            <ac:spMk id="6" creationId="{C95069DA-4A4B-4F8B-0DF5-CC9C2759E513}"/>
          </ac:spMkLst>
        </pc:spChg>
        <pc:picChg chg="add mod">
          <ac:chgData name="Michael Mundrane" userId="bdea106f-fec5-4615-8614-6dd8645a5ce3" providerId="ADAL" clId="{E1DDCD4A-3645-4C0B-9799-9C195F0651DB}" dt="2022-08-04T15:58:17.907" v="805" actId="1076"/>
          <ac:picMkLst>
            <pc:docMk/>
            <pc:sldMk cId="553928321" sldId="268"/>
            <ac:picMk id="5" creationId="{0DBB5D93-26C8-2275-D18C-A7638C095B37}"/>
          </ac:picMkLst>
        </pc:picChg>
      </pc:sldChg>
      <pc:sldChg chg="addSp delSp modSp new mod modAnim">
        <pc:chgData name="Michael Mundrane" userId="bdea106f-fec5-4615-8614-6dd8645a5ce3" providerId="ADAL" clId="{E1DDCD4A-3645-4C0B-9799-9C195F0651DB}" dt="2022-08-04T18:54:03.172" v="4425" actId="255"/>
        <pc:sldMkLst>
          <pc:docMk/>
          <pc:sldMk cId="4230503730" sldId="269"/>
        </pc:sldMkLst>
        <pc:spChg chg="mod">
          <ac:chgData name="Michael Mundrane" userId="bdea106f-fec5-4615-8614-6dd8645a5ce3" providerId="ADAL" clId="{E1DDCD4A-3645-4C0B-9799-9C195F0651DB}" dt="2022-08-04T18:54:03.172" v="4425" actId="255"/>
          <ac:spMkLst>
            <pc:docMk/>
            <pc:sldMk cId="4230503730" sldId="269"/>
            <ac:spMk id="2" creationId="{70C0CC31-640D-5DAA-5C14-C1885C9CFA8E}"/>
          </ac:spMkLst>
        </pc:spChg>
        <pc:spChg chg="mod">
          <ac:chgData name="Michael Mundrane" userId="bdea106f-fec5-4615-8614-6dd8645a5ce3" providerId="ADAL" clId="{E1DDCD4A-3645-4C0B-9799-9C195F0651DB}" dt="2022-08-04T15:54:02.152" v="775" actId="20577"/>
          <ac:spMkLst>
            <pc:docMk/>
            <pc:sldMk cId="4230503730" sldId="269"/>
            <ac:spMk id="3" creationId="{4538CB34-583B-F9E3-899D-3DD297190FDB}"/>
          </ac:spMkLst>
        </pc:spChg>
        <pc:spChg chg="add mod topLvl">
          <ac:chgData name="Michael Mundrane" userId="bdea106f-fec5-4615-8614-6dd8645a5ce3" providerId="ADAL" clId="{E1DDCD4A-3645-4C0B-9799-9C195F0651DB}" dt="2022-08-04T18:43:24.393" v="4396" actId="164"/>
          <ac:spMkLst>
            <pc:docMk/>
            <pc:sldMk cId="4230503730" sldId="269"/>
            <ac:spMk id="4" creationId="{D3F81CE9-9571-D7B2-D21D-47411FCBC062}"/>
          </ac:spMkLst>
        </pc:spChg>
        <pc:spChg chg="mod topLvl">
          <ac:chgData name="Michael Mundrane" userId="bdea106f-fec5-4615-8614-6dd8645a5ce3" providerId="ADAL" clId="{E1DDCD4A-3645-4C0B-9799-9C195F0651DB}" dt="2022-08-04T18:42:24.767" v="4388" actId="164"/>
          <ac:spMkLst>
            <pc:docMk/>
            <pc:sldMk cId="4230503730" sldId="269"/>
            <ac:spMk id="7" creationId="{73DEC9DD-1C68-7514-98E3-97AFDD941F33}"/>
          </ac:spMkLst>
        </pc:spChg>
        <pc:spChg chg="mod topLvl">
          <ac:chgData name="Michael Mundrane" userId="bdea106f-fec5-4615-8614-6dd8645a5ce3" providerId="ADAL" clId="{E1DDCD4A-3645-4C0B-9799-9C195F0651DB}" dt="2022-08-04T18:42:24.767" v="4388" actId="164"/>
          <ac:spMkLst>
            <pc:docMk/>
            <pc:sldMk cId="4230503730" sldId="269"/>
            <ac:spMk id="8" creationId="{37ADE768-D742-BA9E-1377-5B78222A411A}"/>
          </ac:spMkLst>
        </pc:spChg>
        <pc:spChg chg="add mod topLvl">
          <ac:chgData name="Michael Mundrane" userId="bdea106f-fec5-4615-8614-6dd8645a5ce3" providerId="ADAL" clId="{E1DDCD4A-3645-4C0B-9799-9C195F0651DB}" dt="2022-08-04T18:52:17.407" v="4414" actId="14100"/>
          <ac:spMkLst>
            <pc:docMk/>
            <pc:sldMk cId="4230503730" sldId="269"/>
            <ac:spMk id="10" creationId="{51A4A4DA-835C-C60B-632F-8D071A4065AC}"/>
          </ac:spMkLst>
        </pc:spChg>
        <pc:grpChg chg="add del mod">
          <ac:chgData name="Michael Mundrane" userId="bdea106f-fec5-4615-8614-6dd8645a5ce3" providerId="ADAL" clId="{E1DDCD4A-3645-4C0B-9799-9C195F0651DB}" dt="2022-08-04T18:40:26.422" v="4293" actId="165"/>
          <ac:grpSpMkLst>
            <pc:docMk/>
            <pc:sldMk cId="4230503730" sldId="269"/>
            <ac:grpSpMk id="6" creationId="{87996251-1578-60CC-EEC0-A2B5D83F86A5}"/>
          </ac:grpSpMkLst>
        </pc:grpChg>
        <pc:grpChg chg="add mod">
          <ac:chgData name="Michael Mundrane" userId="bdea106f-fec5-4615-8614-6dd8645a5ce3" providerId="ADAL" clId="{E1DDCD4A-3645-4C0B-9799-9C195F0651DB}" dt="2022-08-04T18:42:24.767" v="4388" actId="164"/>
          <ac:grpSpMkLst>
            <pc:docMk/>
            <pc:sldMk cId="4230503730" sldId="269"/>
            <ac:grpSpMk id="11" creationId="{A1F8E414-45FD-92DC-4622-A55E4793D550}"/>
          </ac:grpSpMkLst>
        </pc:grpChg>
        <pc:grpChg chg="add del mod">
          <ac:chgData name="Michael Mundrane" userId="bdea106f-fec5-4615-8614-6dd8645a5ce3" providerId="ADAL" clId="{E1DDCD4A-3645-4C0B-9799-9C195F0651DB}" dt="2022-08-04T18:43:03.680" v="4394" actId="165"/>
          <ac:grpSpMkLst>
            <pc:docMk/>
            <pc:sldMk cId="4230503730" sldId="269"/>
            <ac:grpSpMk id="12" creationId="{18775F33-06F0-065D-1EA1-1A1AC7BC25E7}"/>
          </ac:grpSpMkLst>
        </pc:grpChg>
        <pc:grpChg chg="add mod">
          <ac:chgData name="Michael Mundrane" userId="bdea106f-fec5-4615-8614-6dd8645a5ce3" providerId="ADAL" clId="{E1DDCD4A-3645-4C0B-9799-9C195F0651DB}" dt="2022-08-04T18:43:50.472" v="4402" actId="1038"/>
          <ac:grpSpMkLst>
            <pc:docMk/>
            <pc:sldMk cId="4230503730" sldId="269"/>
            <ac:grpSpMk id="13" creationId="{D342B2C0-0C79-9051-3324-B83800798A94}"/>
          </ac:grpSpMkLst>
        </pc:grpChg>
        <pc:picChg chg="add del mod">
          <ac:chgData name="Michael Mundrane" userId="bdea106f-fec5-4615-8614-6dd8645a5ce3" providerId="ADAL" clId="{E1DDCD4A-3645-4C0B-9799-9C195F0651DB}" dt="2022-08-04T16:39:25.102" v="3163" actId="478"/>
          <ac:picMkLst>
            <pc:docMk/>
            <pc:sldMk cId="4230503730" sldId="269"/>
            <ac:picMk id="5" creationId="{3F2D8057-E282-2905-1846-517F3D936FEC}"/>
          </ac:picMkLst>
        </pc:picChg>
        <pc:picChg chg="add del mod">
          <ac:chgData name="Michael Mundrane" userId="bdea106f-fec5-4615-8614-6dd8645a5ce3" providerId="ADAL" clId="{E1DDCD4A-3645-4C0B-9799-9C195F0651DB}" dt="2022-08-04T16:39:27.875" v="3164" actId="478"/>
          <ac:picMkLst>
            <pc:docMk/>
            <pc:sldMk cId="4230503730" sldId="269"/>
            <ac:picMk id="1026" creationId="{36102B3A-0FEC-1566-C515-242EFE3EE93A}"/>
          </ac:picMkLst>
        </pc:picChg>
      </pc:sldChg>
      <pc:sldChg chg="addSp delSp modSp new mod modAnim">
        <pc:chgData name="Michael Mundrane" userId="bdea106f-fec5-4615-8614-6dd8645a5ce3" providerId="ADAL" clId="{E1DDCD4A-3645-4C0B-9799-9C195F0651DB}" dt="2022-08-04T20:37:58.740" v="4871" actId="20577"/>
        <pc:sldMkLst>
          <pc:docMk/>
          <pc:sldMk cId="546837659" sldId="270"/>
        </pc:sldMkLst>
        <pc:spChg chg="mod ord">
          <ac:chgData name="Michael Mundrane" userId="bdea106f-fec5-4615-8614-6dd8645a5ce3" providerId="ADAL" clId="{E1DDCD4A-3645-4C0B-9799-9C195F0651DB}" dt="2022-08-04T20:37:58.740" v="4871" actId="20577"/>
          <ac:spMkLst>
            <pc:docMk/>
            <pc:sldMk cId="546837659" sldId="270"/>
            <ac:spMk id="2" creationId="{B4613716-F540-3CF5-DF32-D9C5DFD8A4D3}"/>
          </ac:spMkLst>
        </pc:spChg>
        <pc:spChg chg="mod">
          <ac:chgData name="Michael Mundrane" userId="bdea106f-fec5-4615-8614-6dd8645a5ce3" providerId="ADAL" clId="{E1DDCD4A-3645-4C0B-9799-9C195F0651DB}" dt="2022-08-04T15:56:47.860" v="799" actId="20577"/>
          <ac:spMkLst>
            <pc:docMk/>
            <pc:sldMk cId="546837659" sldId="270"/>
            <ac:spMk id="3" creationId="{7D43461E-12E5-58BD-4927-14D1C87FCCB6}"/>
          </ac:spMkLst>
        </pc:spChg>
        <pc:spChg chg="add del">
          <ac:chgData name="Michael Mundrane" userId="bdea106f-fec5-4615-8614-6dd8645a5ce3" providerId="ADAL" clId="{E1DDCD4A-3645-4C0B-9799-9C195F0651DB}" dt="2022-08-04T16:04:01.332" v="1199" actId="22"/>
          <ac:spMkLst>
            <pc:docMk/>
            <pc:sldMk cId="546837659" sldId="270"/>
            <ac:spMk id="7" creationId="{50C7EC93-7C23-52F8-7D1D-70B408F40834}"/>
          </ac:spMkLst>
        </pc:spChg>
        <pc:picChg chg="add mod ord">
          <ac:chgData name="Michael Mundrane" userId="bdea106f-fec5-4615-8614-6dd8645a5ce3" providerId="ADAL" clId="{E1DDCD4A-3645-4C0B-9799-9C195F0651DB}" dt="2022-08-04T17:21:34.990" v="4276" actId="167"/>
          <ac:picMkLst>
            <pc:docMk/>
            <pc:sldMk cId="546837659" sldId="270"/>
            <ac:picMk id="5" creationId="{4713F3E3-48DA-EE40-0FC0-CDB75C99F27F}"/>
          </ac:picMkLst>
        </pc:picChg>
      </pc:sldChg>
      <pc:sldChg chg="modSp add del mod">
        <pc:chgData name="Michael Mundrane" userId="bdea106f-fec5-4615-8614-6dd8645a5ce3" providerId="ADAL" clId="{E1DDCD4A-3645-4C0B-9799-9C195F0651DB}" dt="2022-08-04T16:10:41.299" v="1783" actId="47"/>
        <pc:sldMkLst>
          <pc:docMk/>
          <pc:sldMk cId="1767738437" sldId="271"/>
        </pc:sldMkLst>
        <pc:spChg chg="mod">
          <ac:chgData name="Michael Mundrane" userId="bdea106f-fec5-4615-8614-6dd8645a5ce3" providerId="ADAL" clId="{E1DDCD4A-3645-4C0B-9799-9C195F0651DB}" dt="2022-08-04T16:03:49.415" v="1197" actId="20577"/>
          <ac:spMkLst>
            <pc:docMk/>
            <pc:sldMk cId="1767738437" sldId="271"/>
            <ac:spMk id="2" creationId="{B4613716-F540-3CF5-DF32-D9C5DFD8A4D3}"/>
          </ac:spMkLst>
        </pc:spChg>
      </pc:sldChg>
      <pc:sldChg chg="modSp add mod ord">
        <pc:chgData name="Michael Mundrane" userId="bdea106f-fec5-4615-8614-6dd8645a5ce3" providerId="ADAL" clId="{E1DDCD4A-3645-4C0B-9799-9C195F0651DB}" dt="2022-08-04T18:37:51.605" v="4287"/>
        <pc:sldMkLst>
          <pc:docMk/>
          <pc:sldMk cId="2807320213" sldId="271"/>
        </pc:sldMkLst>
        <pc:spChg chg="mod">
          <ac:chgData name="Michael Mundrane" userId="bdea106f-fec5-4615-8614-6dd8645a5ce3" providerId="ADAL" clId="{E1DDCD4A-3645-4C0B-9799-9C195F0651DB}" dt="2022-08-04T16:47:47.826" v="3537" actId="20577"/>
          <ac:spMkLst>
            <pc:docMk/>
            <pc:sldMk cId="2807320213" sldId="271"/>
            <ac:spMk id="3" creationId="{CC5D3714-D787-9AA8-4CEE-521260273A15}"/>
          </ac:spMkLst>
        </pc:spChg>
        <pc:spChg chg="mod">
          <ac:chgData name="Michael Mundrane" userId="bdea106f-fec5-4615-8614-6dd8645a5ce3" providerId="ADAL" clId="{E1DDCD4A-3645-4C0B-9799-9C195F0651DB}" dt="2022-08-04T17:09:50.714" v="4105" actId="255"/>
          <ac:spMkLst>
            <pc:docMk/>
            <pc:sldMk cId="2807320213" sldId="271"/>
            <ac:spMk id="6" creationId="{5D425386-44DA-42AC-02DC-FED552D57EB7}"/>
          </ac:spMkLst>
        </pc:spChg>
        <pc:spChg chg="mod">
          <ac:chgData name="Michael Mundrane" userId="bdea106f-fec5-4615-8614-6dd8645a5ce3" providerId="ADAL" clId="{E1DDCD4A-3645-4C0B-9799-9C195F0651DB}" dt="2022-08-04T16:45:01.188" v="3530" actId="1076"/>
          <ac:spMkLst>
            <pc:docMk/>
            <pc:sldMk cId="2807320213" sldId="271"/>
            <ac:spMk id="7" creationId="{E179CA5F-5DB3-E23C-113F-6CFA53FFB4C1}"/>
          </ac:spMkLst>
        </pc:spChg>
      </pc:sldChg>
      <pc:sldChg chg="addSp delSp modSp add mod">
        <pc:chgData name="Michael Mundrane" userId="bdea106f-fec5-4615-8614-6dd8645a5ce3" providerId="ADAL" clId="{E1DDCD4A-3645-4C0B-9799-9C195F0651DB}" dt="2022-08-04T17:04:39.638" v="3989" actId="1037"/>
        <pc:sldMkLst>
          <pc:docMk/>
          <pc:sldMk cId="2579301591" sldId="272"/>
        </pc:sldMkLst>
        <pc:spChg chg="add mod">
          <ac:chgData name="Michael Mundrane" userId="bdea106f-fec5-4615-8614-6dd8645a5ce3" providerId="ADAL" clId="{E1DDCD4A-3645-4C0B-9799-9C195F0651DB}" dt="2022-08-04T16:56:49.356" v="3873" actId="164"/>
          <ac:spMkLst>
            <pc:docMk/>
            <pc:sldMk cId="2579301591" sldId="272"/>
            <ac:spMk id="2" creationId="{670FA7D5-FA5A-787D-57BF-ABC293527EBD}"/>
          </ac:spMkLst>
        </pc:spChg>
        <pc:spChg chg="mod">
          <ac:chgData name="Michael Mundrane" userId="bdea106f-fec5-4615-8614-6dd8645a5ce3" providerId="ADAL" clId="{E1DDCD4A-3645-4C0B-9799-9C195F0651DB}" dt="2022-08-04T16:50:43.917" v="3776" actId="20577"/>
          <ac:spMkLst>
            <pc:docMk/>
            <pc:sldMk cId="2579301591" sldId="272"/>
            <ac:spMk id="3" creationId="{CC5D3714-D787-9AA8-4CEE-521260273A15}"/>
          </ac:spMkLst>
        </pc:spChg>
        <pc:spChg chg="add mod">
          <ac:chgData name="Michael Mundrane" userId="bdea106f-fec5-4615-8614-6dd8645a5ce3" providerId="ADAL" clId="{E1DDCD4A-3645-4C0B-9799-9C195F0651DB}" dt="2022-08-04T16:56:49.356" v="3873" actId="164"/>
          <ac:spMkLst>
            <pc:docMk/>
            <pc:sldMk cId="2579301591" sldId="272"/>
            <ac:spMk id="4" creationId="{4A0A3DCA-D21A-80A3-6A3B-E9AA81469FBF}"/>
          </ac:spMkLst>
        </pc:spChg>
        <pc:spChg chg="del mod">
          <ac:chgData name="Michael Mundrane" userId="bdea106f-fec5-4615-8614-6dd8645a5ce3" providerId="ADAL" clId="{E1DDCD4A-3645-4C0B-9799-9C195F0651DB}" dt="2022-08-04T16:59:48.221" v="3919" actId="478"/>
          <ac:spMkLst>
            <pc:docMk/>
            <pc:sldMk cId="2579301591" sldId="272"/>
            <ac:spMk id="6" creationId="{5D425386-44DA-42AC-02DC-FED552D57EB7}"/>
          </ac:spMkLst>
        </pc:spChg>
        <pc:spChg chg="mod">
          <ac:chgData name="Michael Mundrane" userId="bdea106f-fec5-4615-8614-6dd8645a5ce3" providerId="ADAL" clId="{E1DDCD4A-3645-4C0B-9799-9C195F0651DB}" dt="2022-08-04T16:44:56.476" v="3529" actId="1076"/>
          <ac:spMkLst>
            <pc:docMk/>
            <pc:sldMk cId="2579301591" sldId="272"/>
            <ac:spMk id="7" creationId="{E179CA5F-5DB3-E23C-113F-6CFA53FFB4C1}"/>
          </ac:spMkLst>
        </pc:spChg>
        <pc:spChg chg="add mod">
          <ac:chgData name="Michael Mundrane" userId="bdea106f-fec5-4615-8614-6dd8645a5ce3" providerId="ADAL" clId="{E1DDCD4A-3645-4C0B-9799-9C195F0651DB}" dt="2022-08-04T16:56:49.356" v="3873" actId="164"/>
          <ac:spMkLst>
            <pc:docMk/>
            <pc:sldMk cId="2579301591" sldId="272"/>
            <ac:spMk id="11" creationId="{61FA5043-294F-D28D-3BDE-F9E788575C8E}"/>
          </ac:spMkLst>
        </pc:spChg>
        <pc:spChg chg="add mod">
          <ac:chgData name="Michael Mundrane" userId="bdea106f-fec5-4615-8614-6dd8645a5ce3" providerId="ADAL" clId="{E1DDCD4A-3645-4C0B-9799-9C195F0651DB}" dt="2022-08-04T16:56:49.356" v="3873" actId="164"/>
          <ac:spMkLst>
            <pc:docMk/>
            <pc:sldMk cId="2579301591" sldId="272"/>
            <ac:spMk id="13" creationId="{037C9CF1-59AD-3880-AF0E-EE04E743DD4E}"/>
          </ac:spMkLst>
        </pc:spChg>
        <pc:spChg chg="add del mod">
          <ac:chgData name="Michael Mundrane" userId="bdea106f-fec5-4615-8614-6dd8645a5ce3" providerId="ADAL" clId="{E1DDCD4A-3645-4C0B-9799-9C195F0651DB}" dt="2022-08-04T16:56:35.988" v="3871" actId="478"/>
          <ac:spMkLst>
            <pc:docMk/>
            <pc:sldMk cId="2579301591" sldId="272"/>
            <ac:spMk id="15" creationId="{A855D7D5-5F89-DC05-B482-F75A7E61C3CD}"/>
          </ac:spMkLst>
        </pc:spChg>
        <pc:spChg chg="add del mod">
          <ac:chgData name="Michael Mundrane" userId="bdea106f-fec5-4615-8614-6dd8645a5ce3" providerId="ADAL" clId="{E1DDCD4A-3645-4C0B-9799-9C195F0651DB}" dt="2022-08-04T16:56:37.707" v="3872" actId="478"/>
          <ac:spMkLst>
            <pc:docMk/>
            <pc:sldMk cId="2579301591" sldId="272"/>
            <ac:spMk id="17" creationId="{A6FC7DE7-2A08-87D9-164B-936D036A1DDF}"/>
          </ac:spMkLst>
        </pc:spChg>
        <pc:spChg chg="add mod ord">
          <ac:chgData name="Michael Mundrane" userId="bdea106f-fec5-4615-8614-6dd8645a5ce3" providerId="ADAL" clId="{E1DDCD4A-3645-4C0B-9799-9C195F0651DB}" dt="2022-08-04T17:00:16.175" v="3923" actId="14100"/>
          <ac:spMkLst>
            <pc:docMk/>
            <pc:sldMk cId="2579301591" sldId="272"/>
            <ac:spMk id="19" creationId="{9ACD7F23-CB36-0C64-2046-FEB45B4A0FC7}"/>
          </ac:spMkLst>
        </pc:spChg>
        <pc:grpChg chg="add mod">
          <ac:chgData name="Michael Mundrane" userId="bdea106f-fec5-4615-8614-6dd8645a5ce3" providerId="ADAL" clId="{E1DDCD4A-3645-4C0B-9799-9C195F0651DB}" dt="2022-08-04T17:04:39.638" v="3989" actId="1037"/>
          <ac:grpSpMkLst>
            <pc:docMk/>
            <pc:sldMk cId="2579301591" sldId="272"/>
            <ac:grpSpMk id="18" creationId="{19542E17-72C5-5826-7B82-2A78CBAF2036}"/>
          </ac:grpSpMkLst>
        </pc:grpChg>
      </pc:sldChg>
      <pc:sldChg chg="add del">
        <pc:chgData name="Michael Mundrane" userId="bdea106f-fec5-4615-8614-6dd8645a5ce3" providerId="ADAL" clId="{E1DDCD4A-3645-4C0B-9799-9C195F0651DB}" dt="2022-08-04T17:01:20.348" v="3938" actId="47"/>
        <pc:sldMkLst>
          <pc:docMk/>
          <pc:sldMk cId="1942586479" sldId="273"/>
        </pc:sldMkLst>
      </pc:sldChg>
      <pc:sldChg chg="add del">
        <pc:chgData name="Michael Mundrane" userId="bdea106f-fec5-4615-8614-6dd8645a5ce3" providerId="ADAL" clId="{E1DDCD4A-3645-4C0B-9799-9C195F0651DB}" dt="2022-08-04T17:01:31.431" v="3939" actId="47"/>
        <pc:sldMkLst>
          <pc:docMk/>
          <pc:sldMk cId="300968623" sldId="274"/>
        </pc:sldMkLst>
      </pc:sldChg>
      <pc:sldChg chg="addSp delSp modSp add mod">
        <pc:chgData name="Michael Mundrane" userId="bdea106f-fec5-4615-8614-6dd8645a5ce3" providerId="ADAL" clId="{E1DDCD4A-3645-4C0B-9799-9C195F0651DB}" dt="2022-08-04T17:04:17.383" v="3970" actId="164"/>
        <pc:sldMkLst>
          <pc:docMk/>
          <pc:sldMk cId="185144359" sldId="275"/>
        </pc:sldMkLst>
        <pc:spChg chg="add mod topLvl">
          <ac:chgData name="Michael Mundrane" userId="bdea106f-fec5-4615-8614-6dd8645a5ce3" providerId="ADAL" clId="{E1DDCD4A-3645-4C0B-9799-9C195F0651DB}" dt="2022-08-04T17:04:17.383" v="3970" actId="164"/>
          <ac:spMkLst>
            <pc:docMk/>
            <pc:sldMk cId="185144359" sldId="275"/>
            <ac:spMk id="6" creationId="{1128E006-2FD0-20AB-45AE-B81892B11CDC}"/>
          </ac:spMkLst>
        </pc:spChg>
        <pc:spChg chg="add del mod topLvl">
          <ac:chgData name="Michael Mundrane" userId="bdea106f-fec5-4615-8614-6dd8645a5ce3" providerId="ADAL" clId="{E1DDCD4A-3645-4C0B-9799-9C195F0651DB}" dt="2022-08-04T17:03:30.874" v="3948" actId="478"/>
          <ac:spMkLst>
            <pc:docMk/>
            <pc:sldMk cId="185144359" sldId="275"/>
            <ac:spMk id="8" creationId="{4AA5FF85-18DC-D994-6A59-2F56F2BC075C}"/>
          </ac:spMkLst>
        </pc:spChg>
        <pc:spChg chg="add mod">
          <ac:chgData name="Michael Mundrane" userId="bdea106f-fec5-4615-8614-6dd8645a5ce3" providerId="ADAL" clId="{E1DDCD4A-3645-4C0B-9799-9C195F0651DB}" dt="2022-08-04T17:04:17.383" v="3970" actId="164"/>
          <ac:spMkLst>
            <pc:docMk/>
            <pc:sldMk cId="185144359" sldId="275"/>
            <ac:spMk id="17" creationId="{469076B1-D348-1250-31FB-6A9767F70FE0}"/>
          </ac:spMkLst>
        </pc:spChg>
        <pc:spChg chg="mod ord">
          <ac:chgData name="Michael Mundrane" userId="bdea106f-fec5-4615-8614-6dd8645a5ce3" providerId="ADAL" clId="{E1DDCD4A-3645-4C0B-9799-9C195F0651DB}" dt="2022-08-04T17:04:02.629" v="3969" actId="167"/>
          <ac:spMkLst>
            <pc:docMk/>
            <pc:sldMk cId="185144359" sldId="275"/>
            <ac:spMk id="19" creationId="{9ACD7F23-CB36-0C64-2046-FEB45B4A0FC7}"/>
          </ac:spMkLst>
        </pc:spChg>
        <pc:grpChg chg="add del mod">
          <ac:chgData name="Michael Mundrane" userId="bdea106f-fec5-4615-8614-6dd8645a5ce3" providerId="ADAL" clId="{E1DDCD4A-3645-4C0B-9799-9C195F0651DB}" dt="2022-08-04T17:03:25.636" v="3947" actId="165"/>
          <ac:grpSpMkLst>
            <pc:docMk/>
            <pc:sldMk cId="185144359" sldId="275"/>
            <ac:grpSpMk id="9" creationId="{D74637D6-30FE-CA9C-0B7F-CBF48DA8D728}"/>
          </ac:grpSpMkLst>
        </pc:grpChg>
        <pc:grpChg chg="add mod">
          <ac:chgData name="Michael Mundrane" userId="bdea106f-fec5-4615-8614-6dd8645a5ce3" providerId="ADAL" clId="{E1DDCD4A-3645-4C0B-9799-9C195F0651DB}" dt="2022-08-04T17:04:17.383" v="3970" actId="164"/>
          <ac:grpSpMkLst>
            <pc:docMk/>
            <pc:sldMk cId="185144359" sldId="275"/>
            <ac:grpSpMk id="15" creationId="{98747272-51D1-AE60-4056-F41320F6681B}"/>
          </ac:grpSpMkLst>
        </pc:grpChg>
        <pc:grpChg chg="del">
          <ac:chgData name="Michael Mundrane" userId="bdea106f-fec5-4615-8614-6dd8645a5ce3" providerId="ADAL" clId="{E1DDCD4A-3645-4C0B-9799-9C195F0651DB}" dt="2022-08-04T17:00:46.107" v="3934" actId="478"/>
          <ac:grpSpMkLst>
            <pc:docMk/>
            <pc:sldMk cId="185144359" sldId="275"/>
            <ac:grpSpMk id="18" creationId="{19542E17-72C5-5826-7B82-2A78CBAF2036}"/>
          </ac:grpSpMkLst>
        </pc:grpChg>
      </pc:sldChg>
      <pc:sldChg chg="addSp delSp modSp new mod modClrScheme modAnim chgLayout">
        <pc:chgData name="Michael Mundrane" userId="bdea106f-fec5-4615-8614-6dd8645a5ce3" providerId="ADAL" clId="{E1DDCD4A-3645-4C0B-9799-9C195F0651DB}" dt="2022-08-04T20:36:35.333" v="4866" actId="14100"/>
        <pc:sldMkLst>
          <pc:docMk/>
          <pc:sldMk cId="2959337956" sldId="276"/>
        </pc:sldMkLst>
        <pc:spChg chg="mod">
          <ac:chgData name="Michael Mundrane" userId="bdea106f-fec5-4615-8614-6dd8645a5ce3" providerId="ADAL" clId="{E1DDCD4A-3645-4C0B-9799-9C195F0651DB}" dt="2022-08-04T20:36:35.333" v="4866" actId="14100"/>
          <ac:spMkLst>
            <pc:docMk/>
            <pc:sldMk cId="2959337956" sldId="276"/>
            <ac:spMk id="2" creationId="{3DA40079-323A-094C-76BF-FE85431BAE3C}"/>
          </ac:spMkLst>
        </pc:spChg>
        <pc:spChg chg="mod ord">
          <ac:chgData name="Michael Mundrane" userId="bdea106f-fec5-4615-8614-6dd8645a5ce3" providerId="ADAL" clId="{E1DDCD4A-3645-4C0B-9799-9C195F0651DB}" dt="2022-08-04T20:26:32.422" v="4817" actId="26606"/>
          <ac:spMkLst>
            <pc:docMk/>
            <pc:sldMk cId="2959337956" sldId="276"/>
            <ac:spMk id="3" creationId="{30E63AAD-CD21-5BC0-E321-43A41B7D25F1}"/>
          </ac:spMkLst>
        </pc:spChg>
        <pc:picChg chg="add del mod">
          <ac:chgData name="Michael Mundrane" userId="bdea106f-fec5-4615-8614-6dd8645a5ce3" providerId="ADAL" clId="{E1DDCD4A-3645-4C0B-9799-9C195F0651DB}" dt="2022-08-04T20:26:21.785" v="4815" actId="478"/>
          <ac:picMkLst>
            <pc:docMk/>
            <pc:sldMk cId="2959337956" sldId="276"/>
            <ac:picMk id="5" creationId="{68BA5DBE-A37E-A9AC-54D2-6081A7A1C976}"/>
          </ac:picMkLst>
        </pc:picChg>
        <pc:picChg chg="add del mod">
          <ac:chgData name="Michael Mundrane" userId="bdea106f-fec5-4615-8614-6dd8645a5ce3" providerId="ADAL" clId="{E1DDCD4A-3645-4C0B-9799-9C195F0651DB}" dt="2022-08-04T20:27:13.505" v="4820" actId="478"/>
          <ac:picMkLst>
            <pc:docMk/>
            <pc:sldMk cId="2959337956" sldId="276"/>
            <ac:picMk id="7" creationId="{5D24C674-9C5B-15C4-24B4-148C636328EB}"/>
          </ac:picMkLst>
        </pc:picChg>
        <pc:picChg chg="add del mod">
          <ac:chgData name="Michael Mundrane" userId="bdea106f-fec5-4615-8614-6dd8645a5ce3" providerId="ADAL" clId="{E1DDCD4A-3645-4C0B-9799-9C195F0651DB}" dt="2022-08-04T20:31:51.650" v="4823" actId="931"/>
          <ac:picMkLst>
            <pc:docMk/>
            <pc:sldMk cId="2959337956" sldId="276"/>
            <ac:picMk id="9" creationId="{4B49FB8C-715E-4459-E451-F9BC1EA8BAF5}"/>
          </ac:picMkLst>
        </pc:picChg>
        <pc:picChg chg="add del mod">
          <ac:chgData name="Michael Mundrane" userId="bdea106f-fec5-4615-8614-6dd8645a5ce3" providerId="ADAL" clId="{E1DDCD4A-3645-4C0B-9799-9C195F0651DB}" dt="2022-08-04T20:32:35.479" v="4829" actId="478"/>
          <ac:picMkLst>
            <pc:docMk/>
            <pc:sldMk cId="2959337956" sldId="276"/>
            <ac:picMk id="11" creationId="{ED50C47A-2432-F63A-6F8C-00AC995EFF70}"/>
          </ac:picMkLst>
        </pc:picChg>
        <pc:picChg chg="add mod">
          <ac:chgData name="Michael Mundrane" userId="bdea106f-fec5-4615-8614-6dd8645a5ce3" providerId="ADAL" clId="{E1DDCD4A-3645-4C0B-9799-9C195F0651DB}" dt="2022-08-04T20:34:07.165" v="4834" actId="1076"/>
          <ac:picMkLst>
            <pc:docMk/>
            <pc:sldMk cId="2959337956" sldId="276"/>
            <ac:picMk id="13" creationId="{EB18D914-609D-E795-60E7-EF591F2DDB8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0B9FE9-1230-48C6-84E8-3B99547DC85C}" type="slidenum">
              <a:rPr lang="en-US" smtClean="0"/>
              <a:t>‹#›</a:t>
            </a:fld>
            <a:endParaRPr lang="en-US"/>
          </a:p>
        </p:txBody>
      </p:sp>
    </p:spTree>
    <p:extLst>
      <p:ext uri="{BB962C8B-B14F-4D97-AF65-F5344CB8AC3E}">
        <p14:creationId xmlns:p14="http://schemas.microsoft.com/office/powerpoint/2010/main" val="3432367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AFCBA3-BBD2-E746-BC0A-5318CDA6FC73}" type="datetimeFigureOut">
              <a:rPr lang="en-US" smtClean="0"/>
              <a:t>10/3/2022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244277-945F-E145-924A-E11AFC7400D9}" type="slidenum">
              <a:rPr lang="en-US" smtClean="0"/>
              <a:t>‹#›</a:t>
            </a:fld>
            <a:endParaRPr lang="en-US"/>
          </a:p>
        </p:txBody>
      </p:sp>
    </p:spTree>
    <p:extLst>
      <p:ext uri="{BB962C8B-B14F-4D97-AF65-F5344CB8AC3E}">
        <p14:creationId xmlns:p14="http://schemas.microsoft.com/office/powerpoint/2010/main" val="37301432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3</a:t>
            </a:fld>
            <a:endParaRPr lang="en-US"/>
          </a:p>
        </p:txBody>
      </p:sp>
    </p:spTree>
    <p:extLst>
      <p:ext uri="{BB962C8B-B14F-4D97-AF65-F5344CB8AC3E}">
        <p14:creationId xmlns:p14="http://schemas.microsoft.com/office/powerpoint/2010/main" val="262652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244277-945F-E145-924A-E11AFC7400D9}" type="slidenum">
              <a:rPr lang="en-US" smtClean="0"/>
              <a:t>6</a:t>
            </a:fld>
            <a:endParaRPr lang="en-US"/>
          </a:p>
        </p:txBody>
      </p:sp>
    </p:spTree>
    <p:extLst>
      <p:ext uri="{BB962C8B-B14F-4D97-AF65-F5344CB8AC3E}">
        <p14:creationId xmlns:p14="http://schemas.microsoft.com/office/powerpoint/2010/main" val="1563959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FB1DF5-7C82-439F-AD32-AF739B9AEDED}"/>
              </a:ext>
            </a:extLst>
          </p:cNvPr>
          <p:cNvSpPr/>
          <p:nvPr userDrawn="1"/>
        </p:nvSpPr>
        <p:spPr>
          <a:xfrm>
            <a:off x="1656522" y="1205947"/>
            <a:ext cx="5910469" cy="5380383"/>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685800" y="2130425"/>
            <a:ext cx="7772400" cy="1470025"/>
          </a:xfrm>
          <a:prstGeom prst="rect">
            <a:avLst/>
          </a:prstGeom>
        </p:spPr>
        <p:txBody>
          <a:bodyPr/>
          <a:lstStyle>
            <a:lvl1pPr>
              <a:defRPr>
                <a:solidFill>
                  <a:srgbClr val="000E2F"/>
                </a:solidFi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Subtitle 2"/>
          <p:cNvSpPr>
            <a:spLocks noGrp="1"/>
          </p:cNvSpPr>
          <p:nvPr userDrawn="1">
            <p:ph type="subTitle" idx="1"/>
          </p:nvPr>
        </p:nvSpPr>
        <p:spPr>
          <a:xfrm>
            <a:off x="1371600" y="3886200"/>
            <a:ext cx="6400800" cy="1752600"/>
          </a:xfrm>
          <a:prstGeom prst="rect">
            <a:avLst/>
          </a:prstGeom>
          <a:effectLst/>
        </p:spPr>
        <p:txBody>
          <a:bodyPr/>
          <a:lstStyle>
            <a:lvl1pPr marL="0" indent="0" algn="ctr">
              <a:buNone/>
              <a:defRPr sz="2400">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2"/>
          <p:cNvSpPr txBox="1">
            <a:spLocks/>
          </p:cNvSpPr>
          <p:nvPr userDrawn="1"/>
        </p:nvSpPr>
        <p:spPr>
          <a:xfrm>
            <a:off x="1011712" y="178156"/>
            <a:ext cx="4372137" cy="576414"/>
          </a:xfrm>
          <a:prstGeom prst="rect">
            <a:avLst/>
          </a:prstGeom>
        </p:spPr>
        <p:txBody>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ctr" defTabSz="457200" rtl="0" eaLnBrk="1" latinLnBrk="0" hangingPunct="1">
              <a:spcBef>
                <a:spcPct val="0"/>
              </a:spcBef>
              <a:buNone/>
            </a:pPr>
            <a:r>
              <a:rPr lang="en-US" sz="3200" b="0" kern="1200" dirty="0">
                <a:solidFill>
                  <a:srgbClr val="747679"/>
                </a:solidFill>
                <a:effectLst>
                  <a:outerShdw blurRad="50800" dist="38100" dir="2700000" algn="tl" rotWithShape="0">
                    <a:srgbClr val="000000">
                      <a:alpha val="43000"/>
                    </a:srgbClr>
                  </a:outerShdw>
                </a:effectLst>
                <a:latin typeface="+mj-lt"/>
                <a:ea typeface="+mj-ea"/>
                <a:cs typeface="+mj-cs"/>
              </a:rPr>
              <a:t>University of Connecticut</a:t>
            </a:r>
          </a:p>
        </p:txBody>
      </p:sp>
      <p:cxnSp>
        <p:nvCxnSpPr>
          <p:cNvPr id="5" name="Straight Connector 4"/>
          <p:cNvCxnSpPr/>
          <p:nvPr userDrawn="1"/>
        </p:nvCxnSpPr>
        <p:spPr>
          <a:xfrm>
            <a:off x="968984" y="236735"/>
            <a:ext cx="0" cy="442164"/>
          </a:xfrm>
          <a:prstGeom prst="line">
            <a:avLst/>
          </a:prstGeom>
          <a:ln>
            <a:solidFill>
              <a:srgbClr val="74767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9746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520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0069"/>
            <a:ext cx="4038600" cy="50291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3858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2707"/>
            <a:ext cx="4040188"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39907"/>
            <a:ext cx="4040188"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82707"/>
            <a:ext cx="4041775"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39907"/>
            <a:ext cx="4041775" cy="4572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7" name="TextBox 6"/>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4478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3" name="TextBox 2"/>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879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22401"/>
            <a:ext cx="5486400" cy="41142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36678"/>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1551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4249"/>
            <a:ext cx="4040188" cy="45455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1"/>
            <a:ext cx="4040188" cy="457200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p:cNvSpPr>
            <a:spLocks noGrp="1"/>
          </p:cNvSpPr>
          <p:nvPr>
            <p:ph type="pic" idx="10"/>
          </p:nvPr>
        </p:nvSpPr>
        <p:spPr>
          <a:xfrm>
            <a:off x="4648199" y="1371602"/>
            <a:ext cx="4069821" cy="5029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6" name="TextBox 5"/>
          <p:cNvSpPr txBox="1"/>
          <p:nvPr userDrawn="1"/>
        </p:nvSpPr>
        <p:spPr>
          <a:xfrm>
            <a:off x="8449733" y="6591330"/>
            <a:ext cx="694267"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CB7339-61E7-964B-BC73-14A8AA0B63CF}"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558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0069"/>
            <a:ext cx="8229600" cy="502920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93138"/>
            <a:ext cx="7315200" cy="731520"/>
          </a:xfrm>
          <a:prstGeom prst="rect">
            <a:avLst/>
          </a:prstGeom>
          <a:noFill/>
          <a:ln>
            <a:noFill/>
          </a:ln>
        </p:spPr>
        <p:txBody>
          <a:bodyPr/>
          <a:lstStyle>
            <a:lvl1pPr>
              <a:defRPr b="0">
                <a:solidFill>
                  <a:srgbClr val="747679"/>
                </a:solidFill>
                <a:effectLst>
                  <a:outerShdw blurRad="50800" dist="38100" dir="2700000" algn="tl" rotWithShape="0">
                    <a:srgbClr val="000000">
                      <a:alpha val="43000"/>
                    </a:srgbClr>
                  </a:outerShdw>
                </a:effectLst>
              </a:defRPr>
            </a:lvl1pPr>
          </a:lstStyle>
          <a:p>
            <a:endParaRPr lang="en-US" dirty="0"/>
          </a:p>
        </p:txBody>
      </p:sp>
      <p:sp>
        <p:nvSpPr>
          <p:cNvPr id="5" name="TextBox 4"/>
          <p:cNvSpPr txBox="1"/>
          <p:nvPr userDrawn="1"/>
        </p:nvSpPr>
        <p:spPr>
          <a:xfrm>
            <a:off x="8449733" y="6591330"/>
            <a:ext cx="694267" cy="307777"/>
          </a:xfrm>
          <a:prstGeom prst="rect">
            <a:avLst/>
          </a:prstGeom>
          <a:noFill/>
        </p:spPr>
        <p:txBody>
          <a:bodyPr wrap="square" rtlCol="0">
            <a:spAutoFit/>
          </a:bodyPr>
          <a:lstStyle/>
          <a:p>
            <a:pPr algn="r"/>
            <a:fld id="{10CB7339-61E7-964B-BC73-14A8AA0B63CF}" type="slidenum">
              <a:rPr lang="en-US" sz="1400" smtClean="0">
                <a:solidFill>
                  <a:schemeClr val="bg1"/>
                </a:solidFill>
              </a:rPr>
              <a:pPr algn="r"/>
              <a:t>‹#›</a:t>
            </a:fld>
            <a:endParaRPr lang="en-US" sz="1400" dirty="0">
              <a:solidFill>
                <a:schemeClr val="bg1"/>
              </a:solidFill>
            </a:endParaRPr>
          </a:p>
        </p:txBody>
      </p:sp>
    </p:spTree>
    <p:extLst>
      <p:ext uri="{BB962C8B-B14F-4D97-AF65-F5344CB8AC3E}">
        <p14:creationId xmlns:p14="http://schemas.microsoft.com/office/powerpoint/2010/main" val="85374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914400"/>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userDrawn="1"/>
        </p:nvSpPr>
        <p:spPr>
          <a:xfrm>
            <a:off x="0" y="6649029"/>
            <a:ext cx="9144000" cy="228600"/>
          </a:xfrm>
          <a:prstGeom prst="rect">
            <a:avLst/>
          </a:prstGeom>
          <a:solidFill>
            <a:srgbClr val="000E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userDrawn="1"/>
        </p:nvSpPr>
        <p:spPr>
          <a:xfrm>
            <a:off x="45253" y="888878"/>
            <a:ext cx="3113283"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white"/>
                </a:solidFill>
                <a:effectLst/>
                <a:uLnTx/>
                <a:uFillTx/>
                <a:latin typeface="Calibri"/>
                <a:ea typeface="+mn-ea"/>
                <a:cs typeface="+mn-cs"/>
              </a:rPr>
              <a:t>Information Technology Services</a:t>
            </a:r>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6732" y="121186"/>
            <a:ext cx="676470" cy="682227"/>
          </a:xfrm>
          <a:prstGeom prst="rect">
            <a:avLst/>
          </a:prstGeom>
        </p:spPr>
      </p:pic>
      <p:grpSp>
        <p:nvGrpSpPr>
          <p:cNvPr id="4" name="Group 3"/>
          <p:cNvGrpSpPr/>
          <p:nvPr userDrawn="1"/>
        </p:nvGrpSpPr>
        <p:grpSpPr>
          <a:xfrm>
            <a:off x="2589608" y="6615101"/>
            <a:ext cx="3964784" cy="276999"/>
            <a:chOff x="2589608" y="6615101"/>
            <a:chExt cx="3964784" cy="276999"/>
          </a:xfrm>
        </p:grpSpPr>
        <p:sp>
          <p:nvSpPr>
            <p:cNvPr id="7" name="TextBox 6"/>
            <p:cNvSpPr txBox="1"/>
            <p:nvPr/>
          </p:nvSpPr>
          <p:spPr>
            <a:xfrm>
              <a:off x="2589608" y="6615101"/>
              <a:ext cx="91082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Community</a:t>
              </a:r>
            </a:p>
          </p:txBody>
        </p:sp>
        <p:sp>
          <p:nvSpPr>
            <p:cNvPr id="10" name="TextBox 9"/>
            <p:cNvSpPr txBox="1"/>
            <p:nvPr/>
          </p:nvSpPr>
          <p:spPr>
            <a:xfrm>
              <a:off x="3717133" y="6615101"/>
              <a:ext cx="72802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Integrity</a:t>
              </a:r>
            </a:p>
          </p:txBody>
        </p:sp>
        <p:sp>
          <p:nvSpPr>
            <p:cNvPr id="12" name="TextBox 11"/>
            <p:cNvSpPr txBox="1"/>
            <p:nvPr/>
          </p:nvSpPr>
          <p:spPr>
            <a:xfrm>
              <a:off x="4642615" y="6615101"/>
              <a:ext cx="10023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Contribution</a:t>
              </a:r>
            </a:p>
          </p:txBody>
        </p:sp>
        <p:sp>
          <p:nvSpPr>
            <p:cNvPr id="14" name="TextBox 13"/>
            <p:cNvSpPr txBox="1"/>
            <p:nvPr/>
          </p:nvSpPr>
          <p:spPr>
            <a:xfrm>
              <a:off x="5842466" y="6615101"/>
              <a:ext cx="7119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Attitude</a:t>
              </a:r>
            </a:p>
          </p:txBody>
        </p:sp>
        <p:sp>
          <p:nvSpPr>
            <p:cNvPr id="15" name="Oval 14"/>
            <p:cNvSpPr>
              <a:spLocks noChangeAspect="1"/>
            </p:cNvSpPr>
            <p:nvPr/>
          </p:nvSpPr>
          <p:spPr>
            <a:xfrm>
              <a:off x="3582923"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a:spLocks noChangeAspect="1"/>
            </p:cNvSpPr>
            <p:nvPr userDrawn="1"/>
          </p:nvSpPr>
          <p:spPr>
            <a:xfrm>
              <a:off x="4508405"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a:spLocks noChangeAspect="1"/>
            </p:cNvSpPr>
            <p:nvPr userDrawn="1"/>
          </p:nvSpPr>
          <p:spPr>
            <a:xfrm>
              <a:off x="5708257" y="6717024"/>
              <a:ext cx="70958" cy="731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70191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0" r:id="rId8"/>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8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0.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Classroom Technology as a Capital Planning Exercise</a:t>
            </a:r>
          </a:p>
        </p:txBody>
      </p:sp>
      <p:sp>
        <p:nvSpPr>
          <p:cNvPr id="19" name="Subtitle 2"/>
          <p:cNvSpPr>
            <a:spLocks noGrp="1"/>
          </p:cNvSpPr>
          <p:nvPr>
            <p:ph type="subTitle" idx="1"/>
          </p:nvPr>
        </p:nvSpPr>
        <p:spPr>
          <a:effectLst/>
        </p:spPr>
        <p:txBody>
          <a:bodyPr/>
          <a:lstStyle/>
          <a:p>
            <a:r>
              <a:rPr lang="en-US" sz="2000" dirty="0"/>
              <a:t>IT All Staff Conference</a:t>
            </a:r>
          </a:p>
          <a:p>
            <a:r>
              <a:rPr lang="en-US" sz="1800" dirty="0"/>
              <a:t>M. Mundrane</a:t>
            </a:r>
          </a:p>
          <a:p>
            <a:r>
              <a:rPr lang="en-US" sz="1600" dirty="0"/>
              <a:t>August 10, 2022</a:t>
            </a:r>
          </a:p>
        </p:txBody>
      </p:sp>
    </p:spTree>
    <p:extLst>
      <p:ext uri="{BB962C8B-B14F-4D97-AF65-F5344CB8AC3E}">
        <p14:creationId xmlns:p14="http://schemas.microsoft.com/office/powerpoint/2010/main" val="71430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D3714-D787-9AA8-4CEE-521260273A15}"/>
              </a:ext>
            </a:extLst>
          </p:cNvPr>
          <p:cNvSpPr>
            <a:spLocks noGrp="1"/>
          </p:cNvSpPr>
          <p:nvPr>
            <p:ph type="title"/>
          </p:nvPr>
        </p:nvSpPr>
        <p:spPr/>
        <p:txBody>
          <a:bodyPr/>
          <a:lstStyle/>
          <a:p>
            <a:r>
              <a:rPr lang="en-US" dirty="0"/>
              <a:t>Capital Expense</a:t>
            </a:r>
          </a:p>
        </p:txBody>
      </p:sp>
      <p:sp>
        <p:nvSpPr>
          <p:cNvPr id="6" name="Content Placeholder 1">
            <a:extLst>
              <a:ext uri="{FF2B5EF4-FFF2-40B4-BE49-F238E27FC236}">
                <a16:creationId xmlns:a16="http://schemas.microsoft.com/office/drawing/2014/main" id="{5D425386-44DA-42AC-02DC-FED552D57EB7}"/>
              </a:ext>
            </a:extLst>
          </p:cNvPr>
          <p:cNvSpPr txBox="1">
            <a:spLocks/>
          </p:cNvSpPr>
          <p:nvPr/>
        </p:nvSpPr>
        <p:spPr>
          <a:xfrm>
            <a:off x="457200" y="1900573"/>
            <a:ext cx="5449330" cy="418370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Multi year</a:t>
            </a:r>
          </a:p>
          <a:p>
            <a:pPr lvl="1"/>
            <a:r>
              <a:rPr lang="en-US" sz="2400" dirty="0"/>
              <a:t>Life cycle driven</a:t>
            </a:r>
          </a:p>
          <a:p>
            <a:r>
              <a:rPr lang="en-US" sz="2800" dirty="0"/>
              <a:t>Evolution</a:t>
            </a:r>
          </a:p>
          <a:p>
            <a:pPr lvl="1"/>
            <a:r>
              <a:rPr lang="en-US" sz="2400" dirty="0"/>
              <a:t>Long term change</a:t>
            </a:r>
          </a:p>
          <a:p>
            <a:r>
              <a:rPr lang="en-US" sz="2800" dirty="0"/>
              <a:t>Equipment</a:t>
            </a:r>
          </a:p>
          <a:p>
            <a:pPr lvl="1"/>
            <a:r>
              <a:rPr lang="en-US" sz="2400" dirty="0"/>
              <a:t>Hardware centric</a:t>
            </a:r>
          </a:p>
          <a:p>
            <a:r>
              <a:rPr lang="en-US" sz="2800" dirty="0"/>
              <a:t>Cost to deploy</a:t>
            </a:r>
          </a:p>
          <a:p>
            <a:pPr lvl="1"/>
            <a:r>
              <a:rPr lang="en-US" sz="2400" dirty="0"/>
              <a:t>labor</a:t>
            </a:r>
          </a:p>
          <a:p>
            <a:pPr marL="0" indent="0">
              <a:buNone/>
            </a:pPr>
            <a:endParaRPr lang="en-US" dirty="0"/>
          </a:p>
        </p:txBody>
      </p:sp>
      <p:pic>
        <p:nvPicPr>
          <p:cNvPr id="8" name="Content Placeholder 4" descr="Engineering drawing&#10;&#10;Description automatically generated">
            <a:extLst>
              <a:ext uri="{FF2B5EF4-FFF2-40B4-BE49-F238E27FC236}">
                <a16:creationId xmlns:a16="http://schemas.microsoft.com/office/drawing/2014/main" id="{EC6BC32B-9E8C-E931-D81C-CD7DC5116EC1}"/>
              </a:ext>
            </a:extLst>
          </p:cNvPr>
          <p:cNvPicPr>
            <a:picLocks noChangeAspect="1"/>
          </p:cNvPicPr>
          <p:nvPr/>
        </p:nvPicPr>
        <p:blipFill>
          <a:blip r:embed="rId2"/>
          <a:stretch>
            <a:fillRect/>
          </a:stretch>
        </p:blipFill>
        <p:spPr>
          <a:xfrm>
            <a:off x="5408510" y="2870203"/>
            <a:ext cx="3278290" cy="2048931"/>
          </a:xfrm>
          <a:prstGeom prst="rect">
            <a:avLst/>
          </a:prstGeom>
        </p:spPr>
      </p:pic>
    </p:spTree>
    <p:extLst>
      <p:ext uri="{BB962C8B-B14F-4D97-AF65-F5344CB8AC3E}">
        <p14:creationId xmlns:p14="http://schemas.microsoft.com/office/powerpoint/2010/main" val="280732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ACD7F23-CB36-0C64-2046-FEB45B4A0FC7}"/>
              </a:ext>
            </a:extLst>
          </p:cNvPr>
          <p:cNvSpPr txBox="1"/>
          <p:nvPr/>
        </p:nvSpPr>
        <p:spPr>
          <a:xfrm>
            <a:off x="461108" y="1913211"/>
            <a:ext cx="5059159" cy="4180226"/>
          </a:xfrm>
          <a:prstGeom prst="rect">
            <a:avLst/>
          </a:prstGeom>
          <a:noFill/>
        </p:spPr>
        <p:txBody>
          <a:bodyPr wrap="square" rtlCol="0">
            <a:noAutofit/>
          </a:bodyPr>
          <a:lstStyle/>
          <a:p>
            <a:pPr marL="457200" indent="-457200">
              <a:buFont typeface="Arial" panose="020B0604020202020204" pitchFamily="34" charset="0"/>
              <a:buChar char="•"/>
            </a:pPr>
            <a:r>
              <a:rPr lang="en-US" sz="2800" dirty="0"/>
              <a:t>Financial Definitions</a:t>
            </a:r>
          </a:p>
        </p:txBody>
      </p:sp>
      <p:sp>
        <p:nvSpPr>
          <p:cNvPr id="3" name="Title 2">
            <a:extLst>
              <a:ext uri="{FF2B5EF4-FFF2-40B4-BE49-F238E27FC236}">
                <a16:creationId xmlns:a16="http://schemas.microsoft.com/office/drawing/2014/main" id="{CC5D3714-D787-9AA8-4CEE-521260273A15}"/>
              </a:ext>
            </a:extLst>
          </p:cNvPr>
          <p:cNvSpPr>
            <a:spLocks noGrp="1"/>
          </p:cNvSpPr>
          <p:nvPr>
            <p:ph type="title"/>
          </p:nvPr>
        </p:nvSpPr>
        <p:spPr/>
        <p:txBody>
          <a:bodyPr/>
          <a:lstStyle/>
          <a:p>
            <a:r>
              <a:rPr lang="en-US" dirty="0"/>
              <a:t>Life Cycle Expense</a:t>
            </a:r>
          </a:p>
        </p:txBody>
      </p:sp>
      <p:grpSp>
        <p:nvGrpSpPr>
          <p:cNvPr id="6" name="Group 5">
            <a:extLst>
              <a:ext uri="{FF2B5EF4-FFF2-40B4-BE49-F238E27FC236}">
                <a16:creationId xmlns:a16="http://schemas.microsoft.com/office/drawing/2014/main" id="{026B2A9D-BAAF-A2B7-8C25-B3BB76453AB8}"/>
              </a:ext>
            </a:extLst>
          </p:cNvPr>
          <p:cNvGrpSpPr/>
          <p:nvPr/>
        </p:nvGrpSpPr>
        <p:grpSpPr>
          <a:xfrm>
            <a:off x="715108" y="3183068"/>
            <a:ext cx="3856892" cy="2355080"/>
            <a:chOff x="832341" y="2465328"/>
            <a:chExt cx="3856892" cy="235508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70FA7D5-FA5A-787D-57BF-ABC293527EBD}"/>
                    </a:ext>
                  </a:extLst>
                </p:cNvPr>
                <p:cNvSpPr txBox="1"/>
                <p:nvPr/>
              </p:nvSpPr>
              <p:spPr>
                <a:xfrm>
                  <a:off x="832341" y="2465328"/>
                  <a:ext cx="353255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𝑇</m:t>
                        </m:r>
                        <m:r>
                          <a:rPr lang="en-US" sz="2400" i="0">
                            <a:latin typeface="Cambria Math" panose="02040503050406030204" pitchFamily="18" charset="0"/>
                          </a:rPr>
                          <m:t>=</m:t>
                        </m:r>
                        <m:r>
                          <a:rPr lang="en-US" sz="2400" i="1">
                            <a:latin typeface="Cambria Math" panose="02040503050406030204" pitchFamily="18" charset="0"/>
                          </a:rPr>
                          <m:t>𝑡𝑜𝑡𝑎𝑙</m:t>
                        </m:r>
                        <m:r>
                          <a:rPr lang="en-US" sz="2400" i="0">
                            <a:latin typeface="Cambria Math" panose="02040503050406030204" pitchFamily="18" charset="0"/>
                          </a:rPr>
                          <m:t> </m:t>
                        </m:r>
                        <m:r>
                          <a:rPr lang="en-US" sz="2400" i="1">
                            <a:latin typeface="Cambria Math" panose="02040503050406030204" pitchFamily="18" charset="0"/>
                          </a:rPr>
                          <m:t>𝑎𝑠𝑠𝑒𝑡</m:t>
                        </m:r>
                        <m:r>
                          <a:rPr lang="en-US" sz="2400" i="0">
                            <a:latin typeface="Cambria Math" panose="02040503050406030204" pitchFamily="18" charset="0"/>
                          </a:rPr>
                          <m:t> </m:t>
                        </m:r>
                        <m:r>
                          <a:rPr lang="en-US" sz="2400" i="1">
                            <a:latin typeface="Cambria Math" panose="02040503050406030204" pitchFamily="18" charset="0"/>
                          </a:rPr>
                          <m:t>𝑐𝑜𝑠𝑡</m:t>
                        </m:r>
                      </m:oMath>
                    </m:oMathPara>
                  </a14:m>
                  <a:endParaRPr lang="en-US" sz="2400" dirty="0"/>
                </a:p>
              </p:txBody>
            </p:sp>
          </mc:Choice>
          <mc:Fallback xmlns="">
            <p:sp>
              <p:nvSpPr>
                <p:cNvPr id="2" name="TextBox 1">
                  <a:extLst>
                    <a:ext uri="{FF2B5EF4-FFF2-40B4-BE49-F238E27FC236}">
                      <a16:creationId xmlns:a16="http://schemas.microsoft.com/office/drawing/2014/main" id="{670FA7D5-FA5A-787D-57BF-ABC293527EBD}"/>
                    </a:ext>
                  </a:extLst>
                </p:cNvPr>
                <p:cNvSpPr txBox="1">
                  <a:spLocks noRot="1" noChangeAspect="1" noMove="1" noResize="1" noEditPoints="1" noAdjustHandles="1" noChangeArrowheads="1" noChangeShapeType="1" noTextEdit="1"/>
                </p:cNvSpPr>
                <p:nvPr/>
              </p:nvSpPr>
              <p:spPr>
                <a:xfrm>
                  <a:off x="832341" y="2465328"/>
                  <a:ext cx="353255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0A3DCA-D21A-80A3-6A3B-E9AA81469FBF}"/>
                    </a:ext>
                  </a:extLst>
                </p:cNvPr>
                <p:cNvSpPr txBox="1"/>
                <p:nvPr/>
              </p:nvSpPr>
              <p:spPr>
                <a:xfrm>
                  <a:off x="941604" y="3099445"/>
                  <a:ext cx="364196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𝑛</m:t>
                        </m:r>
                        <m:r>
                          <a:rPr lang="en-US" sz="2400" i="0">
                            <a:latin typeface="Cambria Math" panose="02040503050406030204" pitchFamily="18" charset="0"/>
                          </a:rPr>
                          <m:t>=</m:t>
                        </m:r>
                        <m:r>
                          <a:rPr lang="en-US" sz="2400" i="1">
                            <a:latin typeface="Cambria Math" panose="02040503050406030204" pitchFamily="18" charset="0"/>
                          </a:rPr>
                          <m:t>𝑙𝑖𝑓𝑒𝑠𝑝𝑎𝑛</m:t>
                        </m:r>
                        <m:r>
                          <a:rPr lang="en-US" sz="2400" i="0">
                            <a:latin typeface="Cambria Math" panose="02040503050406030204" pitchFamily="18" charset="0"/>
                          </a:rPr>
                          <m:t> </m:t>
                        </m:r>
                        <m:r>
                          <a:rPr lang="en-US" sz="2400" i="1">
                            <a:latin typeface="Cambria Math" panose="02040503050406030204" pitchFamily="18" charset="0"/>
                          </a:rPr>
                          <m:t>𝑖𝑛</m:t>
                        </m:r>
                        <m:r>
                          <a:rPr lang="en-US" sz="2400" i="0">
                            <a:latin typeface="Cambria Math" panose="02040503050406030204" pitchFamily="18" charset="0"/>
                          </a:rPr>
                          <m:t> </m:t>
                        </m:r>
                        <m:r>
                          <a:rPr lang="en-US" sz="2400" i="1">
                            <a:latin typeface="Cambria Math" panose="02040503050406030204" pitchFamily="18" charset="0"/>
                          </a:rPr>
                          <m:t>𝑦𝑒𝑎𝑟𝑠</m:t>
                        </m:r>
                      </m:oMath>
                    </m:oMathPara>
                  </a14:m>
                  <a:endParaRPr lang="en-US" sz="2400" dirty="0"/>
                </a:p>
              </p:txBody>
            </p:sp>
          </mc:Choice>
          <mc:Fallback xmlns="">
            <p:sp>
              <p:nvSpPr>
                <p:cNvPr id="4" name="TextBox 3">
                  <a:extLst>
                    <a:ext uri="{FF2B5EF4-FFF2-40B4-BE49-F238E27FC236}">
                      <a16:creationId xmlns:a16="http://schemas.microsoft.com/office/drawing/2014/main" id="{4A0A3DCA-D21A-80A3-6A3B-E9AA81469FBF}"/>
                    </a:ext>
                  </a:extLst>
                </p:cNvPr>
                <p:cNvSpPr txBox="1">
                  <a:spLocks noRot="1" noChangeAspect="1" noMove="1" noResize="1" noEditPoints="1" noAdjustHandles="1" noChangeArrowheads="1" noChangeShapeType="1" noTextEdit="1"/>
                </p:cNvSpPr>
                <p:nvPr/>
              </p:nvSpPr>
              <p:spPr>
                <a:xfrm>
                  <a:off x="941604" y="3099445"/>
                  <a:ext cx="3641969" cy="461665"/>
                </a:xfrm>
                <a:prstGeom prst="rect">
                  <a:avLst/>
                </a:prstGeom>
                <a:blipFill>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1FA5043-294F-D28D-3BDE-F9E788575C8E}"/>
                    </a:ext>
                  </a:extLst>
                </p:cNvPr>
                <p:cNvSpPr txBox="1"/>
                <p:nvPr/>
              </p:nvSpPr>
              <p:spPr>
                <a:xfrm>
                  <a:off x="890956" y="3733562"/>
                  <a:ext cx="379827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𝑉</m:t>
                        </m:r>
                        <m:r>
                          <a:rPr lang="en-US" sz="2400" i="0">
                            <a:latin typeface="Cambria Math" panose="02040503050406030204" pitchFamily="18" charset="0"/>
                          </a:rPr>
                          <m:t>=</m:t>
                        </m:r>
                        <m:r>
                          <a:rPr lang="en-US" sz="2400" i="1">
                            <a:latin typeface="Cambria Math" panose="02040503050406030204" pitchFamily="18" charset="0"/>
                          </a:rPr>
                          <m:t>𝑐𝑢𝑟𝑟𝑒𝑛𝑡</m:t>
                        </m:r>
                        <m:r>
                          <a:rPr lang="en-US" sz="2400" i="0">
                            <a:latin typeface="Cambria Math" panose="02040503050406030204" pitchFamily="18" charset="0"/>
                          </a:rPr>
                          <m:t> </m:t>
                        </m:r>
                        <m:r>
                          <a:rPr lang="en-US" sz="2400" i="1">
                            <a:latin typeface="Cambria Math" panose="02040503050406030204" pitchFamily="18" charset="0"/>
                          </a:rPr>
                          <m:t>𝑣𝑎𝑙𝑢𝑎𝑡𝑖𝑜𝑛</m:t>
                        </m:r>
                      </m:oMath>
                    </m:oMathPara>
                  </a14:m>
                  <a:endParaRPr lang="en-US" sz="2400" dirty="0"/>
                </a:p>
              </p:txBody>
            </p:sp>
          </mc:Choice>
          <mc:Fallback xmlns="">
            <p:sp>
              <p:nvSpPr>
                <p:cNvPr id="11" name="TextBox 10">
                  <a:extLst>
                    <a:ext uri="{FF2B5EF4-FFF2-40B4-BE49-F238E27FC236}">
                      <a16:creationId xmlns:a16="http://schemas.microsoft.com/office/drawing/2014/main" id="{61FA5043-294F-D28D-3BDE-F9E788575C8E}"/>
                    </a:ext>
                  </a:extLst>
                </p:cNvPr>
                <p:cNvSpPr txBox="1">
                  <a:spLocks noRot="1" noChangeAspect="1" noMove="1" noResize="1" noEditPoints="1" noAdjustHandles="1" noChangeArrowheads="1" noChangeShapeType="1" noTextEdit="1"/>
                </p:cNvSpPr>
                <p:nvPr/>
              </p:nvSpPr>
              <p:spPr>
                <a:xfrm>
                  <a:off x="890956" y="3733562"/>
                  <a:ext cx="3798277"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37C9CF1-59AD-3880-AF0E-EE04E743DD4E}"/>
                    </a:ext>
                  </a:extLst>
                </p:cNvPr>
                <p:cNvSpPr txBox="1"/>
                <p:nvPr/>
              </p:nvSpPr>
              <p:spPr>
                <a:xfrm>
                  <a:off x="914400" y="4358743"/>
                  <a:ext cx="30054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𝐷</m:t>
                        </m:r>
                        <m:r>
                          <a:rPr lang="en-US" sz="2400" i="0">
                            <a:latin typeface="Cambria Math" panose="02040503050406030204" pitchFamily="18" charset="0"/>
                          </a:rPr>
                          <m:t>=</m:t>
                        </m:r>
                        <m:r>
                          <a:rPr lang="en-US" sz="2400" i="1">
                            <a:latin typeface="Cambria Math" panose="02040503050406030204" pitchFamily="18" charset="0"/>
                          </a:rPr>
                          <m:t>𝑑𝑒𝑝𝑟𝑒𝑐𝑖𝑎𝑡𝑖𝑜𝑛</m:t>
                        </m:r>
                      </m:oMath>
                    </m:oMathPara>
                  </a14:m>
                  <a:endParaRPr lang="en-US" sz="2400" dirty="0"/>
                </a:p>
              </p:txBody>
            </p:sp>
          </mc:Choice>
          <mc:Fallback xmlns="">
            <p:sp>
              <p:nvSpPr>
                <p:cNvPr id="13" name="TextBox 12">
                  <a:extLst>
                    <a:ext uri="{FF2B5EF4-FFF2-40B4-BE49-F238E27FC236}">
                      <a16:creationId xmlns:a16="http://schemas.microsoft.com/office/drawing/2014/main" id="{037C9CF1-59AD-3880-AF0E-EE04E743DD4E}"/>
                    </a:ext>
                  </a:extLst>
                </p:cNvPr>
                <p:cNvSpPr txBox="1">
                  <a:spLocks noRot="1" noChangeAspect="1" noMove="1" noResize="1" noEditPoints="1" noAdjustHandles="1" noChangeArrowheads="1" noChangeShapeType="1" noTextEdit="1"/>
                </p:cNvSpPr>
                <p:nvPr/>
              </p:nvSpPr>
              <p:spPr>
                <a:xfrm>
                  <a:off x="914400" y="4358743"/>
                  <a:ext cx="3005493" cy="461665"/>
                </a:xfrm>
                <a:prstGeom prst="rect">
                  <a:avLst/>
                </a:prstGeom>
                <a:blipFill>
                  <a:blip r:embed="rId6"/>
                  <a:stretch>
                    <a:fillRect b="-17105"/>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AA655A92-48D5-424E-0999-BD0F58D46B57}"/>
              </a:ext>
            </a:extLst>
          </p:cNvPr>
          <p:cNvGrpSpPr/>
          <p:nvPr/>
        </p:nvGrpSpPr>
        <p:grpSpPr>
          <a:xfrm>
            <a:off x="5774267" y="2273133"/>
            <a:ext cx="2776808" cy="2743200"/>
            <a:chOff x="5520267" y="2445585"/>
            <a:chExt cx="2776808" cy="2743200"/>
          </a:xfrm>
        </p:grpSpPr>
        <p:sp>
          <p:nvSpPr>
            <p:cNvPr id="20" name="Rectangle 19">
              <a:extLst>
                <a:ext uri="{FF2B5EF4-FFF2-40B4-BE49-F238E27FC236}">
                  <a16:creationId xmlns:a16="http://schemas.microsoft.com/office/drawing/2014/main" id="{7E16F744-5319-4F2E-F425-EC7EA899E6E7}"/>
                </a:ext>
              </a:extLst>
            </p:cNvPr>
            <p:cNvSpPr>
              <a:spLocks noChangeAspect="1"/>
            </p:cNvSpPr>
            <p:nvPr/>
          </p:nvSpPr>
          <p:spPr>
            <a:xfrm>
              <a:off x="5520267" y="2445585"/>
              <a:ext cx="2743200" cy="2743200"/>
            </a:xfrm>
            <a:prstGeom prst="rect">
              <a:avLst/>
            </a:prstGeom>
            <a:blipFill>
              <a:blip r:embed="rId7"/>
              <a:stretch>
                <a:fillRect/>
              </a:stretch>
            </a:blip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72D308E-5C43-0A33-134D-F2CF7F1E0429}"/>
                </a:ext>
              </a:extLst>
            </p:cNvPr>
            <p:cNvSpPr txBox="1"/>
            <p:nvPr/>
          </p:nvSpPr>
          <p:spPr>
            <a:xfrm>
              <a:off x="7237874" y="2445585"/>
              <a:ext cx="105920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t>Life Cycle</a:t>
              </a:r>
            </a:p>
          </p:txBody>
        </p:sp>
      </p:grpSp>
    </p:spTree>
    <p:extLst>
      <p:ext uri="{BB962C8B-B14F-4D97-AF65-F5344CB8AC3E}">
        <p14:creationId xmlns:p14="http://schemas.microsoft.com/office/powerpoint/2010/main" val="257930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6D0BD12-A474-6842-EA8B-1F27AC4872E2}"/>
              </a:ext>
            </a:extLst>
          </p:cNvPr>
          <p:cNvSpPr txBox="1"/>
          <p:nvPr/>
        </p:nvSpPr>
        <p:spPr>
          <a:xfrm>
            <a:off x="461108" y="1913211"/>
            <a:ext cx="5059159" cy="4180226"/>
          </a:xfrm>
          <a:prstGeom prst="rect">
            <a:avLst/>
          </a:prstGeom>
          <a:noFill/>
        </p:spPr>
        <p:txBody>
          <a:bodyPr wrap="square" rtlCol="0">
            <a:noAutofit/>
          </a:bodyPr>
          <a:lstStyle/>
          <a:p>
            <a:pPr marL="457200" indent="-457200">
              <a:buFont typeface="Arial" panose="020B0604020202020204" pitchFamily="34" charset="0"/>
              <a:buChar char="•"/>
            </a:pPr>
            <a:r>
              <a:rPr lang="en-US" sz="2800" dirty="0"/>
              <a:t>Financial Definitions</a:t>
            </a:r>
          </a:p>
        </p:txBody>
      </p:sp>
      <p:sp>
        <p:nvSpPr>
          <p:cNvPr id="3" name="Title 2">
            <a:extLst>
              <a:ext uri="{FF2B5EF4-FFF2-40B4-BE49-F238E27FC236}">
                <a16:creationId xmlns:a16="http://schemas.microsoft.com/office/drawing/2014/main" id="{CC5D3714-D787-9AA8-4CEE-521260273A15}"/>
              </a:ext>
            </a:extLst>
          </p:cNvPr>
          <p:cNvSpPr>
            <a:spLocks noGrp="1"/>
          </p:cNvSpPr>
          <p:nvPr>
            <p:ph type="title"/>
          </p:nvPr>
        </p:nvSpPr>
        <p:spPr/>
        <p:txBody>
          <a:bodyPr/>
          <a:lstStyle/>
          <a:p>
            <a:r>
              <a:rPr lang="en-US" dirty="0"/>
              <a:t>Life Cycle Expense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7872DA7-C5AF-DB4C-F8CF-813D4F064CAF}"/>
                  </a:ext>
                </a:extLst>
              </p:cNvPr>
              <p:cNvSpPr txBox="1"/>
              <p:nvPr/>
            </p:nvSpPr>
            <p:spPr>
              <a:xfrm>
                <a:off x="1013395" y="2944503"/>
                <a:ext cx="158491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𝑇</m:t>
                      </m:r>
                      <m:r>
                        <a:rPr lang="en-US" sz="2400" i="0">
                          <a:latin typeface="Cambria Math" panose="02040503050406030204" pitchFamily="18" charset="0"/>
                        </a:rPr>
                        <m:t>=</m:t>
                      </m:r>
                      <m:r>
                        <a:rPr lang="en-US" sz="2400" i="1">
                          <a:latin typeface="Cambria Math" panose="02040503050406030204" pitchFamily="18" charset="0"/>
                        </a:rPr>
                        <m:t>𝐷</m:t>
                      </m:r>
                      <m:r>
                        <a:rPr lang="en-US" sz="2400" i="0">
                          <a:latin typeface="Cambria Math" panose="02040503050406030204" pitchFamily="18" charset="0"/>
                        </a:rPr>
                        <m:t>+</m:t>
                      </m:r>
                      <m:r>
                        <a:rPr lang="en-US" sz="2400" i="1">
                          <a:latin typeface="Cambria Math" panose="02040503050406030204" pitchFamily="18" charset="0"/>
                        </a:rPr>
                        <m:t>𝑉</m:t>
                      </m:r>
                    </m:oMath>
                  </m:oMathPara>
                </a14:m>
                <a:endParaRPr lang="en-US" sz="2400" dirty="0"/>
              </a:p>
            </p:txBody>
          </p:sp>
        </mc:Choice>
        <mc:Fallback xmlns="">
          <p:sp>
            <p:nvSpPr>
              <p:cNvPr id="10" name="TextBox 9">
                <a:extLst>
                  <a:ext uri="{FF2B5EF4-FFF2-40B4-BE49-F238E27FC236}">
                    <a16:creationId xmlns:a16="http://schemas.microsoft.com/office/drawing/2014/main" id="{47872DA7-C5AF-DB4C-F8CF-813D4F064CAF}"/>
                  </a:ext>
                </a:extLst>
              </p:cNvPr>
              <p:cNvSpPr txBox="1">
                <a:spLocks noRot="1" noChangeAspect="1" noMove="1" noResize="1" noEditPoints="1" noAdjustHandles="1" noChangeArrowheads="1" noChangeShapeType="1" noTextEdit="1"/>
              </p:cNvSpPr>
              <p:nvPr/>
            </p:nvSpPr>
            <p:spPr>
              <a:xfrm>
                <a:off x="1013395" y="2944503"/>
                <a:ext cx="1584912"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64CF1A4-4368-1399-77A5-747CC9EDBBAE}"/>
                  </a:ext>
                </a:extLst>
              </p:cNvPr>
              <p:cNvSpPr txBox="1"/>
              <p:nvPr/>
            </p:nvSpPr>
            <p:spPr>
              <a:xfrm>
                <a:off x="888347" y="3693598"/>
                <a:ext cx="1133230"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𝑘</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𝑇</m:t>
                          </m:r>
                        </m:num>
                        <m:den>
                          <m:r>
                            <a:rPr lang="en-US" sz="2400" i="1">
                              <a:latin typeface="Cambria Math" panose="02040503050406030204" pitchFamily="18" charset="0"/>
                            </a:rPr>
                            <m:t>𝑛</m:t>
                          </m:r>
                        </m:den>
                      </m:f>
                    </m:oMath>
                  </m:oMathPara>
                </a14:m>
                <a:endParaRPr lang="en-US" sz="2400" dirty="0"/>
              </a:p>
            </p:txBody>
          </p:sp>
        </mc:Choice>
        <mc:Fallback xmlns="">
          <p:sp>
            <p:nvSpPr>
              <p:cNvPr id="14" name="TextBox 13">
                <a:extLst>
                  <a:ext uri="{FF2B5EF4-FFF2-40B4-BE49-F238E27FC236}">
                    <a16:creationId xmlns:a16="http://schemas.microsoft.com/office/drawing/2014/main" id="{564CF1A4-4368-1399-77A5-747CC9EDBBAE}"/>
                  </a:ext>
                </a:extLst>
              </p:cNvPr>
              <p:cNvSpPr txBox="1">
                <a:spLocks noRot="1" noChangeAspect="1" noMove="1" noResize="1" noEditPoints="1" noAdjustHandles="1" noChangeArrowheads="1" noChangeShapeType="1" noTextEdit="1"/>
              </p:cNvSpPr>
              <p:nvPr/>
            </p:nvSpPr>
            <p:spPr>
              <a:xfrm>
                <a:off x="888347" y="3693598"/>
                <a:ext cx="1133230" cy="7838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EF1F91A-8869-A56E-74CE-FD88E26D94C1}"/>
                  </a:ext>
                </a:extLst>
              </p:cNvPr>
              <p:cNvSpPr txBox="1"/>
              <p:nvPr/>
            </p:nvSpPr>
            <p:spPr>
              <a:xfrm>
                <a:off x="942819" y="4764832"/>
                <a:ext cx="2282092" cy="8090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𝑘</m:t>
                          </m:r>
                        </m:sub>
                      </m:sSub>
                      <m:r>
                        <a:rPr lang="en-US" sz="2400" i="0">
                          <a:latin typeface="Cambria Math" panose="02040503050406030204" pitchFamily="18" charset="0"/>
                        </a:rPr>
                        <m:t>=</m:t>
                      </m:r>
                      <m:r>
                        <a:rPr lang="en-US" sz="2400" i="1">
                          <a:latin typeface="Cambria Math" panose="02040503050406030204" pitchFamily="18" charset="0"/>
                        </a:rPr>
                        <m:t>𝑇</m:t>
                      </m:r>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d>
                            <m:dPr>
                              <m:ctrlPr>
                                <a:rPr lang="en-US" sz="2400" i="1">
                                  <a:latin typeface="Cambria Math" panose="02040503050406030204" pitchFamily="18" charset="0"/>
                                </a:rPr>
                              </m:ctrlPr>
                            </m:dPr>
                            <m:e>
                              <m:r>
                                <a:rPr lang="en-US" sz="2400" i="0">
                                  <a:latin typeface="Cambria Math" panose="02040503050406030204" pitchFamily="18" charset="0"/>
                                </a:rPr>
                                <m:t>1+</m:t>
                              </m:r>
                              <m:r>
                                <a:rPr lang="en-US" sz="2400" b="0" i="1" smtClean="0">
                                  <a:latin typeface="Cambria Math" panose="02040503050406030204" pitchFamily="18" charset="0"/>
                                </a:rPr>
                                <m:t>𝑛</m:t>
                              </m:r>
                            </m:e>
                          </m:d>
                        </m:num>
                        <m:den>
                          <m:r>
                            <a:rPr lang="en-US" sz="2400" i="0">
                              <a:latin typeface="Cambria Math" panose="02040503050406030204" pitchFamily="18" charset="0"/>
                            </a:rPr>
                            <m:t>2</m:t>
                          </m:r>
                          <m:r>
                            <a:rPr lang="en-US" sz="2400" b="0" i="1" smtClean="0">
                              <a:latin typeface="Cambria Math" panose="02040503050406030204" pitchFamily="18" charset="0"/>
                            </a:rPr>
                            <m:t>𝑛</m:t>
                          </m:r>
                        </m:den>
                      </m:f>
                    </m:oMath>
                  </m:oMathPara>
                </a14:m>
                <a:endParaRPr lang="en-US" sz="2400" dirty="0"/>
              </a:p>
            </p:txBody>
          </p:sp>
        </mc:Choice>
        <mc:Fallback xmlns="">
          <p:sp>
            <p:nvSpPr>
              <p:cNvPr id="16" name="TextBox 15">
                <a:extLst>
                  <a:ext uri="{FF2B5EF4-FFF2-40B4-BE49-F238E27FC236}">
                    <a16:creationId xmlns:a16="http://schemas.microsoft.com/office/drawing/2014/main" id="{EEF1F91A-8869-A56E-74CE-FD88E26D94C1}"/>
                  </a:ext>
                </a:extLst>
              </p:cNvPr>
              <p:cNvSpPr txBox="1">
                <a:spLocks noRot="1" noChangeAspect="1" noMove="1" noResize="1" noEditPoints="1" noAdjustHandles="1" noChangeArrowheads="1" noChangeShapeType="1" noTextEdit="1"/>
              </p:cNvSpPr>
              <p:nvPr/>
            </p:nvSpPr>
            <p:spPr>
              <a:xfrm>
                <a:off x="942819" y="4764832"/>
                <a:ext cx="2282092" cy="809068"/>
              </a:xfrm>
              <a:prstGeom prst="rect">
                <a:avLst/>
              </a:prstGeom>
              <a:blipFill>
                <a:blip r:embed="rId4"/>
                <a:stretch>
                  <a:fillRect/>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1C5CAB73-BF28-4CF1-873B-1971D7527672}"/>
              </a:ext>
            </a:extLst>
          </p:cNvPr>
          <p:cNvGrpSpPr/>
          <p:nvPr/>
        </p:nvGrpSpPr>
        <p:grpSpPr>
          <a:xfrm>
            <a:off x="3295835" y="3968895"/>
            <a:ext cx="2313625" cy="1486878"/>
            <a:chOff x="3515966" y="3655627"/>
            <a:chExt cx="2313625" cy="1486878"/>
          </a:xfrm>
        </p:grpSpPr>
        <p:sp>
          <p:nvSpPr>
            <p:cNvPr id="13" name="TextBox 12">
              <a:extLst>
                <a:ext uri="{FF2B5EF4-FFF2-40B4-BE49-F238E27FC236}">
                  <a16:creationId xmlns:a16="http://schemas.microsoft.com/office/drawing/2014/main" id="{0A6E27F5-9A10-9313-6DB1-2D6F4D4ED6EE}"/>
                </a:ext>
              </a:extLst>
            </p:cNvPr>
            <p:cNvSpPr txBox="1"/>
            <p:nvPr/>
          </p:nvSpPr>
          <p:spPr>
            <a:xfrm>
              <a:off x="3821958" y="3983567"/>
              <a:ext cx="2007633" cy="830997"/>
            </a:xfrm>
            <a:prstGeom prst="rect">
              <a:avLst/>
            </a:prstGeom>
            <a:noFill/>
          </p:spPr>
          <p:txBody>
            <a:bodyPr wrap="square" rtlCol="0">
              <a:spAutoFit/>
            </a:bodyPr>
            <a:lstStyle/>
            <a:p>
              <a:r>
                <a:rPr lang="en-US" sz="2400" dirty="0"/>
                <a:t>Independent of year</a:t>
              </a:r>
            </a:p>
          </p:txBody>
        </p:sp>
        <p:sp>
          <p:nvSpPr>
            <p:cNvPr id="22" name="Right Brace 21">
              <a:extLst>
                <a:ext uri="{FF2B5EF4-FFF2-40B4-BE49-F238E27FC236}">
                  <a16:creationId xmlns:a16="http://schemas.microsoft.com/office/drawing/2014/main" id="{D1BD141D-DB40-ADE5-4BC4-12377D17E269}"/>
                </a:ext>
              </a:extLst>
            </p:cNvPr>
            <p:cNvSpPr/>
            <p:nvPr/>
          </p:nvSpPr>
          <p:spPr>
            <a:xfrm>
              <a:off x="3515966" y="3655627"/>
              <a:ext cx="245534" cy="14868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F12EAC1B-41EE-3790-71B7-975B8AD533DC}"/>
              </a:ext>
            </a:extLst>
          </p:cNvPr>
          <p:cNvGrpSpPr/>
          <p:nvPr/>
        </p:nvGrpSpPr>
        <p:grpSpPr>
          <a:xfrm>
            <a:off x="5774267" y="2273133"/>
            <a:ext cx="2776808" cy="2743200"/>
            <a:chOff x="5520267" y="2445585"/>
            <a:chExt cx="2776808" cy="2743200"/>
          </a:xfrm>
        </p:grpSpPr>
        <p:sp>
          <p:nvSpPr>
            <p:cNvPr id="30" name="Rectangle 29">
              <a:extLst>
                <a:ext uri="{FF2B5EF4-FFF2-40B4-BE49-F238E27FC236}">
                  <a16:creationId xmlns:a16="http://schemas.microsoft.com/office/drawing/2014/main" id="{02CEE60F-F904-E96C-80EB-CBC709C6F615}"/>
                </a:ext>
              </a:extLst>
            </p:cNvPr>
            <p:cNvSpPr>
              <a:spLocks noChangeAspect="1"/>
            </p:cNvSpPr>
            <p:nvPr/>
          </p:nvSpPr>
          <p:spPr>
            <a:xfrm>
              <a:off x="5520267" y="2445585"/>
              <a:ext cx="2743200" cy="2743200"/>
            </a:xfrm>
            <a:prstGeom prst="rect">
              <a:avLst/>
            </a:prstGeom>
            <a:blipFill>
              <a:blip r:embed="rId5"/>
              <a:stretch>
                <a:fillRect/>
              </a:stretch>
            </a:blip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DCB586D-4C95-FC64-28A1-835A6081D486}"/>
                </a:ext>
              </a:extLst>
            </p:cNvPr>
            <p:cNvSpPr txBox="1"/>
            <p:nvPr/>
          </p:nvSpPr>
          <p:spPr>
            <a:xfrm>
              <a:off x="7237874" y="2445585"/>
              <a:ext cx="105920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t>Life Cycle</a:t>
              </a:r>
            </a:p>
          </p:txBody>
        </p:sp>
      </p:grpSp>
    </p:spTree>
    <p:extLst>
      <p:ext uri="{BB962C8B-B14F-4D97-AF65-F5344CB8AC3E}">
        <p14:creationId xmlns:p14="http://schemas.microsoft.com/office/powerpoint/2010/main" val="1851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EE34E4-9D24-3038-3704-CFCF41C1A5EF}"/>
              </a:ext>
            </a:extLst>
          </p:cNvPr>
          <p:cNvSpPr>
            <a:spLocks noGrp="1"/>
          </p:cNvSpPr>
          <p:nvPr>
            <p:ph type="title"/>
          </p:nvPr>
        </p:nvSpPr>
        <p:spPr/>
        <p:txBody>
          <a:bodyPr/>
          <a:lstStyle/>
          <a:p>
            <a:r>
              <a:rPr lang="en-US" dirty="0"/>
              <a:t>Our Numbers</a:t>
            </a:r>
          </a:p>
        </p:txBody>
      </p:sp>
      <p:sp>
        <p:nvSpPr>
          <p:cNvPr id="6" name="Content Placeholder 1">
            <a:extLst>
              <a:ext uri="{FF2B5EF4-FFF2-40B4-BE49-F238E27FC236}">
                <a16:creationId xmlns:a16="http://schemas.microsoft.com/office/drawing/2014/main" id="{C95069DA-4A4B-4F8B-0DF5-CC9C2759E513}"/>
              </a:ext>
            </a:extLst>
          </p:cNvPr>
          <p:cNvSpPr txBox="1">
            <a:spLocks/>
          </p:cNvSpPr>
          <p:nvPr/>
        </p:nvSpPr>
        <p:spPr>
          <a:xfrm>
            <a:off x="457200" y="1706946"/>
            <a:ext cx="8229600" cy="41063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13M deployed capital asset</a:t>
            </a:r>
          </a:p>
          <a:p>
            <a:pPr lvl="1"/>
            <a:r>
              <a:rPr lang="en-US" sz="2400" dirty="0"/>
              <a:t>10M equipment</a:t>
            </a:r>
          </a:p>
          <a:p>
            <a:pPr lvl="1"/>
            <a:r>
              <a:rPr lang="en-US" sz="2400" dirty="0"/>
              <a:t>3M labor</a:t>
            </a:r>
          </a:p>
          <a:p>
            <a:r>
              <a:rPr lang="en-US" sz="2800" dirty="0"/>
              <a:t>5-year life cycle</a:t>
            </a:r>
          </a:p>
          <a:p>
            <a:r>
              <a:rPr lang="en-US" sz="2800" dirty="0"/>
              <a:t>2.0M in year depreciation</a:t>
            </a:r>
          </a:p>
          <a:p>
            <a:r>
              <a:rPr lang="en-US" sz="2800" dirty="0"/>
              <a:t>2.0M per year in hardware</a:t>
            </a:r>
          </a:p>
          <a:p>
            <a:r>
              <a:rPr lang="en-US" sz="2800" dirty="0"/>
              <a:t>0.6M per year in labor</a:t>
            </a:r>
          </a:p>
          <a:p>
            <a:r>
              <a:rPr lang="en-US" sz="2800" dirty="0"/>
              <a:t>6.0M hardware residual</a:t>
            </a:r>
          </a:p>
        </p:txBody>
      </p:sp>
      <p:pic>
        <p:nvPicPr>
          <p:cNvPr id="2052" name="Picture 4">
            <a:extLst>
              <a:ext uri="{FF2B5EF4-FFF2-40B4-BE49-F238E27FC236}">
                <a16:creationId xmlns:a16="http://schemas.microsoft.com/office/drawing/2014/main" id="{08EEB472-85F2-BEBF-C766-6A676CBAB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2172193"/>
            <a:ext cx="2857500" cy="2978861"/>
          </a:xfrm>
          <a:prstGeom prst="rect">
            <a:avLst/>
          </a:prstGeom>
          <a:noFill/>
          <a:ln>
            <a:solidFill>
              <a:schemeClr val="tx2">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62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EE34E4-9D24-3038-3704-CFCF41C1A5EF}"/>
              </a:ext>
            </a:extLst>
          </p:cNvPr>
          <p:cNvSpPr>
            <a:spLocks noGrp="1"/>
          </p:cNvSpPr>
          <p:nvPr>
            <p:ph type="title"/>
          </p:nvPr>
        </p:nvSpPr>
        <p:spPr/>
        <p:txBody>
          <a:bodyPr/>
          <a:lstStyle/>
          <a:p>
            <a:r>
              <a:rPr lang="en-US" dirty="0"/>
              <a:t>Our Numbers</a:t>
            </a:r>
          </a:p>
        </p:txBody>
      </p:sp>
      <p:sp>
        <p:nvSpPr>
          <p:cNvPr id="6" name="Content Placeholder 1">
            <a:extLst>
              <a:ext uri="{FF2B5EF4-FFF2-40B4-BE49-F238E27FC236}">
                <a16:creationId xmlns:a16="http://schemas.microsoft.com/office/drawing/2014/main" id="{C95069DA-4A4B-4F8B-0DF5-CC9C2759E513}"/>
              </a:ext>
            </a:extLst>
          </p:cNvPr>
          <p:cNvSpPr txBox="1">
            <a:spLocks/>
          </p:cNvSpPr>
          <p:nvPr/>
        </p:nvSpPr>
        <p:spPr>
          <a:xfrm>
            <a:off x="457200" y="1706946"/>
            <a:ext cx="8229600" cy="41063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13M deployed capital asset</a:t>
            </a:r>
          </a:p>
          <a:p>
            <a:pPr lvl="1"/>
            <a:r>
              <a:rPr lang="en-US" sz="2400" dirty="0"/>
              <a:t>10M equipment</a:t>
            </a:r>
          </a:p>
          <a:p>
            <a:pPr lvl="1"/>
            <a:r>
              <a:rPr lang="en-US" sz="2400" dirty="0"/>
              <a:t>3M labor</a:t>
            </a:r>
          </a:p>
          <a:p>
            <a:r>
              <a:rPr lang="en-US" sz="2800" dirty="0"/>
              <a:t>5-year life cycle</a:t>
            </a:r>
          </a:p>
          <a:p>
            <a:r>
              <a:rPr lang="en-US" sz="2800" dirty="0"/>
              <a:t>2.0M in year depreciation</a:t>
            </a:r>
          </a:p>
          <a:p>
            <a:r>
              <a:rPr lang="en-US" sz="2800" dirty="0"/>
              <a:t>2.0M per year in hardware</a:t>
            </a:r>
          </a:p>
          <a:p>
            <a:r>
              <a:rPr lang="en-US" sz="2800" dirty="0"/>
              <a:t>0.6M per year in labor</a:t>
            </a:r>
          </a:p>
          <a:p>
            <a:r>
              <a:rPr lang="en-US" sz="2800" dirty="0"/>
              <a:t>6.0M hardware residual</a:t>
            </a:r>
          </a:p>
        </p:txBody>
      </p:sp>
      <p:grpSp>
        <p:nvGrpSpPr>
          <p:cNvPr id="2" name="Group 1">
            <a:extLst>
              <a:ext uri="{FF2B5EF4-FFF2-40B4-BE49-F238E27FC236}">
                <a16:creationId xmlns:a16="http://schemas.microsoft.com/office/drawing/2014/main" id="{B43CE354-892B-7390-B44E-49033D9456C3}"/>
              </a:ext>
            </a:extLst>
          </p:cNvPr>
          <p:cNvGrpSpPr/>
          <p:nvPr/>
        </p:nvGrpSpPr>
        <p:grpSpPr>
          <a:xfrm>
            <a:off x="5306646" y="1890561"/>
            <a:ext cx="1683118" cy="1070706"/>
            <a:chOff x="5306646" y="1555263"/>
            <a:chExt cx="1683118" cy="1070706"/>
          </a:xfrm>
        </p:grpSpPr>
        <p:sp>
          <p:nvSpPr>
            <p:cNvPr id="4" name="Right Brace 3">
              <a:extLst>
                <a:ext uri="{FF2B5EF4-FFF2-40B4-BE49-F238E27FC236}">
                  <a16:creationId xmlns:a16="http://schemas.microsoft.com/office/drawing/2014/main" id="{EDAB4034-D6E8-798D-AF67-43F251BF24E5}"/>
                </a:ext>
              </a:extLst>
            </p:cNvPr>
            <p:cNvSpPr/>
            <p:nvPr/>
          </p:nvSpPr>
          <p:spPr>
            <a:xfrm>
              <a:off x="5306646" y="1555263"/>
              <a:ext cx="265723" cy="10707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C6A694F7-2A14-B994-13CC-4715DFC3756E}"/>
                </a:ext>
              </a:extLst>
            </p:cNvPr>
            <p:cNvSpPr txBox="1"/>
            <p:nvPr/>
          </p:nvSpPr>
          <p:spPr>
            <a:xfrm>
              <a:off x="5689600" y="1890561"/>
              <a:ext cx="1300164" cy="400110"/>
            </a:xfrm>
            <a:prstGeom prst="rect">
              <a:avLst/>
            </a:prstGeom>
            <a:noFill/>
          </p:spPr>
          <p:txBody>
            <a:bodyPr wrap="none" rtlCol="0">
              <a:spAutoFit/>
            </a:bodyPr>
            <a:lstStyle/>
            <a:p>
              <a:r>
                <a:rPr lang="en-US" sz="2000" dirty="0"/>
                <a:t>Big picture</a:t>
              </a:r>
            </a:p>
          </p:txBody>
        </p:sp>
      </p:grpSp>
      <p:pic>
        <p:nvPicPr>
          <p:cNvPr id="7" name="Picture 4">
            <a:extLst>
              <a:ext uri="{FF2B5EF4-FFF2-40B4-BE49-F238E27FC236}">
                <a16:creationId xmlns:a16="http://schemas.microsoft.com/office/drawing/2014/main" id="{459C5ECD-F4BF-8034-56C9-A48452966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035" y="3548363"/>
            <a:ext cx="2610199" cy="2721057"/>
          </a:xfrm>
          <a:prstGeom prst="rect">
            <a:avLst/>
          </a:prstGeom>
          <a:noFill/>
          <a:ln>
            <a:solidFill>
              <a:schemeClr val="tx2">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19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0CC31-640D-5DAA-5C14-C1885C9CFA8E}"/>
              </a:ext>
            </a:extLst>
          </p:cNvPr>
          <p:cNvSpPr>
            <a:spLocks noGrp="1"/>
          </p:cNvSpPr>
          <p:nvPr>
            <p:ph idx="1"/>
          </p:nvPr>
        </p:nvSpPr>
        <p:spPr/>
        <p:txBody>
          <a:bodyPr/>
          <a:lstStyle/>
          <a:p>
            <a:r>
              <a:rPr lang="en-US" sz="2800" dirty="0"/>
              <a:t>High quality</a:t>
            </a:r>
          </a:p>
          <a:p>
            <a:pPr lvl="1"/>
            <a:endParaRPr lang="en-US" sz="2000" dirty="0"/>
          </a:p>
          <a:p>
            <a:r>
              <a:rPr lang="en-US" sz="2800" dirty="0"/>
              <a:t>Predictable</a:t>
            </a:r>
          </a:p>
          <a:p>
            <a:pPr lvl="1"/>
            <a:endParaRPr lang="en-US" sz="2000" dirty="0"/>
          </a:p>
          <a:p>
            <a:r>
              <a:rPr lang="en-US" sz="2800" dirty="0"/>
              <a:t>Evolving</a:t>
            </a:r>
          </a:p>
          <a:p>
            <a:pPr lvl="1"/>
            <a:endParaRPr lang="en-US" sz="2000" dirty="0"/>
          </a:p>
          <a:p>
            <a:r>
              <a:rPr lang="en-US" sz="2800" dirty="0"/>
              <a:t>Informed</a:t>
            </a:r>
          </a:p>
          <a:p>
            <a:pPr lvl="1"/>
            <a:endParaRPr lang="en-US" sz="2000" dirty="0"/>
          </a:p>
          <a:p>
            <a:r>
              <a:rPr lang="en-US" sz="2800" dirty="0"/>
              <a:t>Coordinated</a:t>
            </a:r>
          </a:p>
          <a:p>
            <a:endParaRPr lang="en-US" sz="2000" dirty="0"/>
          </a:p>
          <a:p>
            <a:r>
              <a:rPr lang="en-US" sz="2800" dirty="0"/>
              <a:t>Value driven</a:t>
            </a:r>
          </a:p>
          <a:p>
            <a:pPr lvl="1"/>
            <a:endParaRPr lang="en-US" sz="2400" dirty="0"/>
          </a:p>
        </p:txBody>
      </p:sp>
      <p:sp>
        <p:nvSpPr>
          <p:cNvPr id="3" name="Title 2">
            <a:extLst>
              <a:ext uri="{FF2B5EF4-FFF2-40B4-BE49-F238E27FC236}">
                <a16:creationId xmlns:a16="http://schemas.microsoft.com/office/drawing/2014/main" id="{4538CB34-583B-F9E3-899D-3DD297190FDB}"/>
              </a:ext>
            </a:extLst>
          </p:cNvPr>
          <p:cNvSpPr>
            <a:spLocks noGrp="1"/>
          </p:cNvSpPr>
          <p:nvPr>
            <p:ph type="title"/>
          </p:nvPr>
        </p:nvSpPr>
        <p:spPr/>
        <p:txBody>
          <a:bodyPr/>
          <a:lstStyle/>
          <a:p>
            <a:r>
              <a:rPr lang="en-US" dirty="0"/>
              <a:t>Results</a:t>
            </a:r>
          </a:p>
        </p:txBody>
      </p:sp>
      <p:pic>
        <p:nvPicPr>
          <p:cNvPr id="5" name="Picture 4" descr="A tablet on a table&#10;&#10;Description automatically generated with medium confidence">
            <a:extLst>
              <a:ext uri="{FF2B5EF4-FFF2-40B4-BE49-F238E27FC236}">
                <a16:creationId xmlns:a16="http://schemas.microsoft.com/office/drawing/2014/main" id="{3F2D8057-E282-2905-1846-517F3D936FEC}"/>
              </a:ext>
            </a:extLst>
          </p:cNvPr>
          <p:cNvPicPr>
            <a:picLocks noChangeAspect="1"/>
          </p:cNvPicPr>
          <p:nvPr/>
        </p:nvPicPr>
        <p:blipFill>
          <a:blip r:embed="rId2"/>
          <a:stretch>
            <a:fillRect/>
          </a:stretch>
        </p:blipFill>
        <p:spPr>
          <a:xfrm>
            <a:off x="4262100" y="2189921"/>
            <a:ext cx="4169528" cy="31271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050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0CC31-640D-5DAA-5C14-C1885C9CFA8E}"/>
              </a:ext>
            </a:extLst>
          </p:cNvPr>
          <p:cNvSpPr>
            <a:spLocks noGrp="1"/>
          </p:cNvSpPr>
          <p:nvPr>
            <p:ph idx="1"/>
          </p:nvPr>
        </p:nvSpPr>
        <p:spPr/>
        <p:txBody>
          <a:bodyPr/>
          <a:lstStyle/>
          <a:p>
            <a:r>
              <a:rPr lang="en-US" sz="2800" dirty="0"/>
              <a:t>High quality</a:t>
            </a:r>
          </a:p>
          <a:p>
            <a:pPr lvl="1"/>
            <a:endParaRPr lang="en-US" sz="2000" dirty="0"/>
          </a:p>
          <a:p>
            <a:r>
              <a:rPr lang="en-US" sz="2800" dirty="0"/>
              <a:t>Predictable</a:t>
            </a:r>
          </a:p>
          <a:p>
            <a:pPr lvl="1"/>
            <a:endParaRPr lang="en-US" sz="2000" dirty="0"/>
          </a:p>
          <a:p>
            <a:r>
              <a:rPr lang="en-US" sz="2800" dirty="0"/>
              <a:t>Evolving</a:t>
            </a:r>
          </a:p>
          <a:p>
            <a:pPr lvl="1"/>
            <a:endParaRPr lang="en-US" sz="2000" dirty="0"/>
          </a:p>
          <a:p>
            <a:r>
              <a:rPr lang="en-US" sz="2800" dirty="0"/>
              <a:t>Informed</a:t>
            </a:r>
          </a:p>
          <a:p>
            <a:pPr lvl="1"/>
            <a:endParaRPr lang="en-US" sz="2000" dirty="0"/>
          </a:p>
          <a:p>
            <a:r>
              <a:rPr lang="en-US" sz="2800" dirty="0"/>
              <a:t>Coordinated</a:t>
            </a:r>
          </a:p>
          <a:p>
            <a:endParaRPr lang="en-US" sz="2000" dirty="0"/>
          </a:p>
          <a:p>
            <a:r>
              <a:rPr lang="en-US" sz="2800" dirty="0"/>
              <a:t>Value driven</a:t>
            </a:r>
          </a:p>
          <a:p>
            <a:pPr lvl="1"/>
            <a:endParaRPr lang="en-US" sz="2400" dirty="0"/>
          </a:p>
        </p:txBody>
      </p:sp>
      <p:sp>
        <p:nvSpPr>
          <p:cNvPr id="3" name="Title 2">
            <a:extLst>
              <a:ext uri="{FF2B5EF4-FFF2-40B4-BE49-F238E27FC236}">
                <a16:creationId xmlns:a16="http://schemas.microsoft.com/office/drawing/2014/main" id="{4538CB34-583B-F9E3-899D-3DD297190FDB}"/>
              </a:ext>
            </a:extLst>
          </p:cNvPr>
          <p:cNvSpPr>
            <a:spLocks noGrp="1"/>
          </p:cNvSpPr>
          <p:nvPr>
            <p:ph type="title"/>
          </p:nvPr>
        </p:nvSpPr>
        <p:spPr/>
        <p:txBody>
          <a:bodyPr/>
          <a:lstStyle/>
          <a:p>
            <a:r>
              <a:rPr lang="en-US" dirty="0"/>
              <a:t>Results</a:t>
            </a:r>
          </a:p>
        </p:txBody>
      </p:sp>
      <p:pic>
        <p:nvPicPr>
          <p:cNvPr id="5" name="Picture 4" descr="A tablet on a table&#10;&#10;Description automatically generated with medium confidence">
            <a:extLst>
              <a:ext uri="{FF2B5EF4-FFF2-40B4-BE49-F238E27FC236}">
                <a16:creationId xmlns:a16="http://schemas.microsoft.com/office/drawing/2014/main" id="{3F2D8057-E282-2905-1846-517F3D936FEC}"/>
              </a:ext>
            </a:extLst>
          </p:cNvPr>
          <p:cNvPicPr>
            <a:picLocks noChangeAspect="1"/>
          </p:cNvPicPr>
          <p:nvPr/>
        </p:nvPicPr>
        <p:blipFill>
          <a:blip r:embed="rId2"/>
          <a:stretch>
            <a:fillRect/>
          </a:stretch>
        </p:blipFill>
        <p:spPr>
          <a:xfrm>
            <a:off x="6215705" y="4390405"/>
            <a:ext cx="2471095" cy="1853321"/>
          </a:xfrm>
          <a:prstGeom prst="rect">
            <a:avLst/>
          </a:prstGeom>
          <a:effectLst>
            <a:outerShdw blurRad="50800" dist="38100" dir="2700000" algn="tl" rotWithShape="0">
              <a:prstClr val="black">
                <a:alpha val="40000"/>
              </a:prstClr>
            </a:outerShdw>
          </a:effectLst>
        </p:spPr>
      </p:pic>
      <p:sp>
        <p:nvSpPr>
          <p:cNvPr id="7" name="!!comment">
            <a:extLst>
              <a:ext uri="{FF2B5EF4-FFF2-40B4-BE49-F238E27FC236}">
                <a16:creationId xmlns:a16="http://schemas.microsoft.com/office/drawing/2014/main" id="{51BC477E-B711-CE40-82A7-A76978A882D0}"/>
              </a:ext>
            </a:extLst>
          </p:cNvPr>
          <p:cNvSpPr txBox="1"/>
          <p:nvPr/>
        </p:nvSpPr>
        <p:spPr>
          <a:xfrm>
            <a:off x="3248570" y="2602456"/>
            <a:ext cx="3279230" cy="707886"/>
          </a:xfrm>
          <a:prstGeom prst="rect">
            <a:avLst/>
          </a:prstGeom>
          <a:noFill/>
        </p:spPr>
        <p:txBody>
          <a:bodyPr wrap="square" rtlCol="0">
            <a:spAutoFit/>
          </a:bodyPr>
          <a:lstStyle/>
          <a:p>
            <a:r>
              <a:rPr lang="en-US" sz="2000" dirty="0"/>
              <a:t>These are not contradictory outcomes.</a:t>
            </a:r>
          </a:p>
        </p:txBody>
      </p:sp>
      <p:sp>
        <p:nvSpPr>
          <p:cNvPr id="8" name="!!brace">
            <a:extLst>
              <a:ext uri="{FF2B5EF4-FFF2-40B4-BE49-F238E27FC236}">
                <a16:creationId xmlns:a16="http://schemas.microsoft.com/office/drawing/2014/main" id="{36F8BCFD-E71E-ED34-10DB-7C485EB59EB9}"/>
              </a:ext>
            </a:extLst>
          </p:cNvPr>
          <p:cNvSpPr/>
          <p:nvPr/>
        </p:nvSpPr>
        <p:spPr>
          <a:xfrm>
            <a:off x="2859378" y="2393823"/>
            <a:ext cx="291999" cy="111137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33060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0CC31-640D-5DAA-5C14-C1885C9CFA8E}"/>
              </a:ext>
            </a:extLst>
          </p:cNvPr>
          <p:cNvSpPr>
            <a:spLocks noGrp="1"/>
          </p:cNvSpPr>
          <p:nvPr>
            <p:ph idx="1"/>
          </p:nvPr>
        </p:nvSpPr>
        <p:spPr/>
        <p:txBody>
          <a:bodyPr/>
          <a:lstStyle/>
          <a:p>
            <a:r>
              <a:rPr lang="en-US" sz="2800" dirty="0"/>
              <a:t>High quality</a:t>
            </a:r>
          </a:p>
          <a:p>
            <a:pPr lvl="1"/>
            <a:endParaRPr lang="en-US" sz="2000" dirty="0"/>
          </a:p>
          <a:p>
            <a:r>
              <a:rPr lang="en-US" sz="2800" dirty="0"/>
              <a:t>Predictable</a:t>
            </a:r>
          </a:p>
          <a:p>
            <a:pPr lvl="1"/>
            <a:endParaRPr lang="en-US" sz="2000" dirty="0"/>
          </a:p>
          <a:p>
            <a:r>
              <a:rPr lang="en-US" sz="2800" dirty="0"/>
              <a:t>Evolving</a:t>
            </a:r>
          </a:p>
          <a:p>
            <a:pPr lvl="1"/>
            <a:endParaRPr lang="en-US" sz="2000" dirty="0"/>
          </a:p>
          <a:p>
            <a:r>
              <a:rPr lang="en-US" sz="2800" dirty="0"/>
              <a:t>Informed</a:t>
            </a:r>
          </a:p>
          <a:p>
            <a:pPr lvl="1"/>
            <a:endParaRPr lang="en-US" sz="2000" dirty="0"/>
          </a:p>
          <a:p>
            <a:r>
              <a:rPr lang="en-US" sz="2800" dirty="0"/>
              <a:t>Coordinated</a:t>
            </a:r>
          </a:p>
          <a:p>
            <a:endParaRPr lang="en-US" sz="2000" dirty="0"/>
          </a:p>
          <a:p>
            <a:r>
              <a:rPr lang="en-US" sz="2800" dirty="0"/>
              <a:t>Value driven</a:t>
            </a:r>
          </a:p>
          <a:p>
            <a:pPr lvl="1"/>
            <a:endParaRPr lang="en-US" sz="2400" dirty="0"/>
          </a:p>
        </p:txBody>
      </p:sp>
      <p:sp>
        <p:nvSpPr>
          <p:cNvPr id="3" name="Title 2">
            <a:extLst>
              <a:ext uri="{FF2B5EF4-FFF2-40B4-BE49-F238E27FC236}">
                <a16:creationId xmlns:a16="http://schemas.microsoft.com/office/drawing/2014/main" id="{4538CB34-583B-F9E3-899D-3DD297190FDB}"/>
              </a:ext>
            </a:extLst>
          </p:cNvPr>
          <p:cNvSpPr>
            <a:spLocks noGrp="1"/>
          </p:cNvSpPr>
          <p:nvPr>
            <p:ph type="title"/>
          </p:nvPr>
        </p:nvSpPr>
        <p:spPr/>
        <p:txBody>
          <a:bodyPr/>
          <a:lstStyle/>
          <a:p>
            <a:r>
              <a:rPr lang="en-US" dirty="0"/>
              <a:t>Results</a:t>
            </a:r>
          </a:p>
        </p:txBody>
      </p:sp>
      <p:pic>
        <p:nvPicPr>
          <p:cNvPr id="5" name="Picture 4" descr="A tablet on a table&#10;&#10;Description automatically generated with medium confidence">
            <a:extLst>
              <a:ext uri="{FF2B5EF4-FFF2-40B4-BE49-F238E27FC236}">
                <a16:creationId xmlns:a16="http://schemas.microsoft.com/office/drawing/2014/main" id="{3F2D8057-E282-2905-1846-517F3D936FEC}"/>
              </a:ext>
            </a:extLst>
          </p:cNvPr>
          <p:cNvPicPr>
            <a:picLocks noChangeAspect="1"/>
          </p:cNvPicPr>
          <p:nvPr/>
        </p:nvPicPr>
        <p:blipFill>
          <a:blip r:embed="rId2"/>
          <a:stretch>
            <a:fillRect/>
          </a:stretch>
        </p:blipFill>
        <p:spPr>
          <a:xfrm>
            <a:off x="6215705" y="4390405"/>
            <a:ext cx="2471095" cy="1853321"/>
          </a:xfrm>
          <a:prstGeom prst="rect">
            <a:avLst/>
          </a:prstGeom>
          <a:effectLst>
            <a:outerShdw blurRad="50800" dist="38100" dir="2700000" algn="tl" rotWithShape="0">
              <a:prstClr val="black">
                <a:alpha val="40000"/>
              </a:prstClr>
            </a:outerShdw>
          </a:effectLst>
        </p:spPr>
      </p:pic>
      <p:sp>
        <p:nvSpPr>
          <p:cNvPr id="10" name="!!comment">
            <a:extLst>
              <a:ext uri="{FF2B5EF4-FFF2-40B4-BE49-F238E27FC236}">
                <a16:creationId xmlns:a16="http://schemas.microsoft.com/office/drawing/2014/main" id="{98283AEE-D61F-7A0E-019D-AC2817458FA7}"/>
              </a:ext>
            </a:extLst>
          </p:cNvPr>
          <p:cNvSpPr txBox="1"/>
          <p:nvPr/>
        </p:nvSpPr>
        <p:spPr>
          <a:xfrm>
            <a:off x="3248570" y="3645802"/>
            <a:ext cx="3279230" cy="400110"/>
          </a:xfrm>
          <a:prstGeom prst="rect">
            <a:avLst/>
          </a:prstGeom>
          <a:noFill/>
        </p:spPr>
        <p:txBody>
          <a:bodyPr wrap="square" rtlCol="0">
            <a:spAutoFit/>
          </a:bodyPr>
          <a:lstStyle/>
          <a:p>
            <a:r>
              <a:rPr lang="en-US" sz="2000" dirty="0"/>
              <a:t>These are certainly related.</a:t>
            </a:r>
          </a:p>
        </p:txBody>
      </p:sp>
      <p:sp>
        <p:nvSpPr>
          <p:cNvPr id="4" name="!!brace">
            <a:extLst>
              <a:ext uri="{FF2B5EF4-FFF2-40B4-BE49-F238E27FC236}">
                <a16:creationId xmlns:a16="http://schemas.microsoft.com/office/drawing/2014/main" id="{433716BF-1B1B-B695-4EA9-6F5ABC80690A}"/>
              </a:ext>
            </a:extLst>
          </p:cNvPr>
          <p:cNvSpPr/>
          <p:nvPr/>
        </p:nvSpPr>
        <p:spPr>
          <a:xfrm>
            <a:off x="2956571" y="3279028"/>
            <a:ext cx="291999" cy="111137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01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0CC31-640D-5DAA-5C14-C1885C9CFA8E}"/>
              </a:ext>
            </a:extLst>
          </p:cNvPr>
          <p:cNvSpPr>
            <a:spLocks noGrp="1"/>
          </p:cNvSpPr>
          <p:nvPr>
            <p:ph idx="1"/>
          </p:nvPr>
        </p:nvSpPr>
        <p:spPr/>
        <p:txBody>
          <a:bodyPr/>
          <a:lstStyle/>
          <a:p>
            <a:r>
              <a:rPr lang="en-US" sz="2800" dirty="0"/>
              <a:t>High quality</a:t>
            </a:r>
          </a:p>
          <a:p>
            <a:pPr lvl="1"/>
            <a:endParaRPr lang="en-US" sz="2000" dirty="0"/>
          </a:p>
          <a:p>
            <a:r>
              <a:rPr lang="en-US" sz="2800" dirty="0"/>
              <a:t>Predictable</a:t>
            </a:r>
          </a:p>
          <a:p>
            <a:pPr lvl="1"/>
            <a:endParaRPr lang="en-US" sz="2000" dirty="0"/>
          </a:p>
          <a:p>
            <a:r>
              <a:rPr lang="en-US" sz="2800" dirty="0"/>
              <a:t>Evolving</a:t>
            </a:r>
          </a:p>
          <a:p>
            <a:pPr lvl="1"/>
            <a:endParaRPr lang="en-US" sz="2000" dirty="0"/>
          </a:p>
          <a:p>
            <a:r>
              <a:rPr lang="en-US" sz="2800" dirty="0"/>
              <a:t>Informed</a:t>
            </a:r>
          </a:p>
          <a:p>
            <a:pPr lvl="1"/>
            <a:endParaRPr lang="en-US" sz="2000" dirty="0"/>
          </a:p>
          <a:p>
            <a:r>
              <a:rPr lang="en-US" sz="2800" dirty="0"/>
              <a:t>Coordinated</a:t>
            </a:r>
          </a:p>
          <a:p>
            <a:endParaRPr lang="en-US" sz="2000" dirty="0"/>
          </a:p>
          <a:p>
            <a:r>
              <a:rPr lang="en-US" sz="2800" dirty="0"/>
              <a:t>Value driven</a:t>
            </a:r>
          </a:p>
          <a:p>
            <a:pPr lvl="1"/>
            <a:endParaRPr lang="en-US" sz="2400" dirty="0"/>
          </a:p>
        </p:txBody>
      </p:sp>
      <p:sp>
        <p:nvSpPr>
          <p:cNvPr id="3" name="Title 2">
            <a:extLst>
              <a:ext uri="{FF2B5EF4-FFF2-40B4-BE49-F238E27FC236}">
                <a16:creationId xmlns:a16="http://schemas.microsoft.com/office/drawing/2014/main" id="{4538CB34-583B-F9E3-899D-3DD297190FDB}"/>
              </a:ext>
            </a:extLst>
          </p:cNvPr>
          <p:cNvSpPr>
            <a:spLocks noGrp="1"/>
          </p:cNvSpPr>
          <p:nvPr>
            <p:ph type="title"/>
          </p:nvPr>
        </p:nvSpPr>
        <p:spPr/>
        <p:txBody>
          <a:bodyPr/>
          <a:lstStyle/>
          <a:p>
            <a:r>
              <a:rPr lang="en-US" dirty="0"/>
              <a:t>Results</a:t>
            </a:r>
          </a:p>
        </p:txBody>
      </p:sp>
      <p:pic>
        <p:nvPicPr>
          <p:cNvPr id="5" name="Picture 4" descr="A tablet on a table&#10;&#10;Description automatically generated with medium confidence">
            <a:extLst>
              <a:ext uri="{FF2B5EF4-FFF2-40B4-BE49-F238E27FC236}">
                <a16:creationId xmlns:a16="http://schemas.microsoft.com/office/drawing/2014/main" id="{3F2D8057-E282-2905-1846-517F3D936FEC}"/>
              </a:ext>
            </a:extLst>
          </p:cNvPr>
          <p:cNvPicPr>
            <a:picLocks noChangeAspect="1"/>
          </p:cNvPicPr>
          <p:nvPr/>
        </p:nvPicPr>
        <p:blipFill>
          <a:blip r:embed="rId2"/>
          <a:stretch>
            <a:fillRect/>
          </a:stretch>
        </p:blipFill>
        <p:spPr>
          <a:xfrm>
            <a:off x="6215705" y="4390405"/>
            <a:ext cx="2471095" cy="1853321"/>
          </a:xfrm>
          <a:prstGeom prst="rect">
            <a:avLst/>
          </a:prstGeom>
          <a:effectLst>
            <a:outerShdw blurRad="50800" dist="38100" dir="2700000" algn="tl" rotWithShape="0">
              <a:prstClr val="black">
                <a:alpha val="40000"/>
              </a:prstClr>
            </a:outerShdw>
          </a:effectLst>
        </p:spPr>
      </p:pic>
      <p:sp>
        <p:nvSpPr>
          <p:cNvPr id="13" name="!!comment">
            <a:extLst>
              <a:ext uri="{FF2B5EF4-FFF2-40B4-BE49-F238E27FC236}">
                <a16:creationId xmlns:a16="http://schemas.microsoft.com/office/drawing/2014/main" id="{AE00A9CA-2845-E2A3-FA9C-D6D9D68DFCA9}"/>
              </a:ext>
            </a:extLst>
          </p:cNvPr>
          <p:cNvSpPr txBox="1"/>
          <p:nvPr/>
        </p:nvSpPr>
        <p:spPr>
          <a:xfrm>
            <a:off x="3242170" y="4527531"/>
            <a:ext cx="3279230" cy="400110"/>
          </a:xfrm>
          <a:prstGeom prst="rect">
            <a:avLst/>
          </a:prstGeom>
          <a:noFill/>
        </p:spPr>
        <p:txBody>
          <a:bodyPr wrap="square" rtlCol="0">
            <a:spAutoFit/>
          </a:bodyPr>
          <a:lstStyle/>
          <a:p>
            <a:r>
              <a:rPr lang="en-US" sz="2000" dirty="0"/>
              <a:t>… and so are these.</a:t>
            </a:r>
          </a:p>
        </p:txBody>
      </p:sp>
      <p:sp>
        <p:nvSpPr>
          <p:cNvPr id="4" name="!!brace">
            <a:extLst>
              <a:ext uri="{FF2B5EF4-FFF2-40B4-BE49-F238E27FC236}">
                <a16:creationId xmlns:a16="http://schemas.microsoft.com/office/drawing/2014/main" id="{3AEFAC1F-03F3-7482-D8C5-F5A8B29535BC}"/>
              </a:ext>
            </a:extLst>
          </p:cNvPr>
          <p:cNvSpPr/>
          <p:nvPr/>
        </p:nvSpPr>
        <p:spPr>
          <a:xfrm>
            <a:off x="2956571" y="4205688"/>
            <a:ext cx="291999" cy="111137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2774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0CC31-640D-5DAA-5C14-C1885C9CFA8E}"/>
              </a:ext>
            </a:extLst>
          </p:cNvPr>
          <p:cNvSpPr>
            <a:spLocks noGrp="1"/>
          </p:cNvSpPr>
          <p:nvPr>
            <p:ph idx="1"/>
          </p:nvPr>
        </p:nvSpPr>
        <p:spPr/>
        <p:txBody>
          <a:bodyPr/>
          <a:lstStyle/>
          <a:p>
            <a:r>
              <a:rPr lang="en-US" sz="2800" dirty="0"/>
              <a:t>High quality</a:t>
            </a:r>
          </a:p>
          <a:p>
            <a:pPr lvl="1"/>
            <a:endParaRPr lang="en-US" sz="2000" dirty="0"/>
          </a:p>
          <a:p>
            <a:r>
              <a:rPr lang="en-US" sz="2800" dirty="0"/>
              <a:t>Predictable</a:t>
            </a:r>
          </a:p>
          <a:p>
            <a:pPr lvl="1"/>
            <a:endParaRPr lang="en-US" sz="2000" dirty="0"/>
          </a:p>
          <a:p>
            <a:r>
              <a:rPr lang="en-US" sz="2800" dirty="0"/>
              <a:t>Evolving</a:t>
            </a:r>
          </a:p>
          <a:p>
            <a:pPr lvl="1"/>
            <a:endParaRPr lang="en-US" sz="2000" dirty="0"/>
          </a:p>
          <a:p>
            <a:r>
              <a:rPr lang="en-US" sz="2800" dirty="0"/>
              <a:t>Informed</a:t>
            </a:r>
          </a:p>
          <a:p>
            <a:pPr lvl="1"/>
            <a:endParaRPr lang="en-US" sz="2000" dirty="0"/>
          </a:p>
          <a:p>
            <a:r>
              <a:rPr lang="en-US" sz="2800" dirty="0"/>
              <a:t>Coordinated</a:t>
            </a:r>
          </a:p>
          <a:p>
            <a:endParaRPr lang="en-US" sz="2000" dirty="0"/>
          </a:p>
          <a:p>
            <a:r>
              <a:rPr lang="en-US" sz="2800" dirty="0"/>
              <a:t>Value driven</a:t>
            </a:r>
          </a:p>
          <a:p>
            <a:pPr lvl="1"/>
            <a:endParaRPr lang="en-US" sz="2400" dirty="0"/>
          </a:p>
        </p:txBody>
      </p:sp>
      <p:sp>
        <p:nvSpPr>
          <p:cNvPr id="3" name="Title 2">
            <a:extLst>
              <a:ext uri="{FF2B5EF4-FFF2-40B4-BE49-F238E27FC236}">
                <a16:creationId xmlns:a16="http://schemas.microsoft.com/office/drawing/2014/main" id="{4538CB34-583B-F9E3-899D-3DD297190FDB}"/>
              </a:ext>
            </a:extLst>
          </p:cNvPr>
          <p:cNvSpPr>
            <a:spLocks noGrp="1"/>
          </p:cNvSpPr>
          <p:nvPr>
            <p:ph type="title"/>
          </p:nvPr>
        </p:nvSpPr>
        <p:spPr/>
        <p:txBody>
          <a:bodyPr/>
          <a:lstStyle/>
          <a:p>
            <a:r>
              <a:rPr lang="en-US" dirty="0"/>
              <a:t>Results</a:t>
            </a:r>
          </a:p>
        </p:txBody>
      </p:sp>
      <p:pic>
        <p:nvPicPr>
          <p:cNvPr id="5" name="Picture 4" descr="A tablet on a table&#10;&#10;Description automatically generated with medium confidence">
            <a:extLst>
              <a:ext uri="{FF2B5EF4-FFF2-40B4-BE49-F238E27FC236}">
                <a16:creationId xmlns:a16="http://schemas.microsoft.com/office/drawing/2014/main" id="{3F2D8057-E282-2905-1846-517F3D936FEC}"/>
              </a:ext>
            </a:extLst>
          </p:cNvPr>
          <p:cNvPicPr>
            <a:picLocks noChangeAspect="1"/>
          </p:cNvPicPr>
          <p:nvPr/>
        </p:nvPicPr>
        <p:blipFill>
          <a:blip r:embed="rId2"/>
          <a:stretch>
            <a:fillRect/>
          </a:stretch>
        </p:blipFill>
        <p:spPr>
          <a:xfrm>
            <a:off x="7005300" y="5026254"/>
            <a:ext cx="1828800" cy="1371600"/>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0BA1893D-6AE2-791D-282A-C18FDC329CE5}"/>
              </a:ext>
            </a:extLst>
          </p:cNvPr>
          <p:cNvSpPr/>
          <p:nvPr/>
        </p:nvSpPr>
        <p:spPr>
          <a:xfrm>
            <a:off x="204300" y="1347675"/>
            <a:ext cx="8702936" cy="5093987"/>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EAAA42-5CA9-6C3C-D069-C6E9607ECA49}"/>
              </a:ext>
            </a:extLst>
          </p:cNvPr>
          <p:cNvGrpSpPr/>
          <p:nvPr/>
        </p:nvGrpSpPr>
        <p:grpSpPr>
          <a:xfrm>
            <a:off x="2058961" y="2808913"/>
            <a:ext cx="5026077" cy="1240174"/>
            <a:chOff x="1026028" y="1522770"/>
            <a:chExt cx="5026077" cy="1240174"/>
          </a:xfrm>
        </p:grpSpPr>
        <p:sp>
          <p:nvSpPr>
            <p:cNvPr id="7" name="TextBox 6">
              <a:extLst>
                <a:ext uri="{FF2B5EF4-FFF2-40B4-BE49-F238E27FC236}">
                  <a16:creationId xmlns:a16="http://schemas.microsoft.com/office/drawing/2014/main" id="{08260E07-E7BE-2187-545D-DCF487F0730D}"/>
                </a:ext>
              </a:extLst>
            </p:cNvPr>
            <p:cNvSpPr txBox="1"/>
            <p:nvPr/>
          </p:nvSpPr>
          <p:spPr>
            <a:xfrm>
              <a:off x="1026028" y="1793447"/>
              <a:ext cx="1656159"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600" dirty="0"/>
                <a:t>Value = </a:t>
              </a:r>
            </a:p>
          </p:txBody>
        </p:sp>
        <p:grpSp>
          <p:nvGrpSpPr>
            <p:cNvPr id="11" name="Group 10">
              <a:extLst>
                <a:ext uri="{FF2B5EF4-FFF2-40B4-BE49-F238E27FC236}">
                  <a16:creationId xmlns:a16="http://schemas.microsoft.com/office/drawing/2014/main" id="{AA210743-B23F-701C-BF21-EC330EB05EE9}"/>
                </a:ext>
              </a:extLst>
            </p:cNvPr>
            <p:cNvGrpSpPr/>
            <p:nvPr/>
          </p:nvGrpSpPr>
          <p:grpSpPr>
            <a:xfrm>
              <a:off x="2569036" y="1522770"/>
              <a:ext cx="3483069" cy="1240174"/>
              <a:chOff x="2569036" y="1522770"/>
              <a:chExt cx="3483069" cy="1240174"/>
            </a:xfrm>
          </p:grpSpPr>
          <p:sp>
            <p:nvSpPr>
              <p:cNvPr id="13" name="TextBox 12">
                <a:extLst>
                  <a:ext uri="{FF2B5EF4-FFF2-40B4-BE49-F238E27FC236}">
                    <a16:creationId xmlns:a16="http://schemas.microsoft.com/office/drawing/2014/main" id="{1ECF4B1B-664A-B43C-BA5C-EE085B4E53AC}"/>
                  </a:ext>
                </a:extLst>
              </p:cNvPr>
              <p:cNvSpPr txBox="1"/>
              <p:nvPr/>
            </p:nvSpPr>
            <p:spPr>
              <a:xfrm>
                <a:off x="2627321" y="1522770"/>
                <a:ext cx="3366499" cy="646331"/>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3600" dirty="0"/>
                  <a:t>Realized Benefits</a:t>
                </a:r>
              </a:p>
            </p:txBody>
          </p:sp>
          <p:sp>
            <p:nvSpPr>
              <p:cNvPr id="25" name="TextBox 24">
                <a:extLst>
                  <a:ext uri="{FF2B5EF4-FFF2-40B4-BE49-F238E27FC236}">
                    <a16:creationId xmlns:a16="http://schemas.microsoft.com/office/drawing/2014/main" id="{03456C7E-0BF0-18C6-013B-AFC9FC99923F}"/>
                  </a:ext>
                </a:extLst>
              </p:cNvPr>
              <p:cNvSpPr txBox="1"/>
              <p:nvPr/>
            </p:nvSpPr>
            <p:spPr>
              <a:xfrm>
                <a:off x="2569036" y="2116613"/>
                <a:ext cx="3483069" cy="646331"/>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3600" dirty="0"/>
                  <a:t>Total Actual Costs</a:t>
                </a:r>
              </a:p>
            </p:txBody>
          </p:sp>
          <p:cxnSp>
            <p:nvCxnSpPr>
              <p:cNvPr id="26" name="Straight Connector 25">
                <a:extLst>
                  <a:ext uri="{FF2B5EF4-FFF2-40B4-BE49-F238E27FC236}">
                    <a16:creationId xmlns:a16="http://schemas.microsoft.com/office/drawing/2014/main" id="{9CCF5C2D-FA89-C4FC-7734-695319A05917}"/>
                  </a:ext>
                </a:extLst>
              </p:cNvPr>
              <p:cNvCxnSpPr>
                <a:cxnSpLocks/>
              </p:cNvCxnSpPr>
              <p:nvPr/>
            </p:nvCxnSpPr>
            <p:spPr>
              <a:xfrm>
                <a:off x="2569036" y="2132103"/>
                <a:ext cx="3483069" cy="0"/>
              </a:xfrm>
              <a:prstGeom prst="line">
                <a:avLst/>
              </a:prstGeom>
            </p:spPr>
            <p:style>
              <a:lnRef idx="2">
                <a:schemeClr val="dk1"/>
              </a:lnRef>
              <a:fillRef idx="0">
                <a:schemeClr val="dk1"/>
              </a:fillRef>
              <a:effectRef idx="1">
                <a:schemeClr val="dk1"/>
              </a:effectRef>
              <a:fontRef idx="minor">
                <a:schemeClr val="tx1"/>
              </a:fontRef>
            </p:style>
          </p:cxnSp>
        </p:grpSp>
      </p:grpSp>
    </p:spTree>
    <p:extLst>
      <p:ext uri="{BB962C8B-B14F-4D97-AF65-F5344CB8AC3E}">
        <p14:creationId xmlns:p14="http://schemas.microsoft.com/office/powerpoint/2010/main" val="184738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BCA08A-DD74-47B8-AE90-4F51956AAF26}"/>
              </a:ext>
            </a:extLst>
          </p:cNvPr>
          <p:cNvSpPr>
            <a:spLocks noGrp="1"/>
          </p:cNvSpPr>
          <p:nvPr>
            <p:ph idx="1"/>
          </p:nvPr>
        </p:nvSpPr>
        <p:spPr>
          <a:xfrm>
            <a:off x="457200" y="1380069"/>
            <a:ext cx="8155354" cy="5029201"/>
          </a:xfrm>
        </p:spPr>
        <p:txBody>
          <a:bodyPr/>
          <a:lstStyle/>
          <a:p>
            <a:r>
              <a:rPr lang="en-US" sz="2800" dirty="0"/>
              <a:t>Public research university</a:t>
            </a:r>
          </a:p>
          <a:p>
            <a:r>
              <a:rPr lang="en-US" sz="2800" dirty="0"/>
              <a:t>Land grant institution</a:t>
            </a:r>
          </a:p>
          <a:p>
            <a:pPr marL="0" indent="0">
              <a:buNone/>
            </a:pPr>
            <a:endParaRPr lang="en-US" sz="2400" dirty="0"/>
          </a:p>
          <a:p>
            <a:pPr lvl="1">
              <a:buFont typeface="Calibri" panose="020F0502020204030204" pitchFamily="34" charset="0"/>
              <a:buChar char="⁻"/>
            </a:pPr>
            <a:r>
              <a:rPr lang="en-US" dirty="0"/>
              <a:t>Research</a:t>
            </a:r>
          </a:p>
          <a:p>
            <a:pPr lvl="1">
              <a:buFont typeface="Calibri" panose="020F0502020204030204" pitchFamily="34" charset="0"/>
              <a:buChar char="⁻"/>
            </a:pPr>
            <a:r>
              <a:rPr lang="en-US" dirty="0"/>
              <a:t>Teaching</a:t>
            </a:r>
          </a:p>
          <a:p>
            <a:pPr lvl="1">
              <a:buFont typeface="Calibri" panose="020F0502020204030204" pitchFamily="34" charset="0"/>
              <a:buChar char="⁻"/>
            </a:pPr>
            <a:r>
              <a:rPr lang="en-US" dirty="0"/>
              <a:t>Learning</a:t>
            </a:r>
          </a:p>
          <a:p>
            <a:pPr lvl="1">
              <a:buFont typeface="Calibri" panose="020F0502020204030204" pitchFamily="34" charset="0"/>
              <a:buChar char="⁻"/>
            </a:pPr>
            <a:r>
              <a:rPr lang="en-US" dirty="0"/>
              <a:t>Outreach</a:t>
            </a:r>
          </a:p>
          <a:p>
            <a:pPr marL="0" indent="0">
              <a:buNone/>
            </a:pPr>
            <a:endParaRPr lang="en-US" sz="2400" dirty="0"/>
          </a:p>
          <a:p>
            <a:r>
              <a:rPr lang="en-US" sz="2800" dirty="0"/>
              <a:t>340 supported locations</a:t>
            </a:r>
          </a:p>
          <a:p>
            <a:pPr marL="0" indent="0">
              <a:buNone/>
            </a:pPr>
            <a:endParaRPr lang="en-US" dirty="0"/>
          </a:p>
        </p:txBody>
      </p:sp>
      <p:sp>
        <p:nvSpPr>
          <p:cNvPr id="3" name="Title 2">
            <a:extLst>
              <a:ext uri="{FF2B5EF4-FFF2-40B4-BE49-F238E27FC236}">
                <a16:creationId xmlns:a16="http://schemas.microsoft.com/office/drawing/2014/main" id="{7E6297C3-0273-460E-91BB-4FC36C0E2900}"/>
              </a:ext>
            </a:extLst>
          </p:cNvPr>
          <p:cNvSpPr>
            <a:spLocks noGrp="1"/>
          </p:cNvSpPr>
          <p:nvPr>
            <p:ph type="title"/>
          </p:nvPr>
        </p:nvSpPr>
        <p:spPr/>
        <p:txBody>
          <a:bodyPr/>
          <a:lstStyle/>
          <a:p>
            <a:r>
              <a:rPr lang="en-US" dirty="0"/>
              <a:t>UConn</a:t>
            </a:r>
          </a:p>
        </p:txBody>
      </p:sp>
      <p:sp>
        <p:nvSpPr>
          <p:cNvPr id="5" name="Rectangle 4">
            <a:extLst>
              <a:ext uri="{FF2B5EF4-FFF2-40B4-BE49-F238E27FC236}">
                <a16:creationId xmlns:a16="http://schemas.microsoft.com/office/drawing/2014/main" id="{5010D6C3-A7B6-C081-D436-BB532380321F}"/>
              </a:ext>
            </a:extLst>
          </p:cNvPr>
          <p:cNvSpPr>
            <a:spLocks noChangeAspect="1"/>
          </p:cNvSpPr>
          <p:nvPr/>
        </p:nvSpPr>
        <p:spPr>
          <a:xfrm>
            <a:off x="5222792" y="1620682"/>
            <a:ext cx="3322030" cy="4571222"/>
          </a:xfrm>
          <a:prstGeom prst="rect">
            <a:avLst/>
          </a:prstGeom>
          <a:blipFill>
            <a:blip r:embed="rId2"/>
            <a:stretch>
              <a:fillRect/>
            </a:stretch>
          </a:blipFill>
          <a:ln>
            <a:noFill/>
          </a:ln>
          <a:effectLst/>
          <a:scene3d>
            <a:camera prst="orthographicFront">
              <a:rot lat="0" lon="0" rev="210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C0BB718-3AAF-3086-9933-5E1D75880DB8}"/>
              </a:ext>
            </a:extLst>
          </p:cNvPr>
          <p:cNvGrpSpPr/>
          <p:nvPr/>
        </p:nvGrpSpPr>
        <p:grpSpPr>
          <a:xfrm>
            <a:off x="2814978" y="3306129"/>
            <a:ext cx="3576187" cy="1200329"/>
            <a:chOff x="2814978" y="3306129"/>
            <a:chExt cx="3576187" cy="1200329"/>
          </a:xfrm>
        </p:grpSpPr>
        <p:sp>
          <p:nvSpPr>
            <p:cNvPr id="6" name="Right Brace 5">
              <a:extLst>
                <a:ext uri="{FF2B5EF4-FFF2-40B4-BE49-F238E27FC236}">
                  <a16:creationId xmlns:a16="http://schemas.microsoft.com/office/drawing/2014/main" id="{6239CCA0-0D14-F80B-A4C5-852B2DE38592}"/>
                </a:ext>
              </a:extLst>
            </p:cNvPr>
            <p:cNvSpPr/>
            <p:nvPr/>
          </p:nvSpPr>
          <p:spPr>
            <a:xfrm>
              <a:off x="2814978" y="3531156"/>
              <a:ext cx="117768" cy="75027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8AD8606-C858-5DB1-41B1-AA224CADE39B}"/>
                </a:ext>
              </a:extLst>
            </p:cNvPr>
            <p:cNvSpPr txBox="1"/>
            <p:nvPr/>
          </p:nvSpPr>
          <p:spPr>
            <a:xfrm>
              <a:off x="3111935" y="3306129"/>
              <a:ext cx="3279230" cy="1200329"/>
            </a:xfrm>
            <a:prstGeom prst="rect">
              <a:avLst/>
            </a:prstGeom>
            <a:noFill/>
          </p:spPr>
          <p:txBody>
            <a:bodyPr wrap="square" rtlCol="0">
              <a:spAutoFit/>
            </a:bodyPr>
            <a:lstStyle/>
            <a:p>
              <a:r>
                <a:rPr lang="en-US" sz="2400" dirty="0"/>
                <a:t>Two out of four primary missions are classroom related </a:t>
              </a:r>
            </a:p>
          </p:txBody>
        </p:sp>
      </p:grpSp>
    </p:spTree>
    <p:extLst>
      <p:ext uri="{BB962C8B-B14F-4D97-AF65-F5344CB8AC3E}">
        <p14:creationId xmlns:p14="http://schemas.microsoft.com/office/powerpoint/2010/main" val="239474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oy, clipart&#10;&#10;Description automatically generated">
            <a:extLst>
              <a:ext uri="{FF2B5EF4-FFF2-40B4-BE49-F238E27FC236}">
                <a16:creationId xmlns:a16="http://schemas.microsoft.com/office/drawing/2014/main" id="{4713F3E3-48DA-EE40-0FC0-CDB75C99F27F}"/>
              </a:ext>
            </a:extLst>
          </p:cNvPr>
          <p:cNvPicPr>
            <a:picLocks noChangeAspect="1"/>
          </p:cNvPicPr>
          <p:nvPr/>
        </p:nvPicPr>
        <p:blipFill>
          <a:blip r:embed="rId2"/>
          <a:stretch>
            <a:fillRect/>
          </a:stretch>
        </p:blipFill>
        <p:spPr>
          <a:xfrm>
            <a:off x="4504444" y="3318933"/>
            <a:ext cx="3616023" cy="2536614"/>
          </a:xfrm>
          <a:prstGeom prst="rect">
            <a:avLst/>
          </a:prstGeom>
        </p:spPr>
      </p:pic>
      <p:sp>
        <p:nvSpPr>
          <p:cNvPr id="3" name="Title 2">
            <a:extLst>
              <a:ext uri="{FF2B5EF4-FFF2-40B4-BE49-F238E27FC236}">
                <a16:creationId xmlns:a16="http://schemas.microsoft.com/office/drawing/2014/main" id="{7D43461E-12E5-58BD-4927-14D1C87FCCB6}"/>
              </a:ext>
            </a:extLst>
          </p:cNvPr>
          <p:cNvSpPr>
            <a:spLocks noGrp="1"/>
          </p:cNvSpPr>
          <p:nvPr>
            <p:ph type="title"/>
          </p:nvPr>
        </p:nvSpPr>
        <p:spPr/>
        <p:txBody>
          <a:bodyPr/>
          <a:lstStyle/>
          <a:p>
            <a:r>
              <a:rPr lang="en-US" dirty="0"/>
              <a:t>Path Dependent</a:t>
            </a:r>
          </a:p>
        </p:txBody>
      </p:sp>
      <p:sp>
        <p:nvSpPr>
          <p:cNvPr id="2" name="Content Placeholder 1">
            <a:extLst>
              <a:ext uri="{FF2B5EF4-FFF2-40B4-BE49-F238E27FC236}">
                <a16:creationId xmlns:a16="http://schemas.microsoft.com/office/drawing/2014/main" id="{B4613716-F540-3CF5-DF32-D9C5DFD8A4D3}"/>
              </a:ext>
            </a:extLst>
          </p:cNvPr>
          <p:cNvSpPr>
            <a:spLocks noGrp="1"/>
          </p:cNvSpPr>
          <p:nvPr>
            <p:ph idx="1"/>
          </p:nvPr>
        </p:nvSpPr>
        <p:spPr>
          <a:xfrm>
            <a:off x="667344" y="1704364"/>
            <a:ext cx="7809311" cy="1369036"/>
          </a:xfrm>
        </p:spPr>
        <p:txBody>
          <a:bodyPr/>
          <a:lstStyle/>
          <a:p>
            <a:pPr marL="0" indent="0">
              <a:buNone/>
            </a:pPr>
            <a:r>
              <a:rPr lang="en-US" sz="2800" dirty="0"/>
              <a:t>Best outcomes can only be attained if we fully support our classrooms...</a:t>
            </a:r>
          </a:p>
          <a:p>
            <a:pPr lvl="1"/>
            <a:endParaRPr lang="en-US" sz="800" dirty="0"/>
          </a:p>
          <a:p>
            <a:pPr marL="0" indent="0">
              <a:buNone/>
            </a:pPr>
            <a:endParaRPr lang="en-US" sz="2800" dirty="0"/>
          </a:p>
        </p:txBody>
      </p:sp>
    </p:spTree>
    <p:extLst>
      <p:ext uri="{BB962C8B-B14F-4D97-AF65-F5344CB8AC3E}">
        <p14:creationId xmlns:p14="http://schemas.microsoft.com/office/powerpoint/2010/main" val="54683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43461E-12E5-58BD-4927-14D1C87FCCB6}"/>
              </a:ext>
            </a:extLst>
          </p:cNvPr>
          <p:cNvSpPr>
            <a:spLocks noGrp="1"/>
          </p:cNvSpPr>
          <p:nvPr>
            <p:ph type="title"/>
          </p:nvPr>
        </p:nvSpPr>
        <p:spPr/>
        <p:txBody>
          <a:bodyPr/>
          <a:lstStyle/>
          <a:p>
            <a:r>
              <a:rPr lang="en-US" dirty="0"/>
              <a:t>Path Dependent</a:t>
            </a:r>
          </a:p>
        </p:txBody>
      </p:sp>
      <p:sp>
        <p:nvSpPr>
          <p:cNvPr id="2" name="Content Placeholder 1">
            <a:extLst>
              <a:ext uri="{FF2B5EF4-FFF2-40B4-BE49-F238E27FC236}">
                <a16:creationId xmlns:a16="http://schemas.microsoft.com/office/drawing/2014/main" id="{B4613716-F540-3CF5-DF32-D9C5DFD8A4D3}"/>
              </a:ext>
            </a:extLst>
          </p:cNvPr>
          <p:cNvSpPr>
            <a:spLocks noGrp="1"/>
          </p:cNvSpPr>
          <p:nvPr>
            <p:ph idx="1"/>
          </p:nvPr>
        </p:nvSpPr>
        <p:spPr>
          <a:xfrm>
            <a:off x="667344" y="1704364"/>
            <a:ext cx="7809311" cy="1369036"/>
          </a:xfrm>
        </p:spPr>
        <p:txBody>
          <a:bodyPr/>
          <a:lstStyle/>
          <a:p>
            <a:pPr marL="0" indent="0">
              <a:buNone/>
            </a:pPr>
            <a:r>
              <a:rPr lang="en-US" sz="2800" dirty="0"/>
              <a:t>Classrooms can only be supported if they are properly resourced...</a:t>
            </a:r>
          </a:p>
          <a:p>
            <a:pPr lvl="1"/>
            <a:endParaRPr lang="en-US" sz="800" dirty="0"/>
          </a:p>
          <a:p>
            <a:pPr marL="0" indent="0">
              <a:buNone/>
            </a:pPr>
            <a:endParaRPr lang="en-US" sz="2800" dirty="0"/>
          </a:p>
        </p:txBody>
      </p:sp>
      <p:pic>
        <p:nvPicPr>
          <p:cNvPr id="6" name="Picture 5" descr="A picture containing indoor, toy, clipart&#10;&#10;Description automatically generated">
            <a:extLst>
              <a:ext uri="{FF2B5EF4-FFF2-40B4-BE49-F238E27FC236}">
                <a16:creationId xmlns:a16="http://schemas.microsoft.com/office/drawing/2014/main" id="{5AD0C13F-5519-B597-7553-7BAA3AF0902F}"/>
              </a:ext>
            </a:extLst>
          </p:cNvPr>
          <p:cNvPicPr>
            <a:picLocks noChangeAspect="1"/>
          </p:cNvPicPr>
          <p:nvPr/>
        </p:nvPicPr>
        <p:blipFill>
          <a:blip r:embed="rId2"/>
          <a:stretch>
            <a:fillRect/>
          </a:stretch>
        </p:blipFill>
        <p:spPr>
          <a:xfrm>
            <a:off x="4504444" y="3318933"/>
            <a:ext cx="3616023" cy="2536614"/>
          </a:xfrm>
          <a:prstGeom prst="rect">
            <a:avLst/>
          </a:prstGeom>
        </p:spPr>
      </p:pic>
    </p:spTree>
    <p:extLst>
      <p:ext uri="{BB962C8B-B14F-4D97-AF65-F5344CB8AC3E}">
        <p14:creationId xmlns:p14="http://schemas.microsoft.com/office/powerpoint/2010/main" val="3621042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43461E-12E5-58BD-4927-14D1C87FCCB6}"/>
              </a:ext>
            </a:extLst>
          </p:cNvPr>
          <p:cNvSpPr>
            <a:spLocks noGrp="1"/>
          </p:cNvSpPr>
          <p:nvPr>
            <p:ph type="title"/>
          </p:nvPr>
        </p:nvSpPr>
        <p:spPr/>
        <p:txBody>
          <a:bodyPr/>
          <a:lstStyle/>
          <a:p>
            <a:r>
              <a:rPr lang="en-US" dirty="0"/>
              <a:t>Path Dependent</a:t>
            </a:r>
          </a:p>
        </p:txBody>
      </p:sp>
      <p:sp>
        <p:nvSpPr>
          <p:cNvPr id="2" name="Content Placeholder 1">
            <a:extLst>
              <a:ext uri="{FF2B5EF4-FFF2-40B4-BE49-F238E27FC236}">
                <a16:creationId xmlns:a16="http://schemas.microsoft.com/office/drawing/2014/main" id="{B4613716-F540-3CF5-DF32-D9C5DFD8A4D3}"/>
              </a:ext>
            </a:extLst>
          </p:cNvPr>
          <p:cNvSpPr>
            <a:spLocks noGrp="1"/>
          </p:cNvSpPr>
          <p:nvPr>
            <p:ph idx="1"/>
          </p:nvPr>
        </p:nvSpPr>
        <p:spPr>
          <a:xfrm>
            <a:off x="667344" y="1704364"/>
            <a:ext cx="7809311" cy="1369036"/>
          </a:xfrm>
        </p:spPr>
        <p:txBody>
          <a:bodyPr/>
          <a:lstStyle/>
          <a:p>
            <a:pPr marL="0" indent="0">
              <a:buNone/>
            </a:pPr>
            <a:r>
              <a:rPr lang="en-US" sz="2800" dirty="0"/>
              <a:t>Classrooms can only be resourced if they are accurately modelled...</a:t>
            </a:r>
          </a:p>
          <a:p>
            <a:pPr lvl="1"/>
            <a:endParaRPr lang="en-US" sz="800" dirty="0"/>
          </a:p>
          <a:p>
            <a:pPr marL="0" indent="0">
              <a:buNone/>
            </a:pPr>
            <a:endParaRPr lang="en-US" sz="2800" dirty="0"/>
          </a:p>
        </p:txBody>
      </p:sp>
      <p:pic>
        <p:nvPicPr>
          <p:cNvPr id="6" name="Picture 5" descr="A picture containing indoor, toy, clipart&#10;&#10;Description automatically generated">
            <a:extLst>
              <a:ext uri="{FF2B5EF4-FFF2-40B4-BE49-F238E27FC236}">
                <a16:creationId xmlns:a16="http://schemas.microsoft.com/office/drawing/2014/main" id="{9E36909A-E353-6937-035B-3FBA14B5FD77}"/>
              </a:ext>
            </a:extLst>
          </p:cNvPr>
          <p:cNvPicPr>
            <a:picLocks noChangeAspect="1"/>
          </p:cNvPicPr>
          <p:nvPr/>
        </p:nvPicPr>
        <p:blipFill>
          <a:blip r:embed="rId2"/>
          <a:stretch>
            <a:fillRect/>
          </a:stretch>
        </p:blipFill>
        <p:spPr>
          <a:xfrm>
            <a:off x="4504444" y="3318933"/>
            <a:ext cx="3616023" cy="2536614"/>
          </a:xfrm>
          <a:prstGeom prst="rect">
            <a:avLst/>
          </a:prstGeom>
        </p:spPr>
      </p:pic>
    </p:spTree>
    <p:extLst>
      <p:ext uri="{BB962C8B-B14F-4D97-AF65-F5344CB8AC3E}">
        <p14:creationId xmlns:p14="http://schemas.microsoft.com/office/powerpoint/2010/main" val="4023783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43461E-12E5-58BD-4927-14D1C87FCCB6}"/>
              </a:ext>
            </a:extLst>
          </p:cNvPr>
          <p:cNvSpPr>
            <a:spLocks noGrp="1"/>
          </p:cNvSpPr>
          <p:nvPr>
            <p:ph type="title"/>
          </p:nvPr>
        </p:nvSpPr>
        <p:spPr/>
        <p:txBody>
          <a:bodyPr/>
          <a:lstStyle/>
          <a:p>
            <a:r>
              <a:rPr lang="en-US" dirty="0"/>
              <a:t>Path Dependent</a:t>
            </a:r>
          </a:p>
        </p:txBody>
      </p:sp>
      <p:sp>
        <p:nvSpPr>
          <p:cNvPr id="2" name="Content Placeholder 1">
            <a:extLst>
              <a:ext uri="{FF2B5EF4-FFF2-40B4-BE49-F238E27FC236}">
                <a16:creationId xmlns:a16="http://schemas.microsoft.com/office/drawing/2014/main" id="{B4613716-F540-3CF5-DF32-D9C5DFD8A4D3}"/>
              </a:ext>
            </a:extLst>
          </p:cNvPr>
          <p:cNvSpPr>
            <a:spLocks noGrp="1"/>
          </p:cNvSpPr>
          <p:nvPr>
            <p:ph idx="1"/>
          </p:nvPr>
        </p:nvSpPr>
        <p:spPr>
          <a:xfrm>
            <a:off x="667344" y="1704364"/>
            <a:ext cx="7809311" cy="1369036"/>
          </a:xfrm>
        </p:spPr>
        <p:txBody>
          <a:bodyPr/>
          <a:lstStyle/>
          <a:p>
            <a:pPr marL="0" indent="0">
              <a:buNone/>
            </a:pPr>
            <a:r>
              <a:rPr lang="en-US" sz="2800" dirty="0"/>
              <a:t>Classrooms can only be modeled if they are well understood...</a:t>
            </a:r>
          </a:p>
          <a:p>
            <a:pPr lvl="1"/>
            <a:endParaRPr lang="en-US" sz="800" dirty="0"/>
          </a:p>
          <a:p>
            <a:pPr marL="0" indent="0">
              <a:buNone/>
            </a:pPr>
            <a:endParaRPr lang="en-US" sz="2800" dirty="0"/>
          </a:p>
        </p:txBody>
      </p:sp>
      <p:pic>
        <p:nvPicPr>
          <p:cNvPr id="6" name="Picture 5" descr="A picture containing indoor, toy, clipart&#10;&#10;Description automatically generated">
            <a:extLst>
              <a:ext uri="{FF2B5EF4-FFF2-40B4-BE49-F238E27FC236}">
                <a16:creationId xmlns:a16="http://schemas.microsoft.com/office/drawing/2014/main" id="{22DDB9DA-A202-97C6-750E-98180EFA6738}"/>
              </a:ext>
            </a:extLst>
          </p:cNvPr>
          <p:cNvPicPr>
            <a:picLocks noChangeAspect="1"/>
          </p:cNvPicPr>
          <p:nvPr/>
        </p:nvPicPr>
        <p:blipFill>
          <a:blip r:embed="rId2"/>
          <a:stretch>
            <a:fillRect/>
          </a:stretch>
        </p:blipFill>
        <p:spPr>
          <a:xfrm>
            <a:off x="4504444" y="3318933"/>
            <a:ext cx="3616023" cy="2536614"/>
          </a:xfrm>
          <a:prstGeom prst="rect">
            <a:avLst/>
          </a:prstGeom>
        </p:spPr>
      </p:pic>
    </p:spTree>
    <p:extLst>
      <p:ext uri="{BB962C8B-B14F-4D97-AF65-F5344CB8AC3E}">
        <p14:creationId xmlns:p14="http://schemas.microsoft.com/office/powerpoint/2010/main" val="1765619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43461E-12E5-58BD-4927-14D1C87FCCB6}"/>
              </a:ext>
            </a:extLst>
          </p:cNvPr>
          <p:cNvSpPr>
            <a:spLocks noGrp="1"/>
          </p:cNvSpPr>
          <p:nvPr>
            <p:ph type="title"/>
          </p:nvPr>
        </p:nvSpPr>
        <p:spPr/>
        <p:txBody>
          <a:bodyPr/>
          <a:lstStyle/>
          <a:p>
            <a:r>
              <a:rPr lang="en-US" dirty="0"/>
              <a:t>Path Dependent</a:t>
            </a:r>
          </a:p>
        </p:txBody>
      </p:sp>
      <p:sp>
        <p:nvSpPr>
          <p:cNvPr id="2" name="Content Placeholder 1">
            <a:extLst>
              <a:ext uri="{FF2B5EF4-FFF2-40B4-BE49-F238E27FC236}">
                <a16:creationId xmlns:a16="http://schemas.microsoft.com/office/drawing/2014/main" id="{B4613716-F540-3CF5-DF32-D9C5DFD8A4D3}"/>
              </a:ext>
            </a:extLst>
          </p:cNvPr>
          <p:cNvSpPr>
            <a:spLocks noGrp="1"/>
          </p:cNvSpPr>
          <p:nvPr>
            <p:ph idx="1"/>
          </p:nvPr>
        </p:nvSpPr>
        <p:spPr>
          <a:xfrm>
            <a:off x="667344" y="1704364"/>
            <a:ext cx="7809311" cy="1369036"/>
          </a:xfrm>
        </p:spPr>
        <p:txBody>
          <a:bodyPr/>
          <a:lstStyle/>
          <a:p>
            <a:pPr marL="0" indent="0">
              <a:buNone/>
            </a:pPr>
            <a:r>
              <a:rPr lang="en-US" sz="2800" dirty="0"/>
              <a:t>Classrooms can only be understood if we are willing to analyze them...</a:t>
            </a:r>
          </a:p>
          <a:p>
            <a:pPr lvl="1"/>
            <a:endParaRPr lang="en-US" sz="800" dirty="0"/>
          </a:p>
          <a:p>
            <a:pPr marL="0" indent="0">
              <a:buNone/>
            </a:pPr>
            <a:endParaRPr lang="en-US" sz="2800" dirty="0"/>
          </a:p>
        </p:txBody>
      </p:sp>
      <p:pic>
        <p:nvPicPr>
          <p:cNvPr id="6" name="Picture 5" descr="A picture containing indoor, toy, clipart&#10;&#10;Description automatically generated">
            <a:extLst>
              <a:ext uri="{FF2B5EF4-FFF2-40B4-BE49-F238E27FC236}">
                <a16:creationId xmlns:a16="http://schemas.microsoft.com/office/drawing/2014/main" id="{B4740478-1057-6D86-7741-24509E7C9BDB}"/>
              </a:ext>
            </a:extLst>
          </p:cNvPr>
          <p:cNvPicPr>
            <a:picLocks noChangeAspect="1"/>
          </p:cNvPicPr>
          <p:nvPr/>
        </p:nvPicPr>
        <p:blipFill>
          <a:blip r:embed="rId2"/>
          <a:stretch>
            <a:fillRect/>
          </a:stretch>
        </p:blipFill>
        <p:spPr>
          <a:xfrm>
            <a:off x="4504444" y="3318933"/>
            <a:ext cx="3616023" cy="2536614"/>
          </a:xfrm>
          <a:prstGeom prst="rect">
            <a:avLst/>
          </a:prstGeom>
        </p:spPr>
      </p:pic>
    </p:spTree>
    <p:extLst>
      <p:ext uri="{BB962C8B-B14F-4D97-AF65-F5344CB8AC3E}">
        <p14:creationId xmlns:p14="http://schemas.microsoft.com/office/powerpoint/2010/main" val="3148611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t on a table&#10;&#10;Description automatically generated with medium confidence">
            <a:extLst>
              <a:ext uri="{FF2B5EF4-FFF2-40B4-BE49-F238E27FC236}">
                <a16:creationId xmlns:a16="http://schemas.microsoft.com/office/drawing/2014/main" id="{1FB37E64-9E60-7300-CBED-28E9C0CB4436}"/>
              </a:ext>
            </a:extLst>
          </p:cNvPr>
          <p:cNvPicPr>
            <a:picLocks noChangeAspect="1"/>
          </p:cNvPicPr>
          <p:nvPr/>
        </p:nvPicPr>
        <p:blipFill>
          <a:blip r:embed="rId2"/>
          <a:stretch>
            <a:fillRect/>
          </a:stretch>
        </p:blipFill>
        <p:spPr>
          <a:xfrm>
            <a:off x="1217164" y="1332671"/>
            <a:ext cx="6702536" cy="5026902"/>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7D43461E-12E5-58BD-4927-14D1C87FCCB6}"/>
              </a:ext>
            </a:extLst>
          </p:cNvPr>
          <p:cNvSpPr>
            <a:spLocks noGrp="1"/>
          </p:cNvSpPr>
          <p:nvPr>
            <p:ph type="title"/>
          </p:nvPr>
        </p:nvSpPr>
        <p:spPr/>
        <p:txBody>
          <a:bodyPr/>
          <a:lstStyle/>
          <a:p>
            <a:r>
              <a:rPr lang="en-US" dirty="0"/>
              <a:t>Conclusion</a:t>
            </a:r>
          </a:p>
        </p:txBody>
      </p:sp>
      <p:sp>
        <p:nvSpPr>
          <p:cNvPr id="2" name="Rectangle 1">
            <a:extLst>
              <a:ext uri="{FF2B5EF4-FFF2-40B4-BE49-F238E27FC236}">
                <a16:creationId xmlns:a16="http://schemas.microsoft.com/office/drawing/2014/main" id="{0BAB59F0-F971-E5E9-9370-2FF461BA9855}"/>
              </a:ext>
            </a:extLst>
          </p:cNvPr>
          <p:cNvSpPr/>
          <p:nvPr/>
        </p:nvSpPr>
        <p:spPr>
          <a:xfrm>
            <a:off x="1224300" y="1332671"/>
            <a:ext cx="6702537" cy="5026902"/>
          </a:xfrm>
          <a:prstGeom prst="rect">
            <a:avLst/>
          </a:prstGeom>
          <a:solidFill>
            <a:schemeClr val="bg1">
              <a:alpha val="65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8C8E1B0-6FB6-63BF-F85E-A363DAD0D8BE}"/>
              </a:ext>
            </a:extLst>
          </p:cNvPr>
          <p:cNvGrpSpPr/>
          <p:nvPr/>
        </p:nvGrpSpPr>
        <p:grpSpPr>
          <a:xfrm>
            <a:off x="414306" y="3492179"/>
            <a:ext cx="8308251" cy="707886"/>
            <a:chOff x="404100" y="3130963"/>
            <a:chExt cx="8308251" cy="707886"/>
          </a:xfrm>
        </p:grpSpPr>
        <p:sp>
          <p:nvSpPr>
            <p:cNvPr id="6" name="TextBox 5">
              <a:extLst>
                <a:ext uri="{FF2B5EF4-FFF2-40B4-BE49-F238E27FC236}">
                  <a16:creationId xmlns:a16="http://schemas.microsoft.com/office/drawing/2014/main" id="{9F3C8065-6EF3-F1C2-DCF5-F00E060318C2}"/>
                </a:ext>
              </a:extLst>
            </p:cNvPr>
            <p:cNvSpPr txBox="1"/>
            <p:nvPr/>
          </p:nvSpPr>
          <p:spPr>
            <a:xfrm>
              <a:off x="404100" y="3130963"/>
              <a:ext cx="3108608" cy="707886"/>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000" u="sng" dirty="0"/>
                <a:t>Good Analysis</a:t>
              </a:r>
            </a:p>
          </p:txBody>
        </p:sp>
        <p:sp>
          <p:nvSpPr>
            <p:cNvPr id="7" name="TextBox 6">
              <a:extLst>
                <a:ext uri="{FF2B5EF4-FFF2-40B4-BE49-F238E27FC236}">
                  <a16:creationId xmlns:a16="http://schemas.microsoft.com/office/drawing/2014/main" id="{4570968B-1CD6-A785-A9A5-381D51D2D9F9}"/>
                </a:ext>
              </a:extLst>
            </p:cNvPr>
            <p:cNvSpPr txBox="1"/>
            <p:nvPr/>
          </p:nvSpPr>
          <p:spPr>
            <a:xfrm>
              <a:off x="5154261" y="3130963"/>
              <a:ext cx="3558090" cy="707886"/>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000" u="sng" dirty="0"/>
                <a:t>Good Outcomes</a:t>
              </a:r>
            </a:p>
          </p:txBody>
        </p:sp>
        <p:sp>
          <p:nvSpPr>
            <p:cNvPr id="8" name="Arrow: Right 7">
              <a:extLst>
                <a:ext uri="{FF2B5EF4-FFF2-40B4-BE49-F238E27FC236}">
                  <a16:creationId xmlns:a16="http://schemas.microsoft.com/office/drawing/2014/main" id="{4BD23061-BF55-4397-C8CF-E11AC5CA46CA}"/>
                </a:ext>
              </a:extLst>
            </p:cNvPr>
            <p:cNvSpPr/>
            <p:nvPr/>
          </p:nvSpPr>
          <p:spPr>
            <a:xfrm>
              <a:off x="3656908" y="3298640"/>
              <a:ext cx="1353154" cy="372533"/>
            </a:xfrm>
            <a:prstGeom prst="rightArrow">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a:p>
          </p:txBody>
        </p:sp>
      </p:grpSp>
    </p:spTree>
    <p:extLst>
      <p:ext uri="{BB962C8B-B14F-4D97-AF65-F5344CB8AC3E}">
        <p14:creationId xmlns:p14="http://schemas.microsoft.com/office/powerpoint/2010/main" val="351799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3138"/>
            <a:ext cx="7315200" cy="731520"/>
          </a:xfrm>
        </p:spPr>
        <p:txBody>
          <a:bodyPr>
            <a:normAutofit/>
          </a:bodyPr>
          <a:lstStyle/>
          <a:p>
            <a:r>
              <a:rPr lang="en-US" dirty="0"/>
              <a:t>Thank You</a:t>
            </a:r>
          </a:p>
        </p:txBody>
      </p:sp>
      <p:pic>
        <p:nvPicPr>
          <p:cNvPr id="11" name="Content Placeholder 8" descr="A jar of strawberry jam&#10;&#10;Description automatically generated with low confidence">
            <a:extLst>
              <a:ext uri="{FF2B5EF4-FFF2-40B4-BE49-F238E27FC236}">
                <a16:creationId xmlns:a16="http://schemas.microsoft.com/office/drawing/2014/main" id="{F48CCBB8-222D-E429-297A-35AF29B06475}"/>
              </a:ext>
            </a:extLst>
          </p:cNvPr>
          <p:cNvPicPr>
            <a:picLocks noChangeAspect="1"/>
          </p:cNvPicPr>
          <p:nvPr/>
        </p:nvPicPr>
        <p:blipFill>
          <a:blip r:embed="rId2"/>
          <a:stretch>
            <a:fillRect/>
          </a:stretch>
        </p:blipFill>
        <p:spPr>
          <a:xfrm>
            <a:off x="3058522" y="2273906"/>
            <a:ext cx="2393091" cy="2393091"/>
          </a:xfrm>
          <a:prstGeom prst="rect">
            <a:avLst/>
          </a:prstGeom>
          <a:noFill/>
        </p:spPr>
      </p:pic>
      <p:sp>
        <p:nvSpPr>
          <p:cNvPr id="12" name="Rectangle 11">
            <a:extLst>
              <a:ext uri="{FF2B5EF4-FFF2-40B4-BE49-F238E27FC236}">
                <a16:creationId xmlns:a16="http://schemas.microsoft.com/office/drawing/2014/main" id="{46849EAA-FA3A-105A-1AB3-3D5C040BD536}"/>
              </a:ext>
            </a:extLst>
          </p:cNvPr>
          <p:cNvSpPr/>
          <p:nvPr/>
        </p:nvSpPr>
        <p:spPr>
          <a:xfrm>
            <a:off x="4255068" y="3922810"/>
            <a:ext cx="2120063" cy="1885922"/>
          </a:xfrm>
          <a:prstGeom prst="rect">
            <a:avLst/>
          </a:prstGeom>
          <a:blipFill>
            <a:blip r:embed="rId3"/>
            <a:stretch>
              <a:fillRect/>
            </a:stretch>
          </a:blipFill>
          <a:ln>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C43A52-C5BD-F693-AD81-BD88179CE200}"/>
              </a:ext>
            </a:extLst>
          </p:cNvPr>
          <p:cNvSpPr/>
          <p:nvPr/>
        </p:nvSpPr>
        <p:spPr>
          <a:xfrm>
            <a:off x="1642265" y="1547850"/>
            <a:ext cx="6290733" cy="453813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A68C85-3E03-C069-8B5E-F20A35C5834C}"/>
              </a:ext>
            </a:extLst>
          </p:cNvPr>
          <p:cNvSpPr/>
          <p:nvPr/>
        </p:nvSpPr>
        <p:spPr>
          <a:xfrm>
            <a:off x="1790699" y="3101484"/>
            <a:ext cx="6028268" cy="1430867"/>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dirty="0">
                <a:solidFill>
                  <a:schemeClr val="tx1">
                    <a:lumMod val="95000"/>
                    <a:lumOff val="5000"/>
                  </a:schemeClr>
                </a:solidFill>
              </a:rPr>
              <a:t>Questions?</a:t>
            </a:r>
          </a:p>
        </p:txBody>
      </p:sp>
    </p:spTree>
    <p:extLst>
      <p:ext uri="{BB962C8B-B14F-4D97-AF65-F5344CB8AC3E}">
        <p14:creationId xmlns:p14="http://schemas.microsoft.com/office/powerpoint/2010/main" val="224818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0070"/>
            <a:ext cx="8229600" cy="2383548"/>
          </a:xfrm>
        </p:spPr>
        <p:txBody>
          <a:bodyPr/>
          <a:lstStyle/>
          <a:p>
            <a:pPr marL="0" indent="0" algn="just">
              <a:buNone/>
            </a:pPr>
            <a:endParaRPr lang="en-US" altLang="en-US" sz="1800" dirty="0"/>
          </a:p>
          <a:p>
            <a:pPr marL="0" indent="0" algn="just">
              <a:buNone/>
            </a:pPr>
            <a:r>
              <a:rPr lang="en-US" altLang="en-US" sz="1800"/>
              <a:t>Copyright © University </a:t>
            </a:r>
            <a:r>
              <a:rPr lang="en-US" altLang="en-US" sz="1800" dirty="0"/>
              <a:t>of Connecticut Information Technology Services 2022.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pPr marL="0" indent="0">
              <a:buNone/>
            </a:pPr>
            <a:endParaRPr lang="en-US" sz="1600" dirty="0"/>
          </a:p>
        </p:txBody>
      </p:sp>
      <p:sp>
        <p:nvSpPr>
          <p:cNvPr id="3" name="Title 2"/>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27437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A2CAF9-D911-AA77-49EF-329EE5EF170D}"/>
              </a:ext>
            </a:extLst>
          </p:cNvPr>
          <p:cNvSpPr>
            <a:spLocks noGrp="1"/>
          </p:cNvSpPr>
          <p:nvPr>
            <p:ph idx="1"/>
          </p:nvPr>
        </p:nvSpPr>
        <p:spPr>
          <a:xfrm>
            <a:off x="457199" y="1727200"/>
            <a:ext cx="8124093" cy="4241803"/>
          </a:xfrm>
        </p:spPr>
        <p:txBody>
          <a:bodyPr/>
          <a:lstStyle/>
          <a:p>
            <a:r>
              <a:rPr lang="en-US" sz="2800" dirty="0"/>
              <a:t>Misaligned priorities</a:t>
            </a:r>
          </a:p>
          <a:p>
            <a:pPr lvl="1"/>
            <a:r>
              <a:rPr lang="en-US" sz="2400" dirty="0"/>
              <a:t>Departments work at cross purposes</a:t>
            </a:r>
          </a:p>
          <a:p>
            <a:r>
              <a:rPr lang="en-US" sz="2800" dirty="0"/>
              <a:t>Disparate activities</a:t>
            </a:r>
          </a:p>
          <a:p>
            <a:pPr lvl="1"/>
            <a:r>
              <a:rPr lang="en-US" sz="2400" dirty="0"/>
              <a:t>Minimal coordination for effect</a:t>
            </a:r>
          </a:p>
          <a:p>
            <a:r>
              <a:rPr lang="en-US" sz="2800" dirty="0"/>
              <a:t>Sporadic funding</a:t>
            </a:r>
          </a:p>
          <a:p>
            <a:pPr lvl="1"/>
            <a:r>
              <a:rPr lang="en-US" sz="2400" dirty="0"/>
              <a:t>Ad-hoc and found money</a:t>
            </a:r>
          </a:p>
          <a:p>
            <a:r>
              <a:rPr lang="en-US" sz="2800" dirty="0"/>
              <a:t>Short lead time</a:t>
            </a:r>
          </a:p>
          <a:p>
            <a:pPr lvl="1"/>
            <a:r>
              <a:rPr lang="en-US" sz="2400" dirty="0"/>
              <a:t>End of year procurement</a:t>
            </a:r>
          </a:p>
          <a:p>
            <a:pPr marL="0" indent="0">
              <a:buNone/>
            </a:pPr>
            <a:endParaRPr lang="en-US" sz="2800" dirty="0"/>
          </a:p>
          <a:p>
            <a:endParaRPr lang="en-US" sz="2800" dirty="0"/>
          </a:p>
        </p:txBody>
      </p:sp>
      <p:sp>
        <p:nvSpPr>
          <p:cNvPr id="3" name="Title 2">
            <a:extLst>
              <a:ext uri="{FF2B5EF4-FFF2-40B4-BE49-F238E27FC236}">
                <a16:creationId xmlns:a16="http://schemas.microsoft.com/office/drawing/2014/main" id="{9F298880-0119-45F6-E812-F7BBB46FE46E}"/>
              </a:ext>
            </a:extLst>
          </p:cNvPr>
          <p:cNvSpPr>
            <a:spLocks noGrp="1"/>
          </p:cNvSpPr>
          <p:nvPr>
            <p:ph type="title"/>
          </p:nvPr>
        </p:nvSpPr>
        <p:spPr/>
        <p:txBody>
          <a:bodyPr/>
          <a:lstStyle/>
          <a:p>
            <a:r>
              <a:rPr lang="en-US" dirty="0"/>
              <a:t>History</a:t>
            </a:r>
          </a:p>
        </p:txBody>
      </p:sp>
      <p:sp>
        <p:nvSpPr>
          <p:cNvPr id="5" name="Rectangle 4">
            <a:extLst>
              <a:ext uri="{FF2B5EF4-FFF2-40B4-BE49-F238E27FC236}">
                <a16:creationId xmlns:a16="http://schemas.microsoft.com/office/drawing/2014/main" id="{BB2B3144-241C-7D78-86AD-2CEF327A43A5}"/>
              </a:ext>
            </a:extLst>
          </p:cNvPr>
          <p:cNvSpPr/>
          <p:nvPr/>
        </p:nvSpPr>
        <p:spPr>
          <a:xfrm>
            <a:off x="5122334" y="3776787"/>
            <a:ext cx="3564467" cy="2632483"/>
          </a:xfrm>
          <a:prstGeom prst="rect">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9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xEl>
                                              <p:pRg st="1" end="1"/>
                                            </p:txEl>
                                          </p:spTgt>
                                        </p:tgtEl>
                                      </p:cBhvr>
                                    </p:animEffect>
                                    <p:set>
                                      <p:cBhvr>
                                        <p:cTn id="12" dur="1" fill="hold">
                                          <p:stCondLst>
                                            <p:cond delay="499"/>
                                          </p:stCondLst>
                                        </p:cTn>
                                        <p:tgtEl>
                                          <p:spTgt spid="2">
                                            <p:txEl>
                                              <p:pRg st="1" end="1"/>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xEl>
                                              <p:pRg st="3" end="3"/>
                                            </p:txEl>
                                          </p:spTgt>
                                        </p:tgtEl>
                                      </p:cBhvr>
                                    </p:animEffect>
                                    <p:set>
                                      <p:cBhvr>
                                        <p:cTn id="20" dur="1" fill="hold">
                                          <p:stCondLst>
                                            <p:cond delay="499"/>
                                          </p:stCondLst>
                                        </p:cTn>
                                        <p:tgtEl>
                                          <p:spTgt spid="2">
                                            <p:txEl>
                                              <p:pRg st="3" end="3"/>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
                                            <p:txEl>
                                              <p:pRg st="5" end="5"/>
                                            </p:txEl>
                                          </p:spTgt>
                                        </p:tgtEl>
                                      </p:cBhvr>
                                    </p:animEffect>
                                    <p:set>
                                      <p:cBhvr>
                                        <p:cTn id="28" dur="1" fill="hold">
                                          <p:stCondLst>
                                            <p:cond delay="499"/>
                                          </p:stCondLst>
                                        </p:cTn>
                                        <p:tgtEl>
                                          <p:spTgt spid="2">
                                            <p:txEl>
                                              <p:pRg st="5" end="5"/>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83B4B-2323-C4AD-F12E-C4A15A687DF0}"/>
              </a:ext>
            </a:extLst>
          </p:cNvPr>
          <p:cNvSpPr>
            <a:spLocks noGrp="1"/>
          </p:cNvSpPr>
          <p:nvPr>
            <p:ph idx="1"/>
          </p:nvPr>
        </p:nvSpPr>
        <p:spPr>
          <a:xfrm>
            <a:off x="457200" y="1380069"/>
            <a:ext cx="7459362" cy="5029201"/>
          </a:xfrm>
        </p:spPr>
        <p:txBody>
          <a:bodyPr/>
          <a:lstStyle/>
          <a:p>
            <a:r>
              <a:rPr lang="en-US" sz="2800" dirty="0"/>
              <a:t>Confused mission</a:t>
            </a:r>
          </a:p>
          <a:p>
            <a:pPr lvl="1"/>
            <a:r>
              <a:rPr lang="en-US" sz="2400" dirty="0"/>
              <a:t>Staff are de-facto builders</a:t>
            </a:r>
          </a:p>
          <a:p>
            <a:r>
              <a:rPr lang="en-US" sz="2800" dirty="0"/>
              <a:t>Scaling problems</a:t>
            </a:r>
          </a:p>
          <a:p>
            <a:pPr lvl="1"/>
            <a:r>
              <a:rPr lang="en-US" sz="2400" dirty="0"/>
              <a:t>Inability to meet obligations</a:t>
            </a:r>
          </a:p>
          <a:p>
            <a:r>
              <a:rPr lang="en-US" sz="2800" dirty="0"/>
              <a:t>Cannibalized support</a:t>
            </a:r>
          </a:p>
          <a:p>
            <a:pPr lvl="1"/>
            <a:r>
              <a:rPr lang="en-US" sz="2400" dirty="0"/>
              <a:t>Day to day experience suffers</a:t>
            </a:r>
          </a:p>
          <a:p>
            <a:r>
              <a:rPr lang="en-US" sz="2800" dirty="0"/>
              <a:t>Uneven results</a:t>
            </a:r>
          </a:p>
          <a:p>
            <a:pPr lvl="1"/>
            <a:r>
              <a:rPr lang="en-US" sz="2400" dirty="0"/>
              <a:t>Widely varying type and age</a:t>
            </a:r>
          </a:p>
          <a:p>
            <a:r>
              <a:rPr lang="en-US" sz="2800" dirty="0"/>
              <a:t>Inconsistent experience</a:t>
            </a:r>
          </a:p>
          <a:p>
            <a:pPr lvl="1"/>
            <a:r>
              <a:rPr lang="en-US" sz="2400" dirty="0"/>
              <a:t>Cannot translate between locations</a:t>
            </a:r>
          </a:p>
        </p:txBody>
      </p:sp>
      <p:sp>
        <p:nvSpPr>
          <p:cNvPr id="3" name="Title 2">
            <a:extLst>
              <a:ext uri="{FF2B5EF4-FFF2-40B4-BE49-F238E27FC236}">
                <a16:creationId xmlns:a16="http://schemas.microsoft.com/office/drawing/2014/main" id="{F1927B2B-EBB5-F9C5-4BBD-F80687AB6E81}"/>
              </a:ext>
            </a:extLst>
          </p:cNvPr>
          <p:cNvSpPr>
            <a:spLocks noGrp="1"/>
          </p:cNvSpPr>
          <p:nvPr>
            <p:ph type="title"/>
          </p:nvPr>
        </p:nvSpPr>
        <p:spPr/>
        <p:txBody>
          <a:bodyPr/>
          <a:lstStyle/>
          <a:p>
            <a:r>
              <a:rPr lang="en-US" dirty="0"/>
              <a:t>Outcomes</a:t>
            </a:r>
          </a:p>
        </p:txBody>
      </p:sp>
      <p:pic>
        <p:nvPicPr>
          <p:cNvPr id="6" name="Picture 5" descr="A picture containing indoor&#10;&#10;Description automatically generated">
            <a:extLst>
              <a:ext uri="{FF2B5EF4-FFF2-40B4-BE49-F238E27FC236}">
                <a16:creationId xmlns:a16="http://schemas.microsoft.com/office/drawing/2014/main" id="{9791D673-17E6-2D17-FD58-2C4DA1CBAC93}"/>
              </a:ext>
            </a:extLst>
          </p:cNvPr>
          <p:cNvPicPr>
            <a:picLocks noChangeAspect="1"/>
          </p:cNvPicPr>
          <p:nvPr/>
        </p:nvPicPr>
        <p:blipFill>
          <a:blip r:embed="rId3"/>
          <a:stretch>
            <a:fillRect/>
          </a:stretch>
        </p:blipFill>
        <p:spPr>
          <a:xfrm>
            <a:off x="5621866" y="2296365"/>
            <a:ext cx="3276829" cy="3276829"/>
          </a:xfrm>
          <a:prstGeom prst="rect">
            <a:avLst/>
          </a:prstGeom>
        </p:spPr>
      </p:pic>
    </p:spTree>
    <p:extLst>
      <p:ext uri="{BB962C8B-B14F-4D97-AF65-F5344CB8AC3E}">
        <p14:creationId xmlns:p14="http://schemas.microsoft.com/office/powerpoint/2010/main" val="397816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xEl>
                                              <p:pRg st="1" end="1"/>
                                            </p:txEl>
                                          </p:spTgt>
                                        </p:tgtEl>
                                      </p:cBhvr>
                                    </p:animEffect>
                                    <p:set>
                                      <p:cBhvr>
                                        <p:cTn id="12" dur="1" fill="hold">
                                          <p:stCondLst>
                                            <p:cond delay="499"/>
                                          </p:stCondLst>
                                        </p:cTn>
                                        <p:tgtEl>
                                          <p:spTgt spid="2">
                                            <p:txEl>
                                              <p:pRg st="1" end="1"/>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xEl>
                                              <p:pRg st="3" end="3"/>
                                            </p:txEl>
                                          </p:spTgt>
                                        </p:tgtEl>
                                      </p:cBhvr>
                                    </p:animEffect>
                                    <p:set>
                                      <p:cBhvr>
                                        <p:cTn id="20" dur="1" fill="hold">
                                          <p:stCondLst>
                                            <p:cond delay="499"/>
                                          </p:stCondLst>
                                        </p:cTn>
                                        <p:tgtEl>
                                          <p:spTgt spid="2">
                                            <p:txEl>
                                              <p:pRg st="3" end="3"/>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
                                            <p:txEl>
                                              <p:pRg st="5" end="5"/>
                                            </p:txEl>
                                          </p:spTgt>
                                        </p:tgtEl>
                                      </p:cBhvr>
                                    </p:animEffect>
                                    <p:set>
                                      <p:cBhvr>
                                        <p:cTn id="28" dur="1" fill="hold">
                                          <p:stCondLst>
                                            <p:cond delay="499"/>
                                          </p:stCondLst>
                                        </p:cTn>
                                        <p:tgtEl>
                                          <p:spTgt spid="2">
                                            <p:txEl>
                                              <p:pRg st="5" end="5"/>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
                                            <p:txEl>
                                              <p:pRg st="7" end="7"/>
                                            </p:txEl>
                                          </p:spTgt>
                                        </p:tgtEl>
                                      </p:cBhvr>
                                    </p:animEffect>
                                    <p:set>
                                      <p:cBhvr>
                                        <p:cTn id="36" dur="1" fill="hold">
                                          <p:stCondLst>
                                            <p:cond delay="499"/>
                                          </p:stCondLst>
                                        </p:cTn>
                                        <p:tgtEl>
                                          <p:spTgt spid="2">
                                            <p:txEl>
                                              <p:pRg st="7" end="7"/>
                                            </p:txEl>
                                          </p:spTgt>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B991E4-AC60-010D-5DC2-6772D87FD1C3}"/>
              </a:ext>
            </a:extLst>
          </p:cNvPr>
          <p:cNvSpPr>
            <a:spLocks noChangeAspect="1"/>
          </p:cNvSpPr>
          <p:nvPr/>
        </p:nvSpPr>
        <p:spPr>
          <a:xfrm>
            <a:off x="3852333" y="3331894"/>
            <a:ext cx="4965040" cy="2986560"/>
          </a:xfrm>
          <a:prstGeom prst="rect">
            <a:avLst/>
          </a:prstGeom>
          <a:blipFill>
            <a:blip r:embed="rId2"/>
            <a:stretch>
              <a:fillRect/>
            </a:stretch>
          </a:blipFill>
          <a:ln>
            <a:solidFill>
              <a:srgbClr val="000E2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1562616-ABB0-28D7-54B6-66D1BA30D03A}"/>
              </a:ext>
            </a:extLst>
          </p:cNvPr>
          <p:cNvSpPr>
            <a:spLocks noGrp="1"/>
          </p:cNvSpPr>
          <p:nvPr>
            <p:ph type="title"/>
          </p:nvPr>
        </p:nvSpPr>
        <p:spPr/>
        <p:txBody>
          <a:bodyPr/>
          <a:lstStyle/>
          <a:p>
            <a:r>
              <a:rPr lang="en-US" dirty="0"/>
              <a:t>Leasing</a:t>
            </a:r>
          </a:p>
        </p:txBody>
      </p:sp>
      <p:sp>
        <p:nvSpPr>
          <p:cNvPr id="4" name="Right Triangle 3">
            <a:extLst>
              <a:ext uri="{FF2B5EF4-FFF2-40B4-BE49-F238E27FC236}">
                <a16:creationId xmlns:a16="http://schemas.microsoft.com/office/drawing/2014/main" id="{74D9A46D-433C-CA14-E374-6C515F869EC9}"/>
              </a:ext>
            </a:extLst>
          </p:cNvPr>
          <p:cNvSpPr/>
          <p:nvPr/>
        </p:nvSpPr>
        <p:spPr>
          <a:xfrm rot="5400000">
            <a:off x="3980276" y="3136214"/>
            <a:ext cx="3095740" cy="341936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1">
            <a:extLst>
              <a:ext uri="{FF2B5EF4-FFF2-40B4-BE49-F238E27FC236}">
                <a16:creationId xmlns:a16="http://schemas.microsoft.com/office/drawing/2014/main" id="{A6BE582B-8BE0-2E5F-D503-5FFB93BE9068}"/>
              </a:ext>
            </a:extLst>
          </p:cNvPr>
          <p:cNvSpPr txBox="1">
            <a:spLocks/>
          </p:cNvSpPr>
          <p:nvPr/>
        </p:nvSpPr>
        <p:spPr>
          <a:xfrm>
            <a:off x="457200" y="1380069"/>
            <a:ext cx="8229600" cy="5029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Cash flow tool</a:t>
            </a:r>
          </a:p>
          <a:p>
            <a:pPr marL="0" indent="0">
              <a:buNone/>
            </a:pPr>
            <a:endParaRPr lang="en-US" sz="2400" dirty="0"/>
          </a:p>
          <a:p>
            <a:r>
              <a:rPr lang="en-US" sz="2800" dirty="0"/>
              <a:t>Same financial constraints and challenges</a:t>
            </a:r>
          </a:p>
          <a:p>
            <a:pPr marL="0" indent="0">
              <a:buNone/>
            </a:pPr>
            <a:endParaRPr lang="en-US" sz="2400" dirty="0"/>
          </a:p>
          <a:p>
            <a:r>
              <a:rPr lang="en-US" sz="2800" dirty="0"/>
              <a:t>Does not clarify the problem</a:t>
            </a:r>
          </a:p>
          <a:p>
            <a:pPr marL="0" indent="0">
              <a:buNone/>
            </a:pPr>
            <a:endParaRPr lang="en-US" sz="2800" dirty="0"/>
          </a:p>
          <a:p>
            <a:r>
              <a:rPr lang="en-US" sz="2800" dirty="0"/>
              <a:t>Adds the cost of money</a:t>
            </a:r>
          </a:p>
          <a:p>
            <a:endParaRPr lang="en-US" sz="2800" dirty="0">
              <a:solidFill>
                <a:srgbClr val="C00000"/>
              </a:solidFill>
            </a:endParaRPr>
          </a:p>
          <a:p>
            <a:r>
              <a:rPr lang="en-US" sz="2400" dirty="0">
                <a:solidFill>
                  <a:srgbClr val="C00000"/>
                </a:solidFill>
              </a:rPr>
              <a:t>This is a red herring!</a:t>
            </a:r>
          </a:p>
          <a:p>
            <a:pPr marL="0" indent="0">
              <a:buNone/>
            </a:pPr>
            <a:endParaRPr lang="en-US" sz="2400" dirty="0"/>
          </a:p>
          <a:p>
            <a:pPr marL="0" indent="0">
              <a:buNone/>
            </a:pPr>
            <a:endParaRPr lang="en-US" sz="2800" dirty="0"/>
          </a:p>
        </p:txBody>
      </p:sp>
    </p:spTree>
    <p:extLst>
      <p:ext uri="{BB962C8B-B14F-4D97-AF65-F5344CB8AC3E}">
        <p14:creationId xmlns:p14="http://schemas.microsoft.com/office/powerpoint/2010/main" val="119753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jar of strawberry jam&#10;&#10;Description automatically generated with low confidence">
            <a:extLst>
              <a:ext uri="{FF2B5EF4-FFF2-40B4-BE49-F238E27FC236}">
                <a16:creationId xmlns:a16="http://schemas.microsoft.com/office/drawing/2014/main" id="{53E32346-DB54-A5FD-D72F-D45B73795ABF}"/>
              </a:ext>
            </a:extLst>
          </p:cNvPr>
          <p:cNvPicPr>
            <a:picLocks noGrp="1" noChangeAspect="1"/>
          </p:cNvPicPr>
          <p:nvPr>
            <p:ph sz="half" idx="2"/>
          </p:nvPr>
        </p:nvPicPr>
        <p:blipFill>
          <a:blip r:embed="rId2"/>
          <a:stretch>
            <a:fillRect/>
          </a:stretch>
        </p:blipFill>
        <p:spPr>
          <a:xfrm>
            <a:off x="4988920" y="1926772"/>
            <a:ext cx="2393091" cy="2393091"/>
          </a:xfrm>
          <a:noFill/>
        </p:spPr>
      </p:pic>
      <p:sp>
        <p:nvSpPr>
          <p:cNvPr id="22" name="Title 3">
            <a:extLst>
              <a:ext uri="{FF2B5EF4-FFF2-40B4-BE49-F238E27FC236}">
                <a16:creationId xmlns:a16="http://schemas.microsoft.com/office/drawing/2014/main" id="{63B7781E-F4BE-818D-F3AC-BEEBA8910946}"/>
              </a:ext>
            </a:extLst>
          </p:cNvPr>
          <p:cNvSpPr>
            <a:spLocks noGrp="1"/>
          </p:cNvSpPr>
          <p:nvPr>
            <p:ph type="title"/>
          </p:nvPr>
        </p:nvSpPr>
        <p:spPr>
          <a:xfrm>
            <a:off x="914400" y="93138"/>
            <a:ext cx="7315200" cy="731520"/>
          </a:xfrm>
        </p:spPr>
        <p:txBody>
          <a:bodyPr/>
          <a:lstStyle/>
          <a:p>
            <a:r>
              <a:rPr lang="en-US" dirty="0"/>
              <a:t>Yogurt Inventory</a:t>
            </a:r>
          </a:p>
        </p:txBody>
      </p:sp>
      <p:sp>
        <p:nvSpPr>
          <p:cNvPr id="14" name="Rectangle 13">
            <a:extLst>
              <a:ext uri="{FF2B5EF4-FFF2-40B4-BE49-F238E27FC236}">
                <a16:creationId xmlns:a16="http://schemas.microsoft.com/office/drawing/2014/main" id="{3E371C08-0E0E-983B-396D-AC589829A8C2}"/>
              </a:ext>
            </a:extLst>
          </p:cNvPr>
          <p:cNvSpPr/>
          <p:nvPr/>
        </p:nvSpPr>
        <p:spPr>
          <a:xfrm>
            <a:off x="6185466" y="3575676"/>
            <a:ext cx="2120063" cy="1885922"/>
          </a:xfrm>
          <a:prstGeom prst="rect">
            <a:avLst/>
          </a:prstGeom>
          <a:blipFill>
            <a:blip r:embed="rId3"/>
            <a:stretch>
              <a:fillRect/>
            </a:stretch>
          </a:blipFill>
          <a:ln>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7A1A48A7-9F6D-3364-FAD7-920DCB89AE0F}"/>
              </a:ext>
            </a:extLst>
          </p:cNvPr>
          <p:cNvSpPr>
            <a:spLocks noGrp="1"/>
          </p:cNvSpPr>
          <p:nvPr>
            <p:ph sz="half" idx="1"/>
          </p:nvPr>
        </p:nvSpPr>
        <p:spPr>
          <a:xfrm>
            <a:off x="748571" y="2759119"/>
            <a:ext cx="3723233" cy="1908699"/>
          </a:xfrm>
        </p:spPr>
        <p:txBody>
          <a:bodyPr/>
          <a:lstStyle/>
          <a:p>
            <a:pPr marL="0" indent="0">
              <a:buNone/>
            </a:pPr>
            <a:r>
              <a:rPr lang="en-US" dirty="0"/>
              <a:t>Acquire 8 yogurts</a:t>
            </a:r>
          </a:p>
          <a:p>
            <a:pPr marL="0" indent="0">
              <a:buNone/>
            </a:pPr>
            <a:endParaRPr lang="en-US" dirty="0"/>
          </a:p>
          <a:p>
            <a:pPr marL="0" indent="0">
              <a:buNone/>
            </a:pPr>
            <a:r>
              <a:rPr lang="en-US" dirty="0"/>
              <a:t>Consume 7 yogurts</a:t>
            </a:r>
          </a:p>
        </p:txBody>
      </p:sp>
      <p:sp>
        <p:nvSpPr>
          <p:cNvPr id="2" name="Content Placeholder 15">
            <a:extLst>
              <a:ext uri="{FF2B5EF4-FFF2-40B4-BE49-F238E27FC236}">
                <a16:creationId xmlns:a16="http://schemas.microsoft.com/office/drawing/2014/main" id="{BDF9FDCB-F158-521E-9715-CA4F12E1C027}"/>
              </a:ext>
            </a:extLst>
          </p:cNvPr>
          <p:cNvSpPr txBox="1">
            <a:spLocks/>
          </p:cNvSpPr>
          <p:nvPr/>
        </p:nvSpPr>
        <p:spPr>
          <a:xfrm>
            <a:off x="412602" y="1342007"/>
            <a:ext cx="4038600" cy="7445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dirty="0"/>
              <a:t>Weekly behavior…</a:t>
            </a:r>
          </a:p>
          <a:p>
            <a:endParaRPr lang="en-US" dirty="0"/>
          </a:p>
          <a:p>
            <a:pPr marL="0" indent="0">
              <a:buFont typeface="Arial"/>
              <a:buNone/>
            </a:pPr>
            <a:endParaRPr lang="en-US" dirty="0"/>
          </a:p>
        </p:txBody>
      </p:sp>
    </p:spTree>
    <p:extLst>
      <p:ext uri="{BB962C8B-B14F-4D97-AF65-F5344CB8AC3E}">
        <p14:creationId xmlns:p14="http://schemas.microsoft.com/office/powerpoint/2010/main" val="248558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jar of strawberry jam&#10;&#10;Description automatically generated with low confidence">
            <a:extLst>
              <a:ext uri="{FF2B5EF4-FFF2-40B4-BE49-F238E27FC236}">
                <a16:creationId xmlns:a16="http://schemas.microsoft.com/office/drawing/2014/main" id="{53E32346-DB54-A5FD-D72F-D45B73795ABF}"/>
              </a:ext>
            </a:extLst>
          </p:cNvPr>
          <p:cNvPicPr>
            <a:picLocks noGrp="1" noChangeAspect="1"/>
          </p:cNvPicPr>
          <p:nvPr>
            <p:ph sz="half" idx="2"/>
          </p:nvPr>
        </p:nvPicPr>
        <p:blipFill>
          <a:blip r:embed="rId3"/>
          <a:stretch>
            <a:fillRect/>
          </a:stretch>
        </p:blipFill>
        <p:spPr>
          <a:xfrm>
            <a:off x="5319734" y="2520405"/>
            <a:ext cx="537362" cy="537362"/>
          </a:xfrm>
          <a:noFill/>
        </p:spPr>
      </p:pic>
      <p:sp>
        <p:nvSpPr>
          <p:cNvPr id="22" name="Title 3">
            <a:extLst>
              <a:ext uri="{FF2B5EF4-FFF2-40B4-BE49-F238E27FC236}">
                <a16:creationId xmlns:a16="http://schemas.microsoft.com/office/drawing/2014/main" id="{63B7781E-F4BE-818D-F3AC-BEEBA8910946}"/>
              </a:ext>
            </a:extLst>
          </p:cNvPr>
          <p:cNvSpPr>
            <a:spLocks noGrp="1"/>
          </p:cNvSpPr>
          <p:nvPr>
            <p:ph type="title"/>
          </p:nvPr>
        </p:nvSpPr>
        <p:spPr>
          <a:xfrm>
            <a:off x="914400" y="93138"/>
            <a:ext cx="7315200" cy="731520"/>
          </a:xfrm>
        </p:spPr>
        <p:txBody>
          <a:bodyPr/>
          <a:lstStyle/>
          <a:p>
            <a:r>
              <a:rPr lang="en-US" dirty="0"/>
              <a:t>Yogurt Inventory</a:t>
            </a:r>
          </a:p>
        </p:txBody>
      </p:sp>
      <p:sp>
        <p:nvSpPr>
          <p:cNvPr id="2" name="Content Placeholder 15">
            <a:extLst>
              <a:ext uri="{FF2B5EF4-FFF2-40B4-BE49-F238E27FC236}">
                <a16:creationId xmlns:a16="http://schemas.microsoft.com/office/drawing/2014/main" id="{BDF9FDCB-F158-521E-9715-CA4F12E1C027}"/>
              </a:ext>
            </a:extLst>
          </p:cNvPr>
          <p:cNvSpPr txBox="1">
            <a:spLocks/>
          </p:cNvSpPr>
          <p:nvPr/>
        </p:nvSpPr>
        <p:spPr>
          <a:xfrm>
            <a:off x="412602" y="1342007"/>
            <a:ext cx="4038600" cy="744563"/>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dirty="0"/>
              <a:t>Weekly behavior…</a:t>
            </a:r>
          </a:p>
          <a:p>
            <a:endParaRPr lang="en-US" dirty="0"/>
          </a:p>
          <a:p>
            <a:pPr marL="0" indent="0">
              <a:buFont typeface="Arial"/>
              <a:buNone/>
            </a:pPr>
            <a:endParaRPr lang="en-US" dirty="0"/>
          </a:p>
        </p:txBody>
      </p:sp>
      <p:pic>
        <p:nvPicPr>
          <p:cNvPr id="3" name="Graphic 2" descr="Caret Down with solid fill">
            <a:extLst>
              <a:ext uri="{FF2B5EF4-FFF2-40B4-BE49-F238E27FC236}">
                <a16:creationId xmlns:a16="http://schemas.microsoft.com/office/drawing/2014/main" id="{456E9350-536E-01F3-C24C-1E88D3D1D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783" y="3270855"/>
            <a:ext cx="914400" cy="914400"/>
          </a:xfrm>
          <a:prstGeom prst="rect">
            <a:avLst/>
          </a:prstGeom>
        </p:spPr>
      </p:pic>
      <p:pic>
        <p:nvPicPr>
          <p:cNvPr id="4" name="Graphic 3" descr="Caret Up with solid fill">
            <a:extLst>
              <a:ext uri="{FF2B5EF4-FFF2-40B4-BE49-F238E27FC236}">
                <a16:creationId xmlns:a16="http://schemas.microsoft.com/office/drawing/2014/main" id="{9E485F94-6699-D24B-7C3B-72A83AF020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783" y="2215546"/>
            <a:ext cx="914400" cy="914400"/>
          </a:xfrm>
          <a:prstGeom prst="rect">
            <a:avLst/>
          </a:prstGeom>
        </p:spPr>
      </p:pic>
      <p:sp>
        <p:nvSpPr>
          <p:cNvPr id="5" name="Rectangle 4">
            <a:extLst>
              <a:ext uri="{FF2B5EF4-FFF2-40B4-BE49-F238E27FC236}">
                <a16:creationId xmlns:a16="http://schemas.microsoft.com/office/drawing/2014/main" id="{69560CD8-133C-FC1A-6803-0D4F259F2BA5}"/>
              </a:ext>
            </a:extLst>
          </p:cNvPr>
          <p:cNvSpPr/>
          <p:nvPr/>
        </p:nvSpPr>
        <p:spPr>
          <a:xfrm>
            <a:off x="1173019" y="4401811"/>
            <a:ext cx="2517766" cy="1569660"/>
          </a:xfrm>
          <a:prstGeom prst="rect">
            <a:avLst/>
          </a:prstGeom>
          <a:noFill/>
        </p:spPr>
        <p:txBody>
          <a:bodyPr wrap="square" lIns="91440" tIns="45720" rIns="91440" bIns="45720">
            <a:spAutoFit/>
          </a:bodyPr>
          <a:lstStyle/>
          <a:p>
            <a:pPr algn="ctr"/>
            <a:r>
              <a:rPr lang="en-US" sz="9600" b="0" cap="none" spc="0" dirty="0">
                <a:ln w="0"/>
                <a:solidFill>
                  <a:srgbClr val="C00000"/>
                </a:solidFill>
                <a:effectLst>
                  <a:outerShdw blurRad="38100" dist="19050" dir="2700000" algn="tl" rotWithShape="0">
                    <a:schemeClr val="dk1">
                      <a:alpha val="40000"/>
                    </a:schemeClr>
                  </a:outerShdw>
                </a:effectLst>
              </a:rPr>
              <a:t>???</a:t>
            </a:r>
          </a:p>
        </p:txBody>
      </p:sp>
      <p:sp>
        <p:nvSpPr>
          <p:cNvPr id="8" name="Content Placeholder 15">
            <a:extLst>
              <a:ext uri="{FF2B5EF4-FFF2-40B4-BE49-F238E27FC236}">
                <a16:creationId xmlns:a16="http://schemas.microsoft.com/office/drawing/2014/main" id="{A4561E45-1B99-583B-2ABC-43B6361F8732}"/>
              </a:ext>
            </a:extLst>
          </p:cNvPr>
          <p:cNvSpPr>
            <a:spLocks noGrp="1"/>
          </p:cNvSpPr>
          <p:nvPr>
            <p:ph sz="half" idx="1"/>
          </p:nvPr>
        </p:nvSpPr>
        <p:spPr>
          <a:xfrm>
            <a:off x="1624616" y="2428919"/>
            <a:ext cx="3723233" cy="1908699"/>
          </a:xfrm>
        </p:spPr>
        <p:txBody>
          <a:bodyPr/>
          <a:lstStyle/>
          <a:p>
            <a:pPr marL="0" indent="0">
              <a:buNone/>
            </a:pPr>
            <a:r>
              <a:rPr lang="en-US" dirty="0"/>
              <a:t>Acquire 8 yogurts</a:t>
            </a:r>
          </a:p>
          <a:p>
            <a:pPr marL="0" indent="0">
              <a:buNone/>
            </a:pPr>
            <a:endParaRPr lang="en-US" dirty="0"/>
          </a:p>
          <a:p>
            <a:pPr marL="0" indent="0">
              <a:buNone/>
            </a:pPr>
            <a:r>
              <a:rPr lang="en-US" dirty="0"/>
              <a:t>Consume 7 yogurts</a:t>
            </a:r>
          </a:p>
        </p:txBody>
      </p:sp>
      <p:pic>
        <p:nvPicPr>
          <p:cNvPr id="10" name="Content Placeholder 8" descr="A jar of strawberry jam&#10;&#10;Description automatically generated with low confidence">
            <a:extLst>
              <a:ext uri="{FF2B5EF4-FFF2-40B4-BE49-F238E27FC236}">
                <a16:creationId xmlns:a16="http://schemas.microsoft.com/office/drawing/2014/main" id="{BAAE7785-C0DB-42FC-8002-B2B6026EDAEB}"/>
              </a:ext>
            </a:extLst>
          </p:cNvPr>
          <p:cNvPicPr>
            <a:picLocks noChangeAspect="1"/>
          </p:cNvPicPr>
          <p:nvPr/>
        </p:nvPicPr>
        <p:blipFill>
          <a:blip r:embed="rId3"/>
          <a:stretch>
            <a:fillRect/>
          </a:stretch>
        </p:blipFill>
        <p:spPr>
          <a:xfrm>
            <a:off x="5747341" y="2316722"/>
            <a:ext cx="537362" cy="537362"/>
          </a:xfrm>
          <a:prstGeom prst="rect">
            <a:avLst/>
          </a:prstGeom>
          <a:noFill/>
        </p:spPr>
      </p:pic>
      <p:pic>
        <p:nvPicPr>
          <p:cNvPr id="11" name="Content Placeholder 8" descr="A jar of strawberry jam&#10;&#10;Description automatically generated with low confidence">
            <a:extLst>
              <a:ext uri="{FF2B5EF4-FFF2-40B4-BE49-F238E27FC236}">
                <a16:creationId xmlns:a16="http://schemas.microsoft.com/office/drawing/2014/main" id="{E81733D5-0880-2018-E67E-37124993EA16}"/>
              </a:ext>
            </a:extLst>
          </p:cNvPr>
          <p:cNvPicPr>
            <a:picLocks noChangeAspect="1"/>
          </p:cNvPicPr>
          <p:nvPr/>
        </p:nvPicPr>
        <p:blipFill>
          <a:blip r:embed="rId3"/>
          <a:stretch>
            <a:fillRect/>
          </a:stretch>
        </p:blipFill>
        <p:spPr>
          <a:xfrm>
            <a:off x="5857453" y="2941486"/>
            <a:ext cx="537362" cy="537362"/>
          </a:xfrm>
          <a:prstGeom prst="rect">
            <a:avLst/>
          </a:prstGeom>
          <a:noFill/>
        </p:spPr>
      </p:pic>
      <p:pic>
        <p:nvPicPr>
          <p:cNvPr id="12" name="Content Placeholder 8" descr="A jar of strawberry jam&#10;&#10;Description automatically generated with low confidence">
            <a:extLst>
              <a:ext uri="{FF2B5EF4-FFF2-40B4-BE49-F238E27FC236}">
                <a16:creationId xmlns:a16="http://schemas.microsoft.com/office/drawing/2014/main" id="{AE58746E-4AC2-2433-4EEA-497A396016A2}"/>
              </a:ext>
            </a:extLst>
          </p:cNvPr>
          <p:cNvPicPr>
            <a:picLocks noChangeAspect="1"/>
          </p:cNvPicPr>
          <p:nvPr/>
        </p:nvPicPr>
        <p:blipFill>
          <a:blip r:embed="rId3"/>
          <a:stretch>
            <a:fillRect/>
          </a:stretch>
        </p:blipFill>
        <p:spPr>
          <a:xfrm>
            <a:off x="6285060" y="2737803"/>
            <a:ext cx="537362" cy="537362"/>
          </a:xfrm>
          <a:prstGeom prst="rect">
            <a:avLst/>
          </a:prstGeom>
          <a:noFill/>
        </p:spPr>
      </p:pic>
      <p:pic>
        <p:nvPicPr>
          <p:cNvPr id="13" name="Content Placeholder 8" descr="A jar of strawberry jam&#10;&#10;Description automatically generated with low confidence">
            <a:extLst>
              <a:ext uri="{FF2B5EF4-FFF2-40B4-BE49-F238E27FC236}">
                <a16:creationId xmlns:a16="http://schemas.microsoft.com/office/drawing/2014/main" id="{6CDA5CF4-24E1-782B-1060-1D3EC044B620}"/>
              </a:ext>
            </a:extLst>
          </p:cNvPr>
          <p:cNvPicPr>
            <a:picLocks noChangeAspect="1"/>
          </p:cNvPicPr>
          <p:nvPr/>
        </p:nvPicPr>
        <p:blipFill>
          <a:blip r:embed="rId3"/>
          <a:stretch>
            <a:fillRect/>
          </a:stretch>
        </p:blipFill>
        <p:spPr>
          <a:xfrm>
            <a:off x="6468293" y="2043054"/>
            <a:ext cx="537362" cy="537362"/>
          </a:xfrm>
          <a:prstGeom prst="rect">
            <a:avLst/>
          </a:prstGeom>
          <a:noFill/>
        </p:spPr>
      </p:pic>
      <p:pic>
        <p:nvPicPr>
          <p:cNvPr id="15" name="Content Placeholder 8" descr="A jar of strawberry jam&#10;&#10;Description automatically generated with low confidence">
            <a:extLst>
              <a:ext uri="{FF2B5EF4-FFF2-40B4-BE49-F238E27FC236}">
                <a16:creationId xmlns:a16="http://schemas.microsoft.com/office/drawing/2014/main" id="{3725247B-4F09-205D-5F51-C707BDAE8C0C}"/>
              </a:ext>
            </a:extLst>
          </p:cNvPr>
          <p:cNvPicPr>
            <a:picLocks noChangeAspect="1"/>
          </p:cNvPicPr>
          <p:nvPr/>
        </p:nvPicPr>
        <p:blipFill>
          <a:blip r:embed="rId3"/>
          <a:stretch>
            <a:fillRect/>
          </a:stretch>
        </p:blipFill>
        <p:spPr>
          <a:xfrm>
            <a:off x="6895900" y="1839371"/>
            <a:ext cx="537362" cy="537362"/>
          </a:xfrm>
          <a:prstGeom prst="rect">
            <a:avLst/>
          </a:prstGeom>
          <a:noFill/>
        </p:spPr>
      </p:pic>
      <p:pic>
        <p:nvPicPr>
          <p:cNvPr id="16" name="Content Placeholder 8" descr="A jar of strawberry jam&#10;&#10;Description automatically generated with low confidence">
            <a:extLst>
              <a:ext uri="{FF2B5EF4-FFF2-40B4-BE49-F238E27FC236}">
                <a16:creationId xmlns:a16="http://schemas.microsoft.com/office/drawing/2014/main" id="{6A749157-95FE-9239-F0F6-2289D17168D8}"/>
              </a:ext>
            </a:extLst>
          </p:cNvPr>
          <p:cNvPicPr>
            <a:picLocks noChangeAspect="1"/>
          </p:cNvPicPr>
          <p:nvPr/>
        </p:nvPicPr>
        <p:blipFill>
          <a:blip r:embed="rId3"/>
          <a:stretch>
            <a:fillRect/>
          </a:stretch>
        </p:blipFill>
        <p:spPr>
          <a:xfrm>
            <a:off x="7006012" y="2464135"/>
            <a:ext cx="537362" cy="537362"/>
          </a:xfrm>
          <a:prstGeom prst="rect">
            <a:avLst/>
          </a:prstGeom>
          <a:noFill/>
        </p:spPr>
      </p:pic>
      <p:pic>
        <p:nvPicPr>
          <p:cNvPr id="17" name="Content Placeholder 8" descr="A jar of strawberry jam&#10;&#10;Description automatically generated with low confidence">
            <a:extLst>
              <a:ext uri="{FF2B5EF4-FFF2-40B4-BE49-F238E27FC236}">
                <a16:creationId xmlns:a16="http://schemas.microsoft.com/office/drawing/2014/main" id="{D728CD53-697A-46B7-EE53-0D11716B1F37}"/>
              </a:ext>
            </a:extLst>
          </p:cNvPr>
          <p:cNvPicPr>
            <a:picLocks noChangeAspect="1"/>
          </p:cNvPicPr>
          <p:nvPr/>
        </p:nvPicPr>
        <p:blipFill>
          <a:blip r:embed="rId3"/>
          <a:stretch>
            <a:fillRect/>
          </a:stretch>
        </p:blipFill>
        <p:spPr>
          <a:xfrm>
            <a:off x="7433619" y="2260452"/>
            <a:ext cx="537362" cy="537362"/>
          </a:xfrm>
          <a:prstGeom prst="rect">
            <a:avLst/>
          </a:prstGeom>
          <a:noFill/>
        </p:spPr>
      </p:pic>
      <p:pic>
        <p:nvPicPr>
          <p:cNvPr id="18" name="Content Placeholder 8" descr="A jar of strawberry jam&#10;&#10;Description automatically generated with low confidence">
            <a:extLst>
              <a:ext uri="{FF2B5EF4-FFF2-40B4-BE49-F238E27FC236}">
                <a16:creationId xmlns:a16="http://schemas.microsoft.com/office/drawing/2014/main" id="{4428575F-040E-015C-737E-1A241F5D14C7}"/>
              </a:ext>
            </a:extLst>
          </p:cNvPr>
          <p:cNvPicPr>
            <a:picLocks noChangeAspect="1"/>
          </p:cNvPicPr>
          <p:nvPr/>
        </p:nvPicPr>
        <p:blipFill>
          <a:blip r:embed="rId3"/>
          <a:stretch>
            <a:fillRect/>
          </a:stretch>
        </p:blipFill>
        <p:spPr>
          <a:xfrm>
            <a:off x="7312478" y="3332870"/>
            <a:ext cx="537362" cy="537362"/>
          </a:xfrm>
          <a:prstGeom prst="rect">
            <a:avLst/>
          </a:prstGeom>
          <a:noFill/>
        </p:spPr>
      </p:pic>
      <p:pic>
        <p:nvPicPr>
          <p:cNvPr id="19" name="Content Placeholder 8" descr="A jar of strawberry jam&#10;&#10;Description automatically generated with low confidence">
            <a:extLst>
              <a:ext uri="{FF2B5EF4-FFF2-40B4-BE49-F238E27FC236}">
                <a16:creationId xmlns:a16="http://schemas.microsoft.com/office/drawing/2014/main" id="{0AFBE1E3-202A-6108-6640-890A9556BCA2}"/>
              </a:ext>
            </a:extLst>
          </p:cNvPr>
          <p:cNvPicPr>
            <a:picLocks noChangeAspect="1"/>
          </p:cNvPicPr>
          <p:nvPr/>
        </p:nvPicPr>
        <p:blipFill>
          <a:blip r:embed="rId3"/>
          <a:stretch>
            <a:fillRect/>
          </a:stretch>
        </p:blipFill>
        <p:spPr>
          <a:xfrm>
            <a:off x="7740085" y="3129187"/>
            <a:ext cx="537362" cy="537362"/>
          </a:xfrm>
          <a:prstGeom prst="rect">
            <a:avLst/>
          </a:prstGeom>
          <a:noFill/>
        </p:spPr>
      </p:pic>
      <p:pic>
        <p:nvPicPr>
          <p:cNvPr id="20" name="Content Placeholder 8" descr="A jar of strawberry jam&#10;&#10;Description automatically generated with low confidence">
            <a:extLst>
              <a:ext uri="{FF2B5EF4-FFF2-40B4-BE49-F238E27FC236}">
                <a16:creationId xmlns:a16="http://schemas.microsoft.com/office/drawing/2014/main" id="{529D0274-8425-0F23-1327-D3E0980E538F}"/>
              </a:ext>
            </a:extLst>
          </p:cNvPr>
          <p:cNvPicPr>
            <a:picLocks noChangeAspect="1"/>
          </p:cNvPicPr>
          <p:nvPr/>
        </p:nvPicPr>
        <p:blipFill>
          <a:blip r:embed="rId3"/>
          <a:stretch>
            <a:fillRect/>
          </a:stretch>
        </p:blipFill>
        <p:spPr>
          <a:xfrm>
            <a:off x="7850197" y="3753951"/>
            <a:ext cx="537362" cy="537362"/>
          </a:xfrm>
          <a:prstGeom prst="rect">
            <a:avLst/>
          </a:prstGeom>
          <a:noFill/>
        </p:spPr>
      </p:pic>
      <p:pic>
        <p:nvPicPr>
          <p:cNvPr id="21" name="Content Placeholder 8" descr="A jar of strawberry jam&#10;&#10;Description automatically generated with low confidence">
            <a:extLst>
              <a:ext uri="{FF2B5EF4-FFF2-40B4-BE49-F238E27FC236}">
                <a16:creationId xmlns:a16="http://schemas.microsoft.com/office/drawing/2014/main" id="{62E98000-BC51-2E70-61AA-9A9B742F6B49}"/>
              </a:ext>
            </a:extLst>
          </p:cNvPr>
          <p:cNvPicPr>
            <a:picLocks noChangeAspect="1"/>
          </p:cNvPicPr>
          <p:nvPr/>
        </p:nvPicPr>
        <p:blipFill>
          <a:blip r:embed="rId3"/>
          <a:stretch>
            <a:fillRect/>
          </a:stretch>
        </p:blipFill>
        <p:spPr>
          <a:xfrm>
            <a:off x="8277804" y="3550268"/>
            <a:ext cx="537362" cy="537362"/>
          </a:xfrm>
          <a:prstGeom prst="rect">
            <a:avLst/>
          </a:prstGeom>
          <a:noFill/>
        </p:spPr>
      </p:pic>
      <p:pic>
        <p:nvPicPr>
          <p:cNvPr id="23" name="Content Placeholder 8" descr="A jar of strawberry jam&#10;&#10;Description automatically generated with low confidence">
            <a:extLst>
              <a:ext uri="{FF2B5EF4-FFF2-40B4-BE49-F238E27FC236}">
                <a16:creationId xmlns:a16="http://schemas.microsoft.com/office/drawing/2014/main" id="{9917F7D5-7388-BA8B-ABB5-E9121293D766}"/>
              </a:ext>
            </a:extLst>
          </p:cNvPr>
          <p:cNvPicPr>
            <a:picLocks noChangeAspect="1"/>
          </p:cNvPicPr>
          <p:nvPr/>
        </p:nvPicPr>
        <p:blipFill>
          <a:blip r:embed="rId3"/>
          <a:stretch>
            <a:fillRect/>
          </a:stretch>
        </p:blipFill>
        <p:spPr>
          <a:xfrm>
            <a:off x="6034088" y="3900627"/>
            <a:ext cx="537362" cy="537362"/>
          </a:xfrm>
          <a:prstGeom prst="rect">
            <a:avLst/>
          </a:prstGeom>
          <a:noFill/>
        </p:spPr>
      </p:pic>
      <p:pic>
        <p:nvPicPr>
          <p:cNvPr id="24" name="Content Placeholder 8" descr="A jar of strawberry jam&#10;&#10;Description automatically generated with low confidence">
            <a:extLst>
              <a:ext uri="{FF2B5EF4-FFF2-40B4-BE49-F238E27FC236}">
                <a16:creationId xmlns:a16="http://schemas.microsoft.com/office/drawing/2014/main" id="{63848F7E-47F3-4576-824D-BEDEED4CF87A}"/>
              </a:ext>
            </a:extLst>
          </p:cNvPr>
          <p:cNvPicPr>
            <a:picLocks noChangeAspect="1"/>
          </p:cNvPicPr>
          <p:nvPr/>
        </p:nvPicPr>
        <p:blipFill>
          <a:blip r:embed="rId3"/>
          <a:stretch>
            <a:fillRect/>
          </a:stretch>
        </p:blipFill>
        <p:spPr>
          <a:xfrm>
            <a:off x="6461695" y="3696944"/>
            <a:ext cx="537362" cy="537362"/>
          </a:xfrm>
          <a:prstGeom prst="rect">
            <a:avLst/>
          </a:prstGeom>
          <a:noFill/>
        </p:spPr>
      </p:pic>
      <p:pic>
        <p:nvPicPr>
          <p:cNvPr id="25" name="Content Placeholder 8" descr="A jar of strawberry jam&#10;&#10;Description automatically generated with low confidence">
            <a:extLst>
              <a:ext uri="{FF2B5EF4-FFF2-40B4-BE49-F238E27FC236}">
                <a16:creationId xmlns:a16="http://schemas.microsoft.com/office/drawing/2014/main" id="{02F2086E-7F1B-37A7-A59F-7DFE6390C40E}"/>
              </a:ext>
            </a:extLst>
          </p:cNvPr>
          <p:cNvPicPr>
            <a:picLocks noChangeAspect="1"/>
          </p:cNvPicPr>
          <p:nvPr/>
        </p:nvPicPr>
        <p:blipFill>
          <a:blip r:embed="rId3"/>
          <a:stretch>
            <a:fillRect/>
          </a:stretch>
        </p:blipFill>
        <p:spPr>
          <a:xfrm>
            <a:off x="6571807" y="4321708"/>
            <a:ext cx="537362" cy="537362"/>
          </a:xfrm>
          <a:prstGeom prst="rect">
            <a:avLst/>
          </a:prstGeom>
          <a:noFill/>
        </p:spPr>
      </p:pic>
      <p:pic>
        <p:nvPicPr>
          <p:cNvPr id="26" name="Content Placeholder 8" descr="A jar of strawberry jam&#10;&#10;Description automatically generated with low confidence">
            <a:extLst>
              <a:ext uri="{FF2B5EF4-FFF2-40B4-BE49-F238E27FC236}">
                <a16:creationId xmlns:a16="http://schemas.microsoft.com/office/drawing/2014/main" id="{CDFD951B-4C43-3BEC-589A-D8E26580605A}"/>
              </a:ext>
            </a:extLst>
          </p:cNvPr>
          <p:cNvPicPr>
            <a:picLocks noChangeAspect="1"/>
          </p:cNvPicPr>
          <p:nvPr/>
        </p:nvPicPr>
        <p:blipFill>
          <a:blip r:embed="rId3"/>
          <a:stretch>
            <a:fillRect/>
          </a:stretch>
        </p:blipFill>
        <p:spPr>
          <a:xfrm>
            <a:off x="6999414" y="4118025"/>
            <a:ext cx="537362" cy="537362"/>
          </a:xfrm>
          <a:prstGeom prst="rect">
            <a:avLst/>
          </a:prstGeom>
          <a:noFill/>
        </p:spPr>
      </p:pic>
      <p:pic>
        <p:nvPicPr>
          <p:cNvPr id="27" name="Content Placeholder 8" descr="A jar of strawberry jam&#10;&#10;Description automatically generated with low confidence">
            <a:extLst>
              <a:ext uri="{FF2B5EF4-FFF2-40B4-BE49-F238E27FC236}">
                <a16:creationId xmlns:a16="http://schemas.microsoft.com/office/drawing/2014/main" id="{1CDBF82A-ABF3-AD80-2B12-F454FB2A7684}"/>
              </a:ext>
            </a:extLst>
          </p:cNvPr>
          <p:cNvPicPr>
            <a:picLocks noChangeAspect="1"/>
          </p:cNvPicPr>
          <p:nvPr/>
        </p:nvPicPr>
        <p:blipFill>
          <a:blip r:embed="rId3"/>
          <a:stretch>
            <a:fillRect/>
          </a:stretch>
        </p:blipFill>
        <p:spPr>
          <a:xfrm>
            <a:off x="5051053" y="4762143"/>
            <a:ext cx="537362" cy="537362"/>
          </a:xfrm>
          <a:prstGeom prst="rect">
            <a:avLst/>
          </a:prstGeom>
          <a:noFill/>
        </p:spPr>
      </p:pic>
      <p:pic>
        <p:nvPicPr>
          <p:cNvPr id="28" name="Content Placeholder 8" descr="A jar of strawberry jam&#10;&#10;Description automatically generated with low confidence">
            <a:extLst>
              <a:ext uri="{FF2B5EF4-FFF2-40B4-BE49-F238E27FC236}">
                <a16:creationId xmlns:a16="http://schemas.microsoft.com/office/drawing/2014/main" id="{E91AB3F9-A720-32B0-CF46-7D15507F2532}"/>
              </a:ext>
            </a:extLst>
          </p:cNvPr>
          <p:cNvPicPr>
            <a:picLocks noChangeAspect="1"/>
          </p:cNvPicPr>
          <p:nvPr/>
        </p:nvPicPr>
        <p:blipFill>
          <a:blip r:embed="rId3"/>
          <a:stretch>
            <a:fillRect/>
          </a:stretch>
        </p:blipFill>
        <p:spPr>
          <a:xfrm>
            <a:off x="5478660" y="4558460"/>
            <a:ext cx="537362" cy="537362"/>
          </a:xfrm>
          <a:prstGeom prst="rect">
            <a:avLst/>
          </a:prstGeom>
          <a:noFill/>
        </p:spPr>
      </p:pic>
      <p:pic>
        <p:nvPicPr>
          <p:cNvPr id="29" name="Content Placeholder 8" descr="A jar of strawberry jam&#10;&#10;Description automatically generated with low confidence">
            <a:extLst>
              <a:ext uri="{FF2B5EF4-FFF2-40B4-BE49-F238E27FC236}">
                <a16:creationId xmlns:a16="http://schemas.microsoft.com/office/drawing/2014/main" id="{448F49C0-D03C-66B2-93EA-43CB8D3B3C66}"/>
              </a:ext>
            </a:extLst>
          </p:cNvPr>
          <p:cNvPicPr>
            <a:picLocks noChangeAspect="1"/>
          </p:cNvPicPr>
          <p:nvPr/>
        </p:nvPicPr>
        <p:blipFill>
          <a:blip r:embed="rId3"/>
          <a:stretch>
            <a:fillRect/>
          </a:stretch>
        </p:blipFill>
        <p:spPr>
          <a:xfrm>
            <a:off x="5588772" y="5183224"/>
            <a:ext cx="537362" cy="537362"/>
          </a:xfrm>
          <a:prstGeom prst="rect">
            <a:avLst/>
          </a:prstGeom>
          <a:noFill/>
        </p:spPr>
      </p:pic>
      <p:pic>
        <p:nvPicPr>
          <p:cNvPr id="30" name="Content Placeholder 8" descr="A jar of strawberry jam&#10;&#10;Description automatically generated with low confidence">
            <a:extLst>
              <a:ext uri="{FF2B5EF4-FFF2-40B4-BE49-F238E27FC236}">
                <a16:creationId xmlns:a16="http://schemas.microsoft.com/office/drawing/2014/main" id="{EB31D818-0853-0D1A-5D14-81005B0BDD0B}"/>
              </a:ext>
            </a:extLst>
          </p:cNvPr>
          <p:cNvPicPr>
            <a:picLocks noChangeAspect="1"/>
          </p:cNvPicPr>
          <p:nvPr/>
        </p:nvPicPr>
        <p:blipFill>
          <a:blip r:embed="rId3"/>
          <a:stretch>
            <a:fillRect/>
          </a:stretch>
        </p:blipFill>
        <p:spPr>
          <a:xfrm>
            <a:off x="6016379" y="4979541"/>
            <a:ext cx="537362" cy="537362"/>
          </a:xfrm>
          <a:prstGeom prst="rect">
            <a:avLst/>
          </a:prstGeom>
          <a:noFill/>
        </p:spPr>
      </p:pic>
      <p:pic>
        <p:nvPicPr>
          <p:cNvPr id="31" name="Content Placeholder 8" descr="A jar of strawberry jam&#10;&#10;Description automatically generated with low confidence">
            <a:extLst>
              <a:ext uri="{FF2B5EF4-FFF2-40B4-BE49-F238E27FC236}">
                <a16:creationId xmlns:a16="http://schemas.microsoft.com/office/drawing/2014/main" id="{2D89804E-C5B1-7A62-F6E2-1B84B3E0F298}"/>
              </a:ext>
            </a:extLst>
          </p:cNvPr>
          <p:cNvPicPr>
            <a:picLocks noChangeAspect="1"/>
          </p:cNvPicPr>
          <p:nvPr/>
        </p:nvPicPr>
        <p:blipFill>
          <a:blip r:embed="rId3"/>
          <a:stretch>
            <a:fillRect/>
          </a:stretch>
        </p:blipFill>
        <p:spPr>
          <a:xfrm>
            <a:off x="6853639" y="5393152"/>
            <a:ext cx="537362" cy="537362"/>
          </a:xfrm>
          <a:prstGeom prst="rect">
            <a:avLst/>
          </a:prstGeom>
          <a:noFill/>
        </p:spPr>
      </p:pic>
      <p:pic>
        <p:nvPicPr>
          <p:cNvPr id="32" name="Content Placeholder 8" descr="A jar of strawberry jam&#10;&#10;Description automatically generated with low confidence">
            <a:extLst>
              <a:ext uri="{FF2B5EF4-FFF2-40B4-BE49-F238E27FC236}">
                <a16:creationId xmlns:a16="http://schemas.microsoft.com/office/drawing/2014/main" id="{03BC3B1F-301B-4549-77BE-7574C91700AC}"/>
              </a:ext>
            </a:extLst>
          </p:cNvPr>
          <p:cNvPicPr>
            <a:picLocks noChangeAspect="1"/>
          </p:cNvPicPr>
          <p:nvPr/>
        </p:nvPicPr>
        <p:blipFill>
          <a:blip r:embed="rId3"/>
          <a:stretch>
            <a:fillRect/>
          </a:stretch>
        </p:blipFill>
        <p:spPr>
          <a:xfrm>
            <a:off x="7281246" y="5189469"/>
            <a:ext cx="537362" cy="537362"/>
          </a:xfrm>
          <a:prstGeom prst="rect">
            <a:avLst/>
          </a:prstGeom>
          <a:noFill/>
        </p:spPr>
      </p:pic>
      <p:pic>
        <p:nvPicPr>
          <p:cNvPr id="33" name="Content Placeholder 8" descr="A jar of strawberry jam&#10;&#10;Description automatically generated with low confidence">
            <a:extLst>
              <a:ext uri="{FF2B5EF4-FFF2-40B4-BE49-F238E27FC236}">
                <a16:creationId xmlns:a16="http://schemas.microsoft.com/office/drawing/2014/main" id="{ED433FD7-F619-87CA-F706-DC6DE3AECE64}"/>
              </a:ext>
            </a:extLst>
          </p:cNvPr>
          <p:cNvPicPr>
            <a:picLocks noChangeAspect="1"/>
          </p:cNvPicPr>
          <p:nvPr/>
        </p:nvPicPr>
        <p:blipFill>
          <a:blip r:embed="rId3"/>
          <a:stretch>
            <a:fillRect/>
          </a:stretch>
        </p:blipFill>
        <p:spPr>
          <a:xfrm>
            <a:off x="7391358" y="5814233"/>
            <a:ext cx="537362" cy="537362"/>
          </a:xfrm>
          <a:prstGeom prst="rect">
            <a:avLst/>
          </a:prstGeom>
          <a:noFill/>
        </p:spPr>
      </p:pic>
      <p:pic>
        <p:nvPicPr>
          <p:cNvPr id="34" name="Content Placeholder 8" descr="A jar of strawberry jam&#10;&#10;Description automatically generated with low confidence">
            <a:extLst>
              <a:ext uri="{FF2B5EF4-FFF2-40B4-BE49-F238E27FC236}">
                <a16:creationId xmlns:a16="http://schemas.microsoft.com/office/drawing/2014/main" id="{BDBDC571-B5D2-FF99-205E-D853785FCFB9}"/>
              </a:ext>
            </a:extLst>
          </p:cNvPr>
          <p:cNvPicPr>
            <a:picLocks noChangeAspect="1"/>
          </p:cNvPicPr>
          <p:nvPr/>
        </p:nvPicPr>
        <p:blipFill>
          <a:blip r:embed="rId3"/>
          <a:stretch>
            <a:fillRect/>
          </a:stretch>
        </p:blipFill>
        <p:spPr>
          <a:xfrm>
            <a:off x="7818965" y="5610550"/>
            <a:ext cx="537362" cy="537362"/>
          </a:xfrm>
          <a:prstGeom prst="rect">
            <a:avLst/>
          </a:prstGeom>
          <a:noFill/>
        </p:spPr>
      </p:pic>
      <p:sp>
        <p:nvSpPr>
          <p:cNvPr id="14" name="Rectangle 13">
            <a:extLst>
              <a:ext uri="{FF2B5EF4-FFF2-40B4-BE49-F238E27FC236}">
                <a16:creationId xmlns:a16="http://schemas.microsoft.com/office/drawing/2014/main" id="{3E371C08-0E0E-983B-396D-AC589829A8C2}"/>
              </a:ext>
            </a:extLst>
          </p:cNvPr>
          <p:cNvSpPr/>
          <p:nvPr/>
        </p:nvSpPr>
        <p:spPr>
          <a:xfrm>
            <a:off x="6185466" y="3575676"/>
            <a:ext cx="2120063" cy="1885922"/>
          </a:xfrm>
          <a:prstGeom prst="rect">
            <a:avLst/>
          </a:prstGeom>
          <a:blipFill>
            <a:blip r:embed="rId8"/>
            <a:stretch>
              <a:fillRect/>
            </a:stretch>
          </a:blipFill>
          <a:ln>
            <a:solidFill>
              <a:schemeClr val="accent2">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123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A40079-323A-094C-76BF-FE85431BAE3C}"/>
              </a:ext>
            </a:extLst>
          </p:cNvPr>
          <p:cNvSpPr>
            <a:spLocks noGrp="1"/>
          </p:cNvSpPr>
          <p:nvPr>
            <p:ph sz="half" idx="1"/>
          </p:nvPr>
        </p:nvSpPr>
        <p:spPr>
          <a:xfrm>
            <a:off x="457200" y="1698693"/>
            <a:ext cx="4521200" cy="4134840"/>
          </a:xfrm>
        </p:spPr>
        <p:txBody>
          <a:bodyPr>
            <a:normAutofit/>
          </a:bodyPr>
          <a:lstStyle/>
          <a:p>
            <a:pPr>
              <a:lnSpc>
                <a:spcPct val="90000"/>
              </a:lnSpc>
            </a:pPr>
            <a:r>
              <a:rPr lang="en-US" dirty="0"/>
              <a:t>Understanding.</a:t>
            </a:r>
          </a:p>
          <a:p>
            <a:pPr lvl="1">
              <a:lnSpc>
                <a:spcPct val="90000"/>
              </a:lnSpc>
            </a:pPr>
            <a:r>
              <a:rPr lang="en-US" dirty="0"/>
              <a:t>Financially driven</a:t>
            </a:r>
          </a:p>
          <a:p>
            <a:pPr>
              <a:lnSpc>
                <a:spcPct val="90000"/>
              </a:lnSpc>
            </a:pPr>
            <a:r>
              <a:rPr lang="en-US" dirty="0"/>
              <a:t>Realities</a:t>
            </a:r>
          </a:p>
          <a:p>
            <a:pPr lvl="1">
              <a:lnSpc>
                <a:spcPct val="90000"/>
              </a:lnSpc>
            </a:pPr>
            <a:r>
              <a:rPr lang="en-US" dirty="0"/>
              <a:t>Expenses not all equal</a:t>
            </a:r>
          </a:p>
          <a:p>
            <a:pPr>
              <a:lnSpc>
                <a:spcPct val="90000"/>
              </a:lnSpc>
            </a:pPr>
            <a:r>
              <a:rPr lang="en-US" dirty="0"/>
              <a:t>Commitment</a:t>
            </a:r>
          </a:p>
          <a:p>
            <a:pPr lvl="1">
              <a:lnSpc>
                <a:spcPct val="90000"/>
              </a:lnSpc>
            </a:pPr>
            <a:r>
              <a:rPr lang="en-US" dirty="0"/>
              <a:t>Persistent results</a:t>
            </a:r>
          </a:p>
          <a:p>
            <a:pPr>
              <a:lnSpc>
                <a:spcPct val="90000"/>
              </a:lnSpc>
            </a:pPr>
            <a:r>
              <a:rPr lang="en-US" dirty="0"/>
              <a:t>Priorities</a:t>
            </a:r>
          </a:p>
          <a:p>
            <a:pPr lvl="1">
              <a:lnSpc>
                <a:spcPct val="90000"/>
              </a:lnSpc>
            </a:pPr>
            <a:r>
              <a:rPr lang="en-US" dirty="0"/>
              <a:t>Outcomes not classrooms</a:t>
            </a:r>
          </a:p>
        </p:txBody>
      </p:sp>
      <p:sp>
        <p:nvSpPr>
          <p:cNvPr id="3" name="Title 2">
            <a:extLst>
              <a:ext uri="{FF2B5EF4-FFF2-40B4-BE49-F238E27FC236}">
                <a16:creationId xmlns:a16="http://schemas.microsoft.com/office/drawing/2014/main" id="{30E63AAD-CD21-5BC0-E321-43A41B7D25F1}"/>
              </a:ext>
            </a:extLst>
          </p:cNvPr>
          <p:cNvSpPr>
            <a:spLocks noGrp="1"/>
          </p:cNvSpPr>
          <p:nvPr>
            <p:ph type="title"/>
          </p:nvPr>
        </p:nvSpPr>
        <p:spPr>
          <a:xfrm>
            <a:off x="914400" y="93138"/>
            <a:ext cx="7315200" cy="731520"/>
          </a:xfrm>
        </p:spPr>
        <p:txBody>
          <a:bodyPr>
            <a:normAutofit/>
          </a:bodyPr>
          <a:lstStyle/>
          <a:p>
            <a:r>
              <a:rPr lang="en-US" dirty="0"/>
              <a:t>Approach</a:t>
            </a:r>
          </a:p>
        </p:txBody>
      </p:sp>
      <p:pic>
        <p:nvPicPr>
          <p:cNvPr id="13" name="Picture 12" descr="Icon&#10;&#10;Description automatically generated">
            <a:extLst>
              <a:ext uri="{FF2B5EF4-FFF2-40B4-BE49-F238E27FC236}">
                <a16:creationId xmlns:a16="http://schemas.microsoft.com/office/drawing/2014/main" id="{EB18D914-609D-E795-60E7-EF591F2DDB8B}"/>
              </a:ext>
            </a:extLst>
          </p:cNvPr>
          <p:cNvPicPr>
            <a:picLocks noChangeAspect="1"/>
          </p:cNvPicPr>
          <p:nvPr/>
        </p:nvPicPr>
        <p:blipFill>
          <a:blip r:embed="rId2"/>
          <a:stretch>
            <a:fillRect/>
          </a:stretch>
        </p:blipFill>
        <p:spPr>
          <a:xfrm>
            <a:off x="5134620" y="1969626"/>
            <a:ext cx="3374380" cy="3152705"/>
          </a:xfrm>
          <a:prstGeom prst="rect">
            <a:avLst/>
          </a:prstGeom>
        </p:spPr>
      </p:pic>
    </p:spTree>
    <p:extLst>
      <p:ext uri="{BB962C8B-B14F-4D97-AF65-F5344CB8AC3E}">
        <p14:creationId xmlns:p14="http://schemas.microsoft.com/office/powerpoint/2010/main" val="295933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5D425386-44DA-42AC-02DC-FED552D57EB7}"/>
              </a:ext>
            </a:extLst>
          </p:cNvPr>
          <p:cNvSpPr txBox="1">
            <a:spLocks/>
          </p:cNvSpPr>
          <p:nvPr/>
        </p:nvSpPr>
        <p:spPr>
          <a:xfrm>
            <a:off x="457200" y="1701803"/>
            <a:ext cx="5274733" cy="43179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Single year</a:t>
            </a:r>
          </a:p>
          <a:p>
            <a:pPr lvl="1"/>
            <a:r>
              <a:rPr lang="en-US" sz="2400" dirty="0"/>
              <a:t>Fiscal budget driven</a:t>
            </a:r>
          </a:p>
          <a:p>
            <a:r>
              <a:rPr lang="en-US" sz="2800" dirty="0"/>
              <a:t>Staffing</a:t>
            </a:r>
          </a:p>
          <a:p>
            <a:pPr lvl="1"/>
            <a:r>
              <a:rPr lang="en-US" sz="2400" dirty="0"/>
              <a:t>Design, oversight, and support</a:t>
            </a:r>
          </a:p>
          <a:p>
            <a:r>
              <a:rPr lang="en-US" sz="2800" dirty="0"/>
              <a:t>Licensing</a:t>
            </a:r>
          </a:p>
          <a:p>
            <a:pPr lvl="1"/>
            <a:r>
              <a:rPr lang="en-US" sz="2400" dirty="0"/>
              <a:t>Ongoing and escalating</a:t>
            </a:r>
          </a:p>
          <a:p>
            <a:r>
              <a:rPr lang="en-US" sz="2800" dirty="0"/>
              <a:t>Supplies</a:t>
            </a:r>
          </a:p>
          <a:p>
            <a:pPr lvl="1"/>
            <a:r>
              <a:rPr lang="en-US" sz="2400" dirty="0"/>
              <a:t>Predictable in the aggregate</a:t>
            </a:r>
          </a:p>
          <a:p>
            <a:r>
              <a:rPr lang="en-US" sz="2800" dirty="0"/>
              <a:t>Break fix</a:t>
            </a:r>
          </a:p>
          <a:p>
            <a:pPr marL="0" indent="0">
              <a:buNone/>
            </a:pPr>
            <a:endParaRPr lang="en-US" dirty="0"/>
          </a:p>
        </p:txBody>
      </p:sp>
      <p:sp>
        <p:nvSpPr>
          <p:cNvPr id="3" name="Title 2">
            <a:extLst>
              <a:ext uri="{FF2B5EF4-FFF2-40B4-BE49-F238E27FC236}">
                <a16:creationId xmlns:a16="http://schemas.microsoft.com/office/drawing/2014/main" id="{CC5D3714-D787-9AA8-4CEE-521260273A15}"/>
              </a:ext>
            </a:extLst>
          </p:cNvPr>
          <p:cNvSpPr>
            <a:spLocks noGrp="1"/>
          </p:cNvSpPr>
          <p:nvPr>
            <p:ph type="title"/>
          </p:nvPr>
        </p:nvSpPr>
        <p:spPr/>
        <p:txBody>
          <a:bodyPr/>
          <a:lstStyle/>
          <a:p>
            <a:r>
              <a:rPr lang="en-US" dirty="0"/>
              <a:t>Operating Expense</a:t>
            </a:r>
          </a:p>
        </p:txBody>
      </p:sp>
      <p:pic>
        <p:nvPicPr>
          <p:cNvPr id="5" name="Content Placeholder 4" descr="Engineering drawing&#10;&#10;Description automatically generated">
            <a:extLst>
              <a:ext uri="{FF2B5EF4-FFF2-40B4-BE49-F238E27FC236}">
                <a16:creationId xmlns:a16="http://schemas.microsoft.com/office/drawing/2014/main" id="{5DFE089E-BD0A-0C4E-EF17-43F36A01B517}"/>
              </a:ext>
            </a:extLst>
          </p:cNvPr>
          <p:cNvPicPr>
            <a:picLocks noGrp="1" noChangeAspect="1"/>
          </p:cNvPicPr>
          <p:nvPr>
            <p:ph idx="1"/>
          </p:nvPr>
        </p:nvPicPr>
        <p:blipFill>
          <a:blip r:embed="rId2"/>
          <a:stretch>
            <a:fillRect/>
          </a:stretch>
        </p:blipFill>
        <p:spPr>
          <a:xfrm>
            <a:off x="5408510" y="2870203"/>
            <a:ext cx="3278290" cy="2048931"/>
          </a:xfrm>
          <a:prstGeom prst="rect">
            <a:avLst/>
          </a:prstGeom>
        </p:spPr>
      </p:pic>
    </p:spTree>
    <p:extLst>
      <p:ext uri="{BB962C8B-B14F-4D97-AF65-F5344CB8AC3E}">
        <p14:creationId xmlns:p14="http://schemas.microsoft.com/office/powerpoint/2010/main" val="18564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4277</TotalTime>
  <Words>539</Words>
  <Application>Microsoft Office PowerPoint</Application>
  <PresentationFormat>On-screen Show (4:3)</PresentationFormat>
  <Paragraphs>203</Paragraphs>
  <Slides>27</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Cambria Math</vt:lpstr>
      <vt:lpstr>1_Office Theme</vt:lpstr>
      <vt:lpstr>Classroom Technology as a Capital Planning Exercise</vt:lpstr>
      <vt:lpstr>UConn</vt:lpstr>
      <vt:lpstr>History</vt:lpstr>
      <vt:lpstr>Outcomes</vt:lpstr>
      <vt:lpstr>Leasing</vt:lpstr>
      <vt:lpstr>Yogurt Inventory</vt:lpstr>
      <vt:lpstr>Yogurt Inventory</vt:lpstr>
      <vt:lpstr>Approach</vt:lpstr>
      <vt:lpstr>Operating Expense</vt:lpstr>
      <vt:lpstr>Capital Expense</vt:lpstr>
      <vt:lpstr>Life Cycle Expense</vt:lpstr>
      <vt:lpstr>Life Cycle Expense</vt:lpstr>
      <vt:lpstr>Our Numbers</vt:lpstr>
      <vt:lpstr>Our Numbers</vt:lpstr>
      <vt:lpstr>Results</vt:lpstr>
      <vt:lpstr>Results</vt:lpstr>
      <vt:lpstr>Results</vt:lpstr>
      <vt:lpstr>Results</vt:lpstr>
      <vt:lpstr>Results</vt:lpstr>
      <vt:lpstr>Path Dependent</vt:lpstr>
      <vt:lpstr>Path Dependent</vt:lpstr>
      <vt:lpstr>Path Dependent</vt:lpstr>
      <vt:lpstr>Path Dependent</vt:lpstr>
      <vt:lpstr>Path Dependent</vt:lpstr>
      <vt:lpstr>Conclusion</vt:lpstr>
      <vt:lpstr>Thank You</vt:lpstr>
      <vt:lpstr>Copyright</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Mundrane</dc:creator>
  <cp:lastModifiedBy>Michael Mundrane</cp:lastModifiedBy>
  <cp:revision>168</cp:revision>
  <cp:lastPrinted>2014-03-11T14:03:07Z</cp:lastPrinted>
  <dcterms:created xsi:type="dcterms:W3CDTF">2014-03-10T15:50:37Z</dcterms:created>
  <dcterms:modified xsi:type="dcterms:W3CDTF">2022-10-04T02:55:59Z</dcterms:modified>
</cp:coreProperties>
</file>