
<file path=[Content_Types].xml><?xml version="1.0" encoding="utf-8"?>
<Types xmlns="http://schemas.openxmlformats.org/package/2006/content-types">
  <Default Extension="png" ContentType="image/png"/>
  <Default Extension="jfif" ContentType="image/jpe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51" r:id="rId1"/>
  </p:sldMasterIdLst>
  <p:notesMasterIdLst>
    <p:notesMasterId r:id="rId17"/>
  </p:notesMasterIdLst>
  <p:handoutMasterIdLst>
    <p:handoutMasterId r:id="rId18"/>
  </p:handoutMasterIdLst>
  <p:sldIdLst>
    <p:sldId id="258" r:id="rId2"/>
    <p:sldId id="282" r:id="rId3"/>
    <p:sldId id="277" r:id="rId4"/>
    <p:sldId id="283" r:id="rId5"/>
    <p:sldId id="278" r:id="rId6"/>
    <p:sldId id="279" r:id="rId7"/>
    <p:sldId id="280" r:id="rId8"/>
    <p:sldId id="281" r:id="rId9"/>
    <p:sldId id="262" r:id="rId10"/>
    <p:sldId id="284" r:id="rId11"/>
    <p:sldId id="265" r:id="rId12"/>
    <p:sldId id="270" r:id="rId13"/>
    <p:sldId id="269" r:id="rId14"/>
    <p:sldId id="261" r:id="rId15"/>
    <p:sldId id="260" r:id="rId16"/>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2BFC9DC-98AA-3947-9C0D-E002EF958776}">
          <p14:sldIdLst>
            <p14:sldId id="258"/>
            <p14:sldId id="282"/>
            <p14:sldId id="277"/>
            <p14:sldId id="283"/>
            <p14:sldId id="278"/>
            <p14:sldId id="279"/>
            <p14:sldId id="280"/>
            <p14:sldId id="281"/>
            <p14:sldId id="262"/>
            <p14:sldId id="284"/>
            <p14:sldId id="265"/>
            <p14:sldId id="270"/>
            <p14:sldId id="269"/>
            <p14:sldId id="261"/>
            <p14:sldId id="260"/>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E2F"/>
    <a:srgbClr val="747679"/>
    <a:srgbClr val="7C878E"/>
    <a:srgbClr val="091C5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49" d="100"/>
          <a:sy n="149" d="100"/>
        </p:scale>
        <p:origin x="4686" y="36"/>
      </p:cViewPr>
      <p:guideLst>
        <p:guide orient="horz" pos="2160"/>
        <p:guide pos="2880"/>
      </p:guideLst>
    </p:cSldViewPr>
  </p:slideViewPr>
  <p:notesTextViewPr>
    <p:cViewPr>
      <p:scale>
        <a:sx n="3" d="2"/>
        <a:sy n="3" d="2"/>
      </p:scale>
      <p:origin x="0" y="0"/>
    </p:cViewPr>
  </p:notesTextViewPr>
  <p:notesViewPr>
    <p:cSldViewPr snapToGrid="0" snapToObjects="1">
      <p:cViewPr varScale="1">
        <p:scale>
          <a:sx n="86" d="100"/>
          <a:sy n="86" d="100"/>
        </p:scale>
        <p:origin x="382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2C0B9FE9-1230-48C6-84E8-3B99547DC85C}" type="slidenum">
              <a:rPr lang="en-US" smtClean="0"/>
              <a:t>‹#›</a:t>
            </a:fld>
            <a:endParaRPr lang="en-US"/>
          </a:p>
        </p:txBody>
      </p:sp>
    </p:spTree>
    <p:extLst>
      <p:ext uri="{BB962C8B-B14F-4D97-AF65-F5344CB8AC3E}">
        <p14:creationId xmlns:p14="http://schemas.microsoft.com/office/powerpoint/2010/main" val="343236775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DAFCBA3-BBD2-E746-BC0A-5318CDA6FC73}" type="datetimeFigureOut">
              <a:rPr lang="en-US" smtClean="0"/>
              <a:t>4/9/2019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E9244277-945F-E145-924A-E11AFC7400D9}" type="slidenum">
              <a:rPr lang="en-US" smtClean="0"/>
              <a:t>‹#›</a:t>
            </a:fld>
            <a:endParaRPr lang="en-US"/>
          </a:p>
        </p:txBody>
      </p:sp>
    </p:spTree>
    <p:extLst>
      <p:ext uri="{BB962C8B-B14F-4D97-AF65-F5344CB8AC3E}">
        <p14:creationId xmlns:p14="http://schemas.microsoft.com/office/powerpoint/2010/main" val="373014328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DFB1DF5-7C82-439F-AD32-AF739B9AEDED}"/>
              </a:ext>
            </a:extLst>
          </p:cNvPr>
          <p:cNvSpPr/>
          <p:nvPr userDrawn="1"/>
        </p:nvSpPr>
        <p:spPr>
          <a:xfrm>
            <a:off x="1656522" y="1205947"/>
            <a:ext cx="5910469" cy="5380383"/>
          </a:xfrm>
          <a:prstGeom prst="rect">
            <a:avLst/>
          </a:prstGeom>
          <a:blipFill dpi="0" rotWithShape="1">
            <a:blip r:embed="rId2">
              <a:alphaModFix amt="30000"/>
            </a:blip>
            <a:srcRect/>
            <a:stretch>
              <a:fillRect/>
            </a:stretch>
          </a:bli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userDrawn="1">
            <p:ph type="ctrTitle"/>
          </p:nvPr>
        </p:nvSpPr>
        <p:spPr>
          <a:xfrm>
            <a:off x="685800" y="2130425"/>
            <a:ext cx="7772400" cy="1470025"/>
          </a:xfrm>
          <a:prstGeom prst="rect">
            <a:avLst/>
          </a:prstGeom>
        </p:spPr>
        <p:txBody>
          <a:bodyPr/>
          <a:lstStyle>
            <a:lvl1pPr>
              <a:defRPr>
                <a:solidFill>
                  <a:srgbClr val="000E2F"/>
                </a:solidFill>
                <a:effectLst>
                  <a:outerShdw blurRad="50800" dist="38100" dir="2700000" algn="tl" rotWithShape="0">
                    <a:srgbClr val="000000">
                      <a:alpha val="43000"/>
                    </a:srgbClr>
                  </a:outerShdw>
                </a:effectLst>
              </a:defRPr>
            </a:lvl1pPr>
          </a:lstStyle>
          <a:p>
            <a:r>
              <a:rPr lang="en-US" dirty="0"/>
              <a:t>Click to edit Master title style</a:t>
            </a:r>
          </a:p>
        </p:txBody>
      </p:sp>
      <p:sp>
        <p:nvSpPr>
          <p:cNvPr id="3" name="Subtitle 2"/>
          <p:cNvSpPr>
            <a:spLocks noGrp="1"/>
          </p:cNvSpPr>
          <p:nvPr userDrawn="1">
            <p:ph type="subTitle" idx="1"/>
          </p:nvPr>
        </p:nvSpPr>
        <p:spPr>
          <a:xfrm>
            <a:off x="1371600" y="3886200"/>
            <a:ext cx="6400800" cy="1752600"/>
          </a:xfrm>
          <a:prstGeom prst="rect">
            <a:avLst/>
          </a:prstGeom>
          <a:effectLst/>
        </p:spPr>
        <p:txBody>
          <a:bodyPr/>
          <a:lstStyle>
            <a:lvl1pPr marL="0" indent="0" algn="ctr">
              <a:buNone/>
              <a:defRPr sz="2400">
                <a:solidFill>
                  <a:schemeClr val="tx1"/>
                </a:solidFill>
                <a:effectLst>
                  <a:outerShdw blurRad="50800" dist="38100" dir="2700000" algn="tl" rotWithShape="0">
                    <a:prstClr val="black">
                      <a:alpha val="40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8" name="Title 2"/>
          <p:cNvSpPr txBox="1">
            <a:spLocks/>
          </p:cNvSpPr>
          <p:nvPr userDrawn="1"/>
        </p:nvSpPr>
        <p:spPr>
          <a:xfrm>
            <a:off x="1011712" y="178156"/>
            <a:ext cx="4372137" cy="576414"/>
          </a:xfrm>
          <a:prstGeom prst="rect">
            <a:avLst/>
          </a:prstGeom>
        </p:spPr>
        <p:txBody>
          <a:bodyPr/>
          <a:lstStyle>
            <a:lvl1pPr algn="ctr" defTabSz="457200" rtl="0" eaLnBrk="1" latinLnBrk="0" hangingPunct="1">
              <a:spcBef>
                <a:spcPct val="0"/>
              </a:spcBef>
              <a:buNone/>
              <a:defRPr sz="4000" kern="1200">
                <a:solidFill>
                  <a:schemeClr val="tx1"/>
                </a:solidFill>
                <a:latin typeface="+mj-lt"/>
                <a:ea typeface="+mj-ea"/>
                <a:cs typeface="+mj-cs"/>
              </a:defRPr>
            </a:lvl1pPr>
          </a:lstStyle>
          <a:p>
            <a:pPr algn="ctr" defTabSz="457200" rtl="0" eaLnBrk="1" latinLnBrk="0" hangingPunct="1">
              <a:spcBef>
                <a:spcPct val="0"/>
              </a:spcBef>
              <a:buNone/>
            </a:pPr>
            <a:r>
              <a:rPr lang="en-US" sz="3200" b="0" kern="1200" dirty="0">
                <a:solidFill>
                  <a:srgbClr val="747679"/>
                </a:solidFill>
                <a:effectLst>
                  <a:outerShdw blurRad="50800" dist="38100" dir="2700000" algn="tl" rotWithShape="0">
                    <a:srgbClr val="000000">
                      <a:alpha val="43000"/>
                    </a:srgbClr>
                  </a:outerShdw>
                </a:effectLst>
                <a:latin typeface="+mj-lt"/>
                <a:ea typeface="+mj-ea"/>
                <a:cs typeface="+mj-cs"/>
              </a:rPr>
              <a:t>University of Connecticut</a:t>
            </a:r>
          </a:p>
        </p:txBody>
      </p:sp>
      <p:cxnSp>
        <p:nvCxnSpPr>
          <p:cNvPr id="5" name="Straight Connector 4"/>
          <p:cNvCxnSpPr/>
          <p:nvPr userDrawn="1"/>
        </p:nvCxnSpPr>
        <p:spPr>
          <a:xfrm>
            <a:off x="968984" y="236735"/>
            <a:ext cx="0" cy="442164"/>
          </a:xfrm>
          <a:prstGeom prst="line">
            <a:avLst/>
          </a:prstGeom>
          <a:ln>
            <a:solidFill>
              <a:srgbClr val="747679"/>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138974620"/>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80069"/>
            <a:ext cx="8229600" cy="5029201"/>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itle 1"/>
          <p:cNvSpPr>
            <a:spLocks noGrp="1"/>
          </p:cNvSpPr>
          <p:nvPr>
            <p:ph type="title"/>
          </p:nvPr>
        </p:nvSpPr>
        <p:spPr>
          <a:xfrm>
            <a:off x="914400" y="93138"/>
            <a:ext cx="7315200" cy="731520"/>
          </a:xfrm>
          <a:prstGeom prst="rect">
            <a:avLst/>
          </a:prstGeom>
          <a:noFill/>
          <a:ln>
            <a:noFill/>
          </a:ln>
        </p:spPr>
        <p:txBody>
          <a:bodyPr/>
          <a:lstStyle>
            <a:lvl1pPr>
              <a:defRPr b="0">
                <a:solidFill>
                  <a:srgbClr val="747679"/>
                </a:solidFill>
                <a:effectLst>
                  <a:outerShdw blurRad="50800" dist="38100" dir="2700000" algn="tl" rotWithShape="0">
                    <a:srgbClr val="000000">
                      <a:alpha val="43000"/>
                    </a:srgbClr>
                  </a:outerShdw>
                </a:effectLst>
              </a:defRPr>
            </a:lvl1pPr>
          </a:lstStyle>
          <a:p>
            <a:endParaRPr lang="en-US" dirty="0"/>
          </a:p>
        </p:txBody>
      </p:sp>
      <p:sp>
        <p:nvSpPr>
          <p:cNvPr id="6" name="TextBox 5"/>
          <p:cNvSpPr txBox="1"/>
          <p:nvPr userDrawn="1"/>
        </p:nvSpPr>
        <p:spPr>
          <a:xfrm>
            <a:off x="8449733" y="6591330"/>
            <a:ext cx="694267" cy="307777"/>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0CB7339-61E7-964B-BC73-14A8AA0B63CF}" type="slidenum">
              <a:rPr kumimoji="0" lang="en-US" sz="14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19852087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380069"/>
            <a:ext cx="4038600" cy="5029197"/>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80069"/>
            <a:ext cx="4038600" cy="5029197"/>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Title 1"/>
          <p:cNvSpPr>
            <a:spLocks noGrp="1"/>
          </p:cNvSpPr>
          <p:nvPr>
            <p:ph type="title"/>
          </p:nvPr>
        </p:nvSpPr>
        <p:spPr>
          <a:xfrm>
            <a:off x="914400" y="93138"/>
            <a:ext cx="7315200" cy="731520"/>
          </a:xfrm>
          <a:prstGeom prst="rect">
            <a:avLst/>
          </a:prstGeom>
          <a:noFill/>
          <a:ln>
            <a:noFill/>
          </a:ln>
        </p:spPr>
        <p:txBody>
          <a:bodyPr/>
          <a:lstStyle>
            <a:lvl1pPr>
              <a:defRPr b="0">
                <a:solidFill>
                  <a:srgbClr val="747679"/>
                </a:solidFill>
                <a:effectLst>
                  <a:outerShdw blurRad="50800" dist="38100" dir="2700000" algn="tl" rotWithShape="0">
                    <a:srgbClr val="000000">
                      <a:alpha val="43000"/>
                    </a:srgbClr>
                  </a:outerShdw>
                </a:effectLst>
              </a:defRPr>
            </a:lvl1pPr>
          </a:lstStyle>
          <a:p>
            <a:endParaRPr lang="en-US" dirty="0"/>
          </a:p>
        </p:txBody>
      </p:sp>
      <p:sp>
        <p:nvSpPr>
          <p:cNvPr id="5" name="TextBox 4"/>
          <p:cNvSpPr txBox="1"/>
          <p:nvPr userDrawn="1"/>
        </p:nvSpPr>
        <p:spPr>
          <a:xfrm>
            <a:off x="8449733" y="6591330"/>
            <a:ext cx="694267" cy="307777"/>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0CB7339-61E7-964B-BC73-14A8AA0B63CF}" type="slidenum">
              <a:rPr kumimoji="0" lang="en-US" sz="14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8385820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382707"/>
            <a:ext cx="4040188" cy="45720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39907"/>
            <a:ext cx="4040188" cy="457200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382707"/>
            <a:ext cx="4041775" cy="45720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1839907"/>
            <a:ext cx="4041775" cy="457200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1"/>
          <p:cNvSpPr>
            <a:spLocks noGrp="1"/>
          </p:cNvSpPr>
          <p:nvPr>
            <p:ph type="title"/>
          </p:nvPr>
        </p:nvSpPr>
        <p:spPr>
          <a:xfrm>
            <a:off x="914400" y="93138"/>
            <a:ext cx="7315200" cy="731520"/>
          </a:xfrm>
          <a:prstGeom prst="rect">
            <a:avLst/>
          </a:prstGeom>
          <a:noFill/>
          <a:ln>
            <a:noFill/>
          </a:ln>
        </p:spPr>
        <p:txBody>
          <a:bodyPr/>
          <a:lstStyle>
            <a:lvl1pPr>
              <a:defRPr b="0">
                <a:solidFill>
                  <a:srgbClr val="747679"/>
                </a:solidFill>
                <a:effectLst>
                  <a:outerShdw blurRad="50800" dist="38100" dir="2700000" algn="tl" rotWithShape="0">
                    <a:srgbClr val="000000">
                      <a:alpha val="43000"/>
                    </a:srgbClr>
                  </a:outerShdw>
                </a:effectLst>
              </a:defRPr>
            </a:lvl1pPr>
          </a:lstStyle>
          <a:p>
            <a:endParaRPr lang="en-US" dirty="0"/>
          </a:p>
        </p:txBody>
      </p:sp>
      <p:sp>
        <p:nvSpPr>
          <p:cNvPr id="7" name="TextBox 6"/>
          <p:cNvSpPr txBox="1"/>
          <p:nvPr userDrawn="1"/>
        </p:nvSpPr>
        <p:spPr>
          <a:xfrm>
            <a:off x="8449733" y="6591330"/>
            <a:ext cx="694267" cy="307777"/>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0CB7339-61E7-964B-BC73-14A8AA0B63CF}" type="slidenum">
              <a:rPr kumimoji="0" lang="en-US" sz="14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42447839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Title 1"/>
          <p:cNvSpPr>
            <a:spLocks noGrp="1"/>
          </p:cNvSpPr>
          <p:nvPr>
            <p:ph type="title"/>
          </p:nvPr>
        </p:nvSpPr>
        <p:spPr>
          <a:xfrm>
            <a:off x="914400" y="93138"/>
            <a:ext cx="7315200" cy="731520"/>
          </a:xfrm>
          <a:prstGeom prst="rect">
            <a:avLst/>
          </a:prstGeom>
          <a:noFill/>
          <a:ln>
            <a:noFill/>
          </a:ln>
        </p:spPr>
        <p:txBody>
          <a:bodyPr/>
          <a:lstStyle>
            <a:lvl1pPr>
              <a:defRPr b="0">
                <a:solidFill>
                  <a:srgbClr val="747679"/>
                </a:solidFill>
                <a:effectLst>
                  <a:outerShdw blurRad="50800" dist="38100" dir="2700000" algn="tl" rotWithShape="0">
                    <a:srgbClr val="000000">
                      <a:alpha val="43000"/>
                    </a:srgbClr>
                  </a:outerShdw>
                </a:effectLst>
              </a:defRPr>
            </a:lvl1pPr>
          </a:lstStyle>
          <a:p>
            <a:endParaRPr lang="en-US" dirty="0"/>
          </a:p>
        </p:txBody>
      </p:sp>
      <p:sp>
        <p:nvSpPr>
          <p:cNvPr id="3" name="TextBox 2"/>
          <p:cNvSpPr txBox="1"/>
          <p:nvPr userDrawn="1"/>
        </p:nvSpPr>
        <p:spPr>
          <a:xfrm>
            <a:off x="8449733" y="6591330"/>
            <a:ext cx="694267" cy="307777"/>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0CB7339-61E7-964B-BC73-14A8AA0B63CF}" type="slidenum">
              <a:rPr kumimoji="0" lang="en-US" sz="14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28587917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792288" y="1422401"/>
            <a:ext cx="5486400" cy="4114278"/>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536678"/>
            <a:ext cx="5486400" cy="804862"/>
          </a:xfrm>
          <a:prstGeom prst="rect">
            <a:avLst/>
          </a:prstGeo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6" name="Title 1"/>
          <p:cNvSpPr>
            <a:spLocks noGrp="1"/>
          </p:cNvSpPr>
          <p:nvPr>
            <p:ph type="title"/>
          </p:nvPr>
        </p:nvSpPr>
        <p:spPr>
          <a:xfrm>
            <a:off x="914400" y="93138"/>
            <a:ext cx="7315200" cy="731520"/>
          </a:xfrm>
          <a:prstGeom prst="rect">
            <a:avLst/>
          </a:prstGeom>
          <a:noFill/>
          <a:ln>
            <a:noFill/>
          </a:ln>
        </p:spPr>
        <p:txBody>
          <a:bodyPr/>
          <a:lstStyle>
            <a:lvl1pPr>
              <a:defRPr b="0">
                <a:solidFill>
                  <a:srgbClr val="747679"/>
                </a:solidFill>
                <a:effectLst>
                  <a:outerShdw blurRad="50800" dist="38100" dir="2700000" algn="tl" rotWithShape="0">
                    <a:srgbClr val="000000">
                      <a:alpha val="43000"/>
                    </a:srgbClr>
                  </a:outerShdw>
                </a:effectLst>
              </a:defRPr>
            </a:lvl1pPr>
          </a:lstStyle>
          <a:p>
            <a:endParaRPr lang="en-US" dirty="0"/>
          </a:p>
        </p:txBody>
      </p:sp>
      <p:sp>
        <p:nvSpPr>
          <p:cNvPr id="5" name="TextBox 4"/>
          <p:cNvSpPr txBox="1"/>
          <p:nvPr userDrawn="1"/>
        </p:nvSpPr>
        <p:spPr>
          <a:xfrm>
            <a:off x="8449733" y="6591330"/>
            <a:ext cx="694267" cy="307777"/>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0CB7339-61E7-964B-BC73-14A8AA0B63CF}" type="slidenum">
              <a:rPr kumimoji="0" lang="en-US" sz="14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20155189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374249"/>
            <a:ext cx="4040188" cy="454551"/>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1828801"/>
            <a:ext cx="4040188" cy="4572002"/>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Picture Placeholder 2"/>
          <p:cNvSpPr>
            <a:spLocks noGrp="1"/>
          </p:cNvSpPr>
          <p:nvPr>
            <p:ph type="pic" idx="10"/>
          </p:nvPr>
        </p:nvSpPr>
        <p:spPr>
          <a:xfrm>
            <a:off x="4648199" y="1371602"/>
            <a:ext cx="4069821" cy="502920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8" name="Title 1"/>
          <p:cNvSpPr>
            <a:spLocks noGrp="1"/>
          </p:cNvSpPr>
          <p:nvPr>
            <p:ph type="title"/>
          </p:nvPr>
        </p:nvSpPr>
        <p:spPr>
          <a:xfrm>
            <a:off x="914400" y="93138"/>
            <a:ext cx="7315200" cy="731520"/>
          </a:xfrm>
          <a:prstGeom prst="rect">
            <a:avLst/>
          </a:prstGeom>
          <a:noFill/>
          <a:ln>
            <a:noFill/>
          </a:ln>
        </p:spPr>
        <p:txBody>
          <a:bodyPr/>
          <a:lstStyle>
            <a:lvl1pPr>
              <a:defRPr b="0">
                <a:solidFill>
                  <a:srgbClr val="747679"/>
                </a:solidFill>
                <a:effectLst>
                  <a:outerShdw blurRad="50800" dist="38100" dir="2700000" algn="tl" rotWithShape="0">
                    <a:srgbClr val="000000">
                      <a:alpha val="43000"/>
                    </a:srgbClr>
                  </a:outerShdw>
                </a:effectLst>
              </a:defRPr>
            </a:lvl1pPr>
          </a:lstStyle>
          <a:p>
            <a:endParaRPr lang="en-US" dirty="0"/>
          </a:p>
        </p:txBody>
      </p:sp>
      <p:sp>
        <p:nvSpPr>
          <p:cNvPr id="6" name="TextBox 5"/>
          <p:cNvSpPr txBox="1"/>
          <p:nvPr userDrawn="1"/>
        </p:nvSpPr>
        <p:spPr>
          <a:xfrm>
            <a:off x="8449733" y="6591330"/>
            <a:ext cx="694267" cy="307777"/>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0CB7339-61E7-964B-BC73-14A8AA0B63CF}" type="slidenum">
              <a:rPr kumimoji="0" lang="en-US" sz="14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15558170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80069"/>
            <a:ext cx="8229600" cy="5029201"/>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itle 1"/>
          <p:cNvSpPr>
            <a:spLocks noGrp="1"/>
          </p:cNvSpPr>
          <p:nvPr>
            <p:ph type="title"/>
          </p:nvPr>
        </p:nvSpPr>
        <p:spPr>
          <a:xfrm>
            <a:off x="914400" y="93138"/>
            <a:ext cx="7315200" cy="731520"/>
          </a:xfrm>
          <a:prstGeom prst="rect">
            <a:avLst/>
          </a:prstGeom>
          <a:noFill/>
          <a:ln>
            <a:noFill/>
          </a:ln>
        </p:spPr>
        <p:txBody>
          <a:bodyPr/>
          <a:lstStyle>
            <a:lvl1pPr>
              <a:defRPr b="0">
                <a:solidFill>
                  <a:srgbClr val="747679"/>
                </a:solidFill>
                <a:effectLst>
                  <a:outerShdw blurRad="50800" dist="38100" dir="2700000" algn="tl" rotWithShape="0">
                    <a:srgbClr val="000000">
                      <a:alpha val="43000"/>
                    </a:srgbClr>
                  </a:outerShdw>
                </a:effectLst>
              </a:defRPr>
            </a:lvl1pPr>
          </a:lstStyle>
          <a:p>
            <a:endParaRPr lang="en-US" dirty="0"/>
          </a:p>
        </p:txBody>
      </p:sp>
      <p:sp>
        <p:nvSpPr>
          <p:cNvPr id="5" name="TextBox 4"/>
          <p:cNvSpPr txBox="1"/>
          <p:nvPr userDrawn="1"/>
        </p:nvSpPr>
        <p:spPr>
          <a:xfrm>
            <a:off x="8449733" y="6591330"/>
            <a:ext cx="694267" cy="307777"/>
          </a:xfrm>
          <a:prstGeom prst="rect">
            <a:avLst/>
          </a:prstGeom>
          <a:noFill/>
        </p:spPr>
        <p:txBody>
          <a:bodyPr wrap="square" rtlCol="0">
            <a:spAutoFit/>
          </a:bodyPr>
          <a:lstStyle/>
          <a:p>
            <a:pPr algn="r"/>
            <a:fld id="{10CB7339-61E7-964B-BC73-14A8AA0B63CF}" type="slidenum">
              <a:rPr lang="en-US" sz="1400" smtClean="0">
                <a:solidFill>
                  <a:schemeClr val="bg1"/>
                </a:solidFill>
              </a:rPr>
              <a:pPr algn="r"/>
              <a:t>‹#›</a:t>
            </a:fld>
            <a:endParaRPr lang="en-US" sz="1400" dirty="0">
              <a:solidFill>
                <a:schemeClr val="bg1"/>
              </a:solidFill>
            </a:endParaRPr>
          </a:p>
        </p:txBody>
      </p:sp>
    </p:spTree>
    <p:extLst>
      <p:ext uri="{BB962C8B-B14F-4D97-AF65-F5344CB8AC3E}">
        <p14:creationId xmlns:p14="http://schemas.microsoft.com/office/powerpoint/2010/main" val="8537417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0" y="914400"/>
            <a:ext cx="9144000" cy="228600"/>
          </a:xfrm>
          <a:prstGeom prst="rect">
            <a:avLst/>
          </a:prstGeom>
          <a:solidFill>
            <a:srgbClr val="000E2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9" name="Rectangle 8"/>
          <p:cNvSpPr/>
          <p:nvPr userDrawn="1"/>
        </p:nvSpPr>
        <p:spPr>
          <a:xfrm>
            <a:off x="0" y="6649029"/>
            <a:ext cx="9144000" cy="228600"/>
          </a:xfrm>
          <a:prstGeom prst="rect">
            <a:avLst/>
          </a:prstGeom>
          <a:solidFill>
            <a:srgbClr val="000E2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1" name="TextBox 10"/>
          <p:cNvSpPr txBox="1"/>
          <p:nvPr userDrawn="1"/>
        </p:nvSpPr>
        <p:spPr>
          <a:xfrm>
            <a:off x="45253" y="888878"/>
            <a:ext cx="3113283" cy="292388"/>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50" b="0" i="0" u="none" strike="noStrike" kern="1200" cap="none" spc="0" normalizeH="0" baseline="0" noProof="0" dirty="0">
                <a:ln>
                  <a:noFill/>
                </a:ln>
                <a:solidFill>
                  <a:prstClr val="white"/>
                </a:solidFill>
                <a:effectLst/>
                <a:uLnTx/>
                <a:uFillTx/>
                <a:latin typeface="Calibri"/>
                <a:ea typeface="+mn-ea"/>
                <a:cs typeface="+mn-cs"/>
              </a:rPr>
              <a:t>Information Technology Services</a:t>
            </a:r>
          </a:p>
        </p:txBody>
      </p:sp>
      <p:pic>
        <p:nvPicPr>
          <p:cNvPr id="18" name="Picture 17"/>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36732" y="121186"/>
            <a:ext cx="676470" cy="682227"/>
          </a:xfrm>
          <a:prstGeom prst="rect">
            <a:avLst/>
          </a:prstGeom>
        </p:spPr>
      </p:pic>
      <p:grpSp>
        <p:nvGrpSpPr>
          <p:cNvPr id="4" name="Group 3"/>
          <p:cNvGrpSpPr/>
          <p:nvPr userDrawn="1"/>
        </p:nvGrpSpPr>
        <p:grpSpPr>
          <a:xfrm>
            <a:off x="2589608" y="6615101"/>
            <a:ext cx="3964784" cy="276999"/>
            <a:chOff x="2589608" y="6615101"/>
            <a:chExt cx="3964784" cy="276999"/>
          </a:xfrm>
        </p:grpSpPr>
        <p:sp>
          <p:nvSpPr>
            <p:cNvPr id="7" name="TextBox 6"/>
            <p:cNvSpPr txBox="1"/>
            <p:nvPr/>
          </p:nvSpPr>
          <p:spPr>
            <a:xfrm>
              <a:off x="2589608" y="6615101"/>
              <a:ext cx="910827" cy="276999"/>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Calibri"/>
                  <a:ea typeface="+mn-ea"/>
                  <a:cs typeface="+mn-cs"/>
                </a:rPr>
                <a:t>Community</a:t>
              </a:r>
            </a:p>
          </p:txBody>
        </p:sp>
        <p:sp>
          <p:nvSpPr>
            <p:cNvPr id="10" name="TextBox 9"/>
            <p:cNvSpPr txBox="1"/>
            <p:nvPr/>
          </p:nvSpPr>
          <p:spPr>
            <a:xfrm>
              <a:off x="3717133" y="6615101"/>
              <a:ext cx="728020" cy="276999"/>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Calibri"/>
                  <a:ea typeface="+mn-ea"/>
                  <a:cs typeface="+mn-cs"/>
                </a:rPr>
                <a:t>Integrity</a:t>
              </a:r>
            </a:p>
          </p:txBody>
        </p:sp>
        <p:sp>
          <p:nvSpPr>
            <p:cNvPr id="12" name="TextBox 11"/>
            <p:cNvSpPr txBox="1"/>
            <p:nvPr/>
          </p:nvSpPr>
          <p:spPr>
            <a:xfrm>
              <a:off x="4642615" y="6615101"/>
              <a:ext cx="1002390" cy="276999"/>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Calibri"/>
                  <a:ea typeface="+mn-ea"/>
                  <a:cs typeface="+mn-cs"/>
                </a:rPr>
                <a:t>Contribution</a:t>
              </a:r>
            </a:p>
          </p:txBody>
        </p:sp>
        <p:sp>
          <p:nvSpPr>
            <p:cNvPr id="14" name="TextBox 13"/>
            <p:cNvSpPr txBox="1"/>
            <p:nvPr/>
          </p:nvSpPr>
          <p:spPr>
            <a:xfrm>
              <a:off x="5842466" y="6615101"/>
              <a:ext cx="711926" cy="276999"/>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Calibri"/>
                  <a:ea typeface="+mn-ea"/>
                  <a:cs typeface="+mn-cs"/>
                </a:rPr>
                <a:t>Attitude</a:t>
              </a:r>
            </a:p>
          </p:txBody>
        </p:sp>
        <p:sp>
          <p:nvSpPr>
            <p:cNvPr id="15" name="Oval 14"/>
            <p:cNvSpPr>
              <a:spLocks noChangeAspect="1"/>
            </p:cNvSpPr>
            <p:nvPr/>
          </p:nvSpPr>
          <p:spPr>
            <a:xfrm>
              <a:off x="3582923" y="6717024"/>
              <a:ext cx="70958" cy="73152"/>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19" name="Oval 18"/>
            <p:cNvSpPr>
              <a:spLocks noChangeAspect="1"/>
            </p:cNvSpPr>
            <p:nvPr userDrawn="1"/>
          </p:nvSpPr>
          <p:spPr>
            <a:xfrm>
              <a:off x="4508405" y="6717024"/>
              <a:ext cx="70958" cy="73152"/>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0" name="Oval 19"/>
            <p:cNvSpPr>
              <a:spLocks noChangeAspect="1"/>
            </p:cNvSpPr>
            <p:nvPr userDrawn="1"/>
          </p:nvSpPr>
          <p:spPr>
            <a:xfrm>
              <a:off x="5708257" y="6717024"/>
              <a:ext cx="70958" cy="73152"/>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grpSp>
    </p:spTree>
    <p:extLst>
      <p:ext uri="{BB962C8B-B14F-4D97-AF65-F5344CB8AC3E}">
        <p14:creationId xmlns:p14="http://schemas.microsoft.com/office/powerpoint/2010/main" val="15701914"/>
      </p:ext>
    </p:extLst>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0" r:id="rId8"/>
  </p:sldLayoutIdLst>
  <p:hf hdr="0" ftr="0" dt="0"/>
  <p:txStyles>
    <p:titleStyle>
      <a:lvl1pPr algn="ctr" defTabSz="457200" rtl="0" eaLnBrk="1" latinLnBrk="0" hangingPunct="1">
        <a:spcBef>
          <a:spcPct val="0"/>
        </a:spcBef>
        <a:buNone/>
        <a:defRPr sz="40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1872">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f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Architecture for Data as a Strategic Asset</a:t>
            </a:r>
            <a:endParaRPr lang="en-US" dirty="0"/>
          </a:p>
        </p:txBody>
      </p:sp>
      <p:sp>
        <p:nvSpPr>
          <p:cNvPr id="19" name="Subtitle 2"/>
          <p:cNvSpPr>
            <a:spLocks noGrp="1"/>
          </p:cNvSpPr>
          <p:nvPr>
            <p:ph type="subTitle" idx="1"/>
          </p:nvPr>
        </p:nvSpPr>
        <p:spPr>
          <a:effectLst/>
        </p:spPr>
        <p:txBody>
          <a:bodyPr/>
          <a:lstStyle/>
          <a:p>
            <a:r>
              <a:rPr lang="en-US" sz="2000" dirty="0" smtClean="0"/>
              <a:t>M. </a:t>
            </a:r>
            <a:r>
              <a:rPr lang="en-US" sz="2000" dirty="0" err="1" smtClean="0"/>
              <a:t>Mundrane</a:t>
            </a:r>
            <a:endParaRPr lang="en-US" sz="2000" dirty="0" smtClean="0"/>
          </a:p>
          <a:p>
            <a:r>
              <a:rPr lang="en-US" sz="2000" dirty="0" smtClean="0"/>
              <a:t>4/9/2019</a:t>
            </a:r>
            <a:endParaRPr lang="en-US" sz="2000" dirty="0"/>
          </a:p>
        </p:txBody>
      </p:sp>
    </p:spTree>
    <p:extLst>
      <p:ext uri="{BB962C8B-B14F-4D97-AF65-F5344CB8AC3E}">
        <p14:creationId xmlns:p14="http://schemas.microsoft.com/office/powerpoint/2010/main" val="7143003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FBCA08A-DD74-47B8-AE90-4F51956AAF26}"/>
              </a:ext>
            </a:extLst>
          </p:cNvPr>
          <p:cNvSpPr>
            <a:spLocks noGrp="1"/>
          </p:cNvSpPr>
          <p:nvPr>
            <p:ph idx="1"/>
          </p:nvPr>
        </p:nvSpPr>
        <p:spPr>
          <a:xfrm>
            <a:off x="4129012" y="2067936"/>
            <a:ext cx="4419060" cy="2520612"/>
          </a:xfrm>
        </p:spPr>
        <p:txBody>
          <a:bodyPr/>
          <a:lstStyle/>
          <a:p>
            <a:r>
              <a:rPr lang="en-US" dirty="0"/>
              <a:t>Second transactional system.</a:t>
            </a:r>
          </a:p>
          <a:p>
            <a:r>
              <a:rPr lang="en-US" dirty="0" smtClean="0"/>
              <a:t>Inter-system activity</a:t>
            </a:r>
            <a:endParaRPr lang="en-US" dirty="0"/>
          </a:p>
          <a:p>
            <a:r>
              <a:rPr lang="en-US" dirty="0" smtClean="0"/>
              <a:t>Integration</a:t>
            </a:r>
            <a:endParaRPr lang="en-US" dirty="0"/>
          </a:p>
          <a:p>
            <a:endParaRPr lang="en-US" dirty="0"/>
          </a:p>
        </p:txBody>
      </p:sp>
      <p:sp>
        <p:nvSpPr>
          <p:cNvPr id="3" name="Title 2">
            <a:extLst>
              <a:ext uri="{FF2B5EF4-FFF2-40B4-BE49-F238E27FC236}">
                <a16:creationId xmlns:a16="http://schemas.microsoft.com/office/drawing/2014/main" id="{7E6297C3-0273-460E-91BB-4FC36C0E2900}"/>
              </a:ext>
            </a:extLst>
          </p:cNvPr>
          <p:cNvSpPr>
            <a:spLocks noGrp="1"/>
          </p:cNvSpPr>
          <p:nvPr>
            <p:ph type="title"/>
          </p:nvPr>
        </p:nvSpPr>
        <p:spPr/>
        <p:txBody>
          <a:bodyPr/>
          <a:lstStyle/>
          <a:p>
            <a:r>
              <a:rPr lang="en-US" dirty="0" smtClean="0"/>
              <a:t>Integration</a:t>
            </a:r>
            <a:endParaRPr lang="en-US" dirty="0"/>
          </a:p>
        </p:txBody>
      </p:sp>
      <p:grpSp>
        <p:nvGrpSpPr>
          <p:cNvPr id="77" name="Group 76">
            <a:extLst>
              <a:ext uri="{FF2B5EF4-FFF2-40B4-BE49-F238E27FC236}">
                <a16:creationId xmlns:a16="http://schemas.microsoft.com/office/drawing/2014/main" id="{EE2DADFA-B42F-49DA-A72A-44A5CDD0D199}"/>
              </a:ext>
            </a:extLst>
          </p:cNvPr>
          <p:cNvGrpSpPr/>
          <p:nvPr/>
        </p:nvGrpSpPr>
        <p:grpSpPr>
          <a:xfrm>
            <a:off x="2661028" y="2492484"/>
            <a:ext cx="830392" cy="1300649"/>
            <a:chOff x="2394328" y="3159234"/>
            <a:chExt cx="830392" cy="1300649"/>
          </a:xfrm>
        </p:grpSpPr>
        <p:sp>
          <p:nvSpPr>
            <p:cNvPr id="42" name="Arrow: Curved Left 41">
              <a:extLst>
                <a:ext uri="{FF2B5EF4-FFF2-40B4-BE49-F238E27FC236}">
                  <a16:creationId xmlns:a16="http://schemas.microsoft.com/office/drawing/2014/main" id="{C3A6B404-B7D3-4D2F-983E-D5A8DAB9985C}"/>
                </a:ext>
              </a:extLst>
            </p:cNvPr>
            <p:cNvSpPr/>
            <p:nvPr/>
          </p:nvSpPr>
          <p:spPr>
            <a:xfrm>
              <a:off x="2599568" y="3159234"/>
              <a:ext cx="625152" cy="1300649"/>
            </a:xfrm>
            <a:prstGeom prst="curvedLeftArrow">
              <a:avLst/>
            </a:prstGeom>
            <a:solidFill>
              <a:schemeClr val="tx2">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3" name="TextBox 42">
              <a:extLst>
                <a:ext uri="{FF2B5EF4-FFF2-40B4-BE49-F238E27FC236}">
                  <a16:creationId xmlns:a16="http://schemas.microsoft.com/office/drawing/2014/main" id="{40073CED-3143-443C-A9C0-B4B642253B12}"/>
                </a:ext>
              </a:extLst>
            </p:cNvPr>
            <p:cNvSpPr txBox="1"/>
            <p:nvPr/>
          </p:nvSpPr>
          <p:spPr>
            <a:xfrm>
              <a:off x="2394328" y="3460021"/>
              <a:ext cx="758541" cy="584775"/>
            </a:xfrm>
            <a:prstGeom prst="rect">
              <a:avLst/>
            </a:prstGeom>
            <a:noFill/>
          </p:spPr>
          <p:txBody>
            <a:bodyPr wrap="none" rtlCol="0">
              <a:spAutoFit/>
            </a:bodyPr>
            <a:lstStyle/>
            <a:p>
              <a:r>
                <a:rPr lang="en-US" sz="3200" b="1" dirty="0"/>
                <a:t>ETL</a:t>
              </a:r>
            </a:p>
          </p:txBody>
        </p:sp>
      </p:grpSp>
      <p:grpSp>
        <p:nvGrpSpPr>
          <p:cNvPr id="4" name="Group 3"/>
          <p:cNvGrpSpPr/>
          <p:nvPr/>
        </p:nvGrpSpPr>
        <p:grpSpPr>
          <a:xfrm>
            <a:off x="731985" y="2293326"/>
            <a:ext cx="1974591" cy="616248"/>
            <a:chOff x="731985" y="2293326"/>
            <a:chExt cx="1974591" cy="616248"/>
          </a:xfrm>
        </p:grpSpPr>
        <p:sp>
          <p:nvSpPr>
            <p:cNvPr id="45" name="Rectangle: Rounded Corners 44">
              <a:extLst>
                <a:ext uri="{FF2B5EF4-FFF2-40B4-BE49-F238E27FC236}">
                  <a16:creationId xmlns:a16="http://schemas.microsoft.com/office/drawing/2014/main" id="{DA18D817-481B-473F-8127-40E5A8994838}"/>
                </a:ext>
              </a:extLst>
            </p:cNvPr>
            <p:cNvSpPr/>
            <p:nvPr/>
          </p:nvSpPr>
          <p:spPr>
            <a:xfrm>
              <a:off x="731985" y="2293326"/>
              <a:ext cx="1974591" cy="616248"/>
            </a:xfrm>
            <a:prstGeom prst="round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6" name="Group 45">
              <a:extLst>
                <a:ext uri="{FF2B5EF4-FFF2-40B4-BE49-F238E27FC236}">
                  <a16:creationId xmlns:a16="http://schemas.microsoft.com/office/drawing/2014/main" id="{08D79142-5967-4799-852D-D6579CF1607F}"/>
                </a:ext>
              </a:extLst>
            </p:cNvPr>
            <p:cNvGrpSpPr/>
            <p:nvPr/>
          </p:nvGrpSpPr>
          <p:grpSpPr>
            <a:xfrm>
              <a:off x="951766" y="2410400"/>
              <a:ext cx="1189935" cy="382101"/>
              <a:chOff x="3560140" y="3425126"/>
              <a:chExt cx="1189935" cy="382101"/>
            </a:xfrm>
          </p:grpSpPr>
          <p:grpSp>
            <p:nvGrpSpPr>
              <p:cNvPr id="48" name="Group 47">
                <a:extLst>
                  <a:ext uri="{FF2B5EF4-FFF2-40B4-BE49-F238E27FC236}">
                    <a16:creationId xmlns:a16="http://schemas.microsoft.com/office/drawing/2014/main" id="{3BE7AED2-01F3-4C51-8263-9748B73E6CA6}"/>
                  </a:ext>
                </a:extLst>
              </p:cNvPr>
              <p:cNvGrpSpPr/>
              <p:nvPr/>
            </p:nvGrpSpPr>
            <p:grpSpPr>
              <a:xfrm>
                <a:off x="3560140" y="3425126"/>
                <a:ext cx="325300" cy="382101"/>
                <a:chOff x="3522345" y="1986915"/>
                <a:chExt cx="325300" cy="382101"/>
              </a:xfrm>
            </p:grpSpPr>
            <p:sp>
              <p:nvSpPr>
                <p:cNvPr id="57" name="Rectangle 56">
                  <a:extLst>
                    <a:ext uri="{FF2B5EF4-FFF2-40B4-BE49-F238E27FC236}">
                      <a16:creationId xmlns:a16="http://schemas.microsoft.com/office/drawing/2014/main" id="{D48756F6-0BB6-4A2A-AA5C-4440926FC986}"/>
                    </a:ext>
                  </a:extLst>
                </p:cNvPr>
                <p:cNvSpPr/>
                <p:nvPr/>
              </p:nvSpPr>
              <p:spPr>
                <a:xfrm>
                  <a:off x="3522345" y="1986915"/>
                  <a:ext cx="166274" cy="217933"/>
                </a:xfrm>
                <a:prstGeom prst="rect">
                  <a:avLst/>
                </a:prstGeom>
                <a:blipFill>
                  <a:blip r:embed="rId2"/>
                  <a:stretch>
                    <a:fillRect/>
                  </a:stretch>
                </a:blipFill>
                <a:ln w="25400">
                  <a:solidFill>
                    <a:schemeClr val="tx1"/>
                  </a:solidFill>
                </a:ln>
                <a:effectLst>
                  <a:outerShdw blurRad="50800" dist="50800" dir="5400000" algn="ctr" rotWithShape="0">
                    <a:schemeClr val="tx1">
                      <a:lumMod val="50000"/>
                      <a:lumOff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ectangle 57">
                  <a:extLst>
                    <a:ext uri="{FF2B5EF4-FFF2-40B4-BE49-F238E27FC236}">
                      <a16:creationId xmlns:a16="http://schemas.microsoft.com/office/drawing/2014/main" id="{DF0452DC-2663-448F-A79C-352D44687ECE}"/>
                    </a:ext>
                  </a:extLst>
                </p:cNvPr>
                <p:cNvSpPr/>
                <p:nvPr/>
              </p:nvSpPr>
              <p:spPr>
                <a:xfrm>
                  <a:off x="3597096" y="2068999"/>
                  <a:ext cx="166274" cy="217933"/>
                </a:xfrm>
                <a:prstGeom prst="rect">
                  <a:avLst/>
                </a:prstGeom>
                <a:blipFill>
                  <a:blip r:embed="rId2"/>
                  <a:stretch>
                    <a:fillRect/>
                  </a:stretch>
                </a:blipFill>
                <a:ln w="25400">
                  <a:solidFill>
                    <a:schemeClr val="tx1"/>
                  </a:solidFill>
                </a:ln>
                <a:effectLst>
                  <a:outerShdw blurRad="50800" dist="50800" dir="5400000" algn="ctr" rotWithShape="0">
                    <a:schemeClr val="tx1">
                      <a:lumMod val="50000"/>
                      <a:lumOff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Rectangle 58">
                  <a:extLst>
                    <a:ext uri="{FF2B5EF4-FFF2-40B4-BE49-F238E27FC236}">
                      <a16:creationId xmlns:a16="http://schemas.microsoft.com/office/drawing/2014/main" id="{B5A6735B-E983-484C-BC54-7323167F2299}"/>
                    </a:ext>
                  </a:extLst>
                </p:cNvPr>
                <p:cNvSpPr/>
                <p:nvPr/>
              </p:nvSpPr>
              <p:spPr>
                <a:xfrm>
                  <a:off x="3681371" y="2151083"/>
                  <a:ext cx="166274" cy="217933"/>
                </a:xfrm>
                <a:prstGeom prst="rect">
                  <a:avLst/>
                </a:prstGeom>
                <a:blipFill>
                  <a:blip r:embed="rId2"/>
                  <a:stretch>
                    <a:fillRect/>
                  </a:stretch>
                </a:blipFill>
                <a:ln w="25400">
                  <a:solidFill>
                    <a:schemeClr val="tx1"/>
                  </a:solidFill>
                </a:ln>
                <a:effectLst>
                  <a:outerShdw blurRad="50800" dist="50800" dir="5400000" algn="ctr" rotWithShape="0">
                    <a:schemeClr val="tx1">
                      <a:lumMod val="50000"/>
                      <a:lumOff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9" name="Group 48">
                <a:extLst>
                  <a:ext uri="{FF2B5EF4-FFF2-40B4-BE49-F238E27FC236}">
                    <a16:creationId xmlns:a16="http://schemas.microsoft.com/office/drawing/2014/main" id="{FF0AEDF2-3AEA-473A-A43B-F51F99FB5D62}"/>
                  </a:ext>
                </a:extLst>
              </p:cNvPr>
              <p:cNvGrpSpPr/>
              <p:nvPr/>
            </p:nvGrpSpPr>
            <p:grpSpPr>
              <a:xfrm>
                <a:off x="3992458" y="3425126"/>
                <a:ext cx="325300" cy="382101"/>
                <a:chOff x="3522345" y="1986915"/>
                <a:chExt cx="325300" cy="382101"/>
              </a:xfrm>
            </p:grpSpPr>
            <p:sp>
              <p:nvSpPr>
                <p:cNvPr id="54" name="Rectangle 53">
                  <a:extLst>
                    <a:ext uri="{FF2B5EF4-FFF2-40B4-BE49-F238E27FC236}">
                      <a16:creationId xmlns:a16="http://schemas.microsoft.com/office/drawing/2014/main" id="{CE353A82-6031-4A6A-9ACF-641B729560ED}"/>
                    </a:ext>
                  </a:extLst>
                </p:cNvPr>
                <p:cNvSpPr/>
                <p:nvPr/>
              </p:nvSpPr>
              <p:spPr>
                <a:xfrm>
                  <a:off x="3522345" y="1986915"/>
                  <a:ext cx="166274" cy="217933"/>
                </a:xfrm>
                <a:prstGeom prst="rect">
                  <a:avLst/>
                </a:prstGeom>
                <a:blipFill>
                  <a:blip r:embed="rId2"/>
                  <a:stretch>
                    <a:fillRect/>
                  </a:stretch>
                </a:blipFill>
                <a:ln w="25400">
                  <a:solidFill>
                    <a:schemeClr val="tx1"/>
                  </a:solidFill>
                </a:ln>
                <a:effectLst>
                  <a:outerShdw blurRad="50800" dist="50800" dir="5400000" algn="ctr" rotWithShape="0">
                    <a:schemeClr val="tx1">
                      <a:lumMod val="50000"/>
                      <a:lumOff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Rectangle 54">
                  <a:extLst>
                    <a:ext uri="{FF2B5EF4-FFF2-40B4-BE49-F238E27FC236}">
                      <a16:creationId xmlns:a16="http://schemas.microsoft.com/office/drawing/2014/main" id="{937EB840-8271-4560-9DB6-D045DD1B021E}"/>
                    </a:ext>
                  </a:extLst>
                </p:cNvPr>
                <p:cNvSpPr/>
                <p:nvPr/>
              </p:nvSpPr>
              <p:spPr>
                <a:xfrm>
                  <a:off x="3597096" y="2068999"/>
                  <a:ext cx="166274" cy="217933"/>
                </a:xfrm>
                <a:prstGeom prst="rect">
                  <a:avLst/>
                </a:prstGeom>
                <a:blipFill>
                  <a:blip r:embed="rId2"/>
                  <a:stretch>
                    <a:fillRect/>
                  </a:stretch>
                </a:blipFill>
                <a:ln w="25400">
                  <a:solidFill>
                    <a:schemeClr val="tx1"/>
                  </a:solidFill>
                </a:ln>
                <a:effectLst>
                  <a:outerShdw blurRad="50800" dist="50800" dir="5400000" algn="ctr" rotWithShape="0">
                    <a:schemeClr val="tx1">
                      <a:lumMod val="50000"/>
                      <a:lumOff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Rectangle 55">
                  <a:extLst>
                    <a:ext uri="{FF2B5EF4-FFF2-40B4-BE49-F238E27FC236}">
                      <a16:creationId xmlns:a16="http://schemas.microsoft.com/office/drawing/2014/main" id="{6ABB612F-E71B-448C-A815-B5A039D8CA8E}"/>
                    </a:ext>
                  </a:extLst>
                </p:cNvPr>
                <p:cNvSpPr/>
                <p:nvPr/>
              </p:nvSpPr>
              <p:spPr>
                <a:xfrm>
                  <a:off x="3681371" y="2151083"/>
                  <a:ext cx="166274" cy="217933"/>
                </a:xfrm>
                <a:prstGeom prst="rect">
                  <a:avLst/>
                </a:prstGeom>
                <a:blipFill>
                  <a:blip r:embed="rId2"/>
                  <a:stretch>
                    <a:fillRect/>
                  </a:stretch>
                </a:blipFill>
                <a:ln w="25400">
                  <a:solidFill>
                    <a:schemeClr val="tx1"/>
                  </a:solidFill>
                </a:ln>
                <a:effectLst>
                  <a:outerShdw blurRad="50800" dist="50800" dir="5400000" algn="ctr" rotWithShape="0">
                    <a:schemeClr val="tx1">
                      <a:lumMod val="50000"/>
                      <a:lumOff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0" name="Group 49">
                <a:extLst>
                  <a:ext uri="{FF2B5EF4-FFF2-40B4-BE49-F238E27FC236}">
                    <a16:creationId xmlns:a16="http://schemas.microsoft.com/office/drawing/2014/main" id="{85521442-F50F-4EA6-9314-2AD5BA65D3B1}"/>
                  </a:ext>
                </a:extLst>
              </p:cNvPr>
              <p:cNvGrpSpPr/>
              <p:nvPr/>
            </p:nvGrpSpPr>
            <p:grpSpPr>
              <a:xfrm>
                <a:off x="4424775" y="3425126"/>
                <a:ext cx="325300" cy="382101"/>
                <a:chOff x="3522345" y="1986915"/>
                <a:chExt cx="325300" cy="382101"/>
              </a:xfrm>
            </p:grpSpPr>
            <p:sp>
              <p:nvSpPr>
                <p:cNvPr id="51" name="Rectangle 50">
                  <a:extLst>
                    <a:ext uri="{FF2B5EF4-FFF2-40B4-BE49-F238E27FC236}">
                      <a16:creationId xmlns:a16="http://schemas.microsoft.com/office/drawing/2014/main" id="{BF4FA4EA-E66A-42AE-BFE4-4BDF003D0BCA}"/>
                    </a:ext>
                  </a:extLst>
                </p:cNvPr>
                <p:cNvSpPr/>
                <p:nvPr/>
              </p:nvSpPr>
              <p:spPr>
                <a:xfrm>
                  <a:off x="3522345" y="1986915"/>
                  <a:ext cx="166274" cy="217933"/>
                </a:xfrm>
                <a:prstGeom prst="rect">
                  <a:avLst/>
                </a:prstGeom>
                <a:blipFill>
                  <a:blip r:embed="rId2"/>
                  <a:stretch>
                    <a:fillRect/>
                  </a:stretch>
                </a:blipFill>
                <a:ln w="25400">
                  <a:solidFill>
                    <a:schemeClr val="tx1"/>
                  </a:solidFill>
                </a:ln>
                <a:effectLst>
                  <a:outerShdw blurRad="50800" dist="50800" dir="5400000" algn="ctr" rotWithShape="0">
                    <a:schemeClr val="tx1">
                      <a:lumMod val="50000"/>
                      <a:lumOff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Rectangle 51">
                  <a:extLst>
                    <a:ext uri="{FF2B5EF4-FFF2-40B4-BE49-F238E27FC236}">
                      <a16:creationId xmlns:a16="http://schemas.microsoft.com/office/drawing/2014/main" id="{063C2DAC-100E-42F8-B854-72CB754E8F22}"/>
                    </a:ext>
                  </a:extLst>
                </p:cNvPr>
                <p:cNvSpPr/>
                <p:nvPr/>
              </p:nvSpPr>
              <p:spPr>
                <a:xfrm>
                  <a:off x="3597096" y="2068999"/>
                  <a:ext cx="166274" cy="217933"/>
                </a:xfrm>
                <a:prstGeom prst="rect">
                  <a:avLst/>
                </a:prstGeom>
                <a:blipFill>
                  <a:blip r:embed="rId2"/>
                  <a:stretch>
                    <a:fillRect/>
                  </a:stretch>
                </a:blipFill>
                <a:ln w="25400">
                  <a:solidFill>
                    <a:schemeClr val="tx1"/>
                  </a:solidFill>
                </a:ln>
                <a:effectLst>
                  <a:outerShdw blurRad="50800" dist="50800" dir="5400000" algn="ctr" rotWithShape="0">
                    <a:schemeClr val="tx1">
                      <a:lumMod val="50000"/>
                      <a:lumOff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Rectangle 52">
                  <a:extLst>
                    <a:ext uri="{FF2B5EF4-FFF2-40B4-BE49-F238E27FC236}">
                      <a16:creationId xmlns:a16="http://schemas.microsoft.com/office/drawing/2014/main" id="{0014ED26-63ED-40AC-A187-D1AEDED54FA3}"/>
                    </a:ext>
                  </a:extLst>
                </p:cNvPr>
                <p:cNvSpPr/>
                <p:nvPr/>
              </p:nvSpPr>
              <p:spPr>
                <a:xfrm>
                  <a:off x="3681371" y="2151083"/>
                  <a:ext cx="166274" cy="217933"/>
                </a:xfrm>
                <a:prstGeom prst="rect">
                  <a:avLst/>
                </a:prstGeom>
                <a:blipFill>
                  <a:blip r:embed="rId2"/>
                  <a:stretch>
                    <a:fillRect/>
                  </a:stretch>
                </a:blipFill>
                <a:ln w="25400">
                  <a:solidFill>
                    <a:schemeClr val="tx1"/>
                  </a:solidFill>
                </a:ln>
                <a:effectLst>
                  <a:outerShdw blurRad="50800" dist="50800" dir="5400000" algn="ctr" rotWithShape="0">
                    <a:schemeClr val="tx1">
                      <a:lumMod val="50000"/>
                      <a:lumOff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sp>
          <p:nvSpPr>
            <p:cNvPr id="47" name="Arrow: Curved Left 46">
              <a:extLst>
                <a:ext uri="{FF2B5EF4-FFF2-40B4-BE49-F238E27FC236}">
                  <a16:creationId xmlns:a16="http://schemas.microsoft.com/office/drawing/2014/main" id="{01A20A1D-3646-44F2-8C46-9D1E3E5E5484}"/>
                </a:ext>
              </a:extLst>
            </p:cNvPr>
            <p:cNvSpPr/>
            <p:nvPr/>
          </p:nvSpPr>
          <p:spPr>
            <a:xfrm>
              <a:off x="2285985" y="2434780"/>
              <a:ext cx="181448" cy="367246"/>
            </a:xfrm>
            <a:prstGeom prst="curvedLeftArrow">
              <a:avLst/>
            </a:prstGeom>
            <a:solidFill>
              <a:schemeClr val="tx2">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60" name="Group 59">
            <a:extLst>
              <a:ext uri="{FF2B5EF4-FFF2-40B4-BE49-F238E27FC236}">
                <a16:creationId xmlns:a16="http://schemas.microsoft.com/office/drawing/2014/main" id="{73BCF878-8FC6-400E-934C-6FF74AC4C816}"/>
              </a:ext>
            </a:extLst>
          </p:cNvPr>
          <p:cNvGrpSpPr/>
          <p:nvPr/>
        </p:nvGrpSpPr>
        <p:grpSpPr>
          <a:xfrm>
            <a:off x="731720" y="3284433"/>
            <a:ext cx="1974591" cy="616248"/>
            <a:chOff x="3340359" y="3308052"/>
            <a:chExt cx="1974591" cy="616248"/>
          </a:xfrm>
        </p:grpSpPr>
        <p:sp>
          <p:nvSpPr>
            <p:cNvPr id="61" name="Rectangle: Rounded Corners 60">
              <a:extLst>
                <a:ext uri="{FF2B5EF4-FFF2-40B4-BE49-F238E27FC236}">
                  <a16:creationId xmlns:a16="http://schemas.microsoft.com/office/drawing/2014/main" id="{232D3919-D367-42B9-A46B-C06934526BEE}"/>
                </a:ext>
              </a:extLst>
            </p:cNvPr>
            <p:cNvSpPr/>
            <p:nvPr/>
          </p:nvSpPr>
          <p:spPr>
            <a:xfrm>
              <a:off x="3340359" y="3308052"/>
              <a:ext cx="1974591" cy="616248"/>
            </a:xfrm>
            <a:prstGeom prst="round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2" name="Group 61">
              <a:extLst>
                <a:ext uri="{FF2B5EF4-FFF2-40B4-BE49-F238E27FC236}">
                  <a16:creationId xmlns:a16="http://schemas.microsoft.com/office/drawing/2014/main" id="{44A179BD-1542-43C6-97B1-97437C14CD3D}"/>
                </a:ext>
              </a:extLst>
            </p:cNvPr>
            <p:cNvGrpSpPr/>
            <p:nvPr/>
          </p:nvGrpSpPr>
          <p:grpSpPr>
            <a:xfrm>
              <a:off x="3560140" y="3425126"/>
              <a:ext cx="1189935" cy="382101"/>
              <a:chOff x="3560140" y="3425126"/>
              <a:chExt cx="1189935" cy="382101"/>
            </a:xfrm>
          </p:grpSpPr>
          <p:grpSp>
            <p:nvGrpSpPr>
              <p:cNvPr id="64" name="Group 63">
                <a:extLst>
                  <a:ext uri="{FF2B5EF4-FFF2-40B4-BE49-F238E27FC236}">
                    <a16:creationId xmlns:a16="http://schemas.microsoft.com/office/drawing/2014/main" id="{CE521DE1-5D6C-4388-ADD7-EACD88A96BA7}"/>
                  </a:ext>
                </a:extLst>
              </p:cNvPr>
              <p:cNvGrpSpPr/>
              <p:nvPr/>
            </p:nvGrpSpPr>
            <p:grpSpPr>
              <a:xfrm>
                <a:off x="3560140" y="3425126"/>
                <a:ext cx="325300" cy="382101"/>
                <a:chOff x="3522345" y="1986915"/>
                <a:chExt cx="325300" cy="382101"/>
              </a:xfrm>
            </p:grpSpPr>
            <p:sp>
              <p:nvSpPr>
                <p:cNvPr id="73" name="Rectangle 72">
                  <a:extLst>
                    <a:ext uri="{FF2B5EF4-FFF2-40B4-BE49-F238E27FC236}">
                      <a16:creationId xmlns:a16="http://schemas.microsoft.com/office/drawing/2014/main" id="{86E3EFB2-24AC-4F91-BC68-D5EC728B0515}"/>
                    </a:ext>
                  </a:extLst>
                </p:cNvPr>
                <p:cNvSpPr/>
                <p:nvPr/>
              </p:nvSpPr>
              <p:spPr>
                <a:xfrm>
                  <a:off x="3522345" y="1986915"/>
                  <a:ext cx="166274" cy="217933"/>
                </a:xfrm>
                <a:prstGeom prst="rect">
                  <a:avLst/>
                </a:prstGeom>
                <a:blipFill>
                  <a:blip r:embed="rId2"/>
                  <a:stretch>
                    <a:fillRect/>
                  </a:stretch>
                </a:blipFill>
                <a:ln w="25400">
                  <a:solidFill>
                    <a:schemeClr val="tx1"/>
                  </a:solidFill>
                </a:ln>
                <a:effectLst>
                  <a:outerShdw blurRad="50800" dist="50800" dir="5400000" algn="ctr" rotWithShape="0">
                    <a:schemeClr val="tx1">
                      <a:lumMod val="50000"/>
                      <a:lumOff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Rectangle 73">
                  <a:extLst>
                    <a:ext uri="{FF2B5EF4-FFF2-40B4-BE49-F238E27FC236}">
                      <a16:creationId xmlns:a16="http://schemas.microsoft.com/office/drawing/2014/main" id="{E529DA06-0D0F-469C-814B-0B09F39F3919}"/>
                    </a:ext>
                  </a:extLst>
                </p:cNvPr>
                <p:cNvSpPr/>
                <p:nvPr/>
              </p:nvSpPr>
              <p:spPr>
                <a:xfrm>
                  <a:off x="3597096" y="2068999"/>
                  <a:ext cx="166274" cy="217933"/>
                </a:xfrm>
                <a:prstGeom prst="rect">
                  <a:avLst/>
                </a:prstGeom>
                <a:blipFill>
                  <a:blip r:embed="rId2"/>
                  <a:stretch>
                    <a:fillRect/>
                  </a:stretch>
                </a:blipFill>
                <a:ln w="25400">
                  <a:solidFill>
                    <a:schemeClr val="tx1"/>
                  </a:solidFill>
                </a:ln>
                <a:effectLst>
                  <a:outerShdw blurRad="50800" dist="50800" dir="5400000" algn="ctr" rotWithShape="0">
                    <a:schemeClr val="tx1">
                      <a:lumMod val="50000"/>
                      <a:lumOff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Rectangle 74">
                  <a:extLst>
                    <a:ext uri="{FF2B5EF4-FFF2-40B4-BE49-F238E27FC236}">
                      <a16:creationId xmlns:a16="http://schemas.microsoft.com/office/drawing/2014/main" id="{AF6C9B32-D491-4101-851A-A35145363BFC}"/>
                    </a:ext>
                  </a:extLst>
                </p:cNvPr>
                <p:cNvSpPr/>
                <p:nvPr/>
              </p:nvSpPr>
              <p:spPr>
                <a:xfrm>
                  <a:off x="3681371" y="2151083"/>
                  <a:ext cx="166274" cy="217933"/>
                </a:xfrm>
                <a:prstGeom prst="rect">
                  <a:avLst/>
                </a:prstGeom>
                <a:blipFill>
                  <a:blip r:embed="rId2"/>
                  <a:stretch>
                    <a:fillRect/>
                  </a:stretch>
                </a:blipFill>
                <a:ln w="25400">
                  <a:solidFill>
                    <a:schemeClr val="tx1"/>
                  </a:solidFill>
                </a:ln>
                <a:effectLst>
                  <a:outerShdw blurRad="50800" dist="50800" dir="5400000" algn="ctr" rotWithShape="0">
                    <a:schemeClr val="tx1">
                      <a:lumMod val="50000"/>
                      <a:lumOff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65" name="Group 64">
                <a:extLst>
                  <a:ext uri="{FF2B5EF4-FFF2-40B4-BE49-F238E27FC236}">
                    <a16:creationId xmlns:a16="http://schemas.microsoft.com/office/drawing/2014/main" id="{201D6FAD-46C7-47AA-B00F-CB52541542C5}"/>
                  </a:ext>
                </a:extLst>
              </p:cNvPr>
              <p:cNvGrpSpPr/>
              <p:nvPr/>
            </p:nvGrpSpPr>
            <p:grpSpPr>
              <a:xfrm>
                <a:off x="3992458" y="3425126"/>
                <a:ext cx="325300" cy="382101"/>
                <a:chOff x="3522345" y="1986915"/>
                <a:chExt cx="325300" cy="382101"/>
              </a:xfrm>
            </p:grpSpPr>
            <p:sp>
              <p:nvSpPr>
                <p:cNvPr id="70" name="Rectangle 69">
                  <a:extLst>
                    <a:ext uri="{FF2B5EF4-FFF2-40B4-BE49-F238E27FC236}">
                      <a16:creationId xmlns:a16="http://schemas.microsoft.com/office/drawing/2014/main" id="{314A54FB-369B-47A2-BBDE-BFA7F41D577E}"/>
                    </a:ext>
                  </a:extLst>
                </p:cNvPr>
                <p:cNvSpPr/>
                <p:nvPr/>
              </p:nvSpPr>
              <p:spPr>
                <a:xfrm>
                  <a:off x="3522345" y="1986915"/>
                  <a:ext cx="166274" cy="217933"/>
                </a:xfrm>
                <a:prstGeom prst="rect">
                  <a:avLst/>
                </a:prstGeom>
                <a:blipFill>
                  <a:blip r:embed="rId2"/>
                  <a:stretch>
                    <a:fillRect/>
                  </a:stretch>
                </a:blipFill>
                <a:ln w="25400">
                  <a:solidFill>
                    <a:schemeClr val="tx1"/>
                  </a:solidFill>
                </a:ln>
                <a:effectLst>
                  <a:outerShdw blurRad="50800" dist="50800" dir="5400000" algn="ctr" rotWithShape="0">
                    <a:schemeClr val="tx1">
                      <a:lumMod val="50000"/>
                      <a:lumOff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a:extLst>
                    <a:ext uri="{FF2B5EF4-FFF2-40B4-BE49-F238E27FC236}">
                      <a16:creationId xmlns:a16="http://schemas.microsoft.com/office/drawing/2014/main" id="{AE082FAE-38DB-4C6E-909A-7F2948498830}"/>
                    </a:ext>
                  </a:extLst>
                </p:cNvPr>
                <p:cNvSpPr/>
                <p:nvPr/>
              </p:nvSpPr>
              <p:spPr>
                <a:xfrm>
                  <a:off x="3597096" y="2068999"/>
                  <a:ext cx="166274" cy="217933"/>
                </a:xfrm>
                <a:prstGeom prst="rect">
                  <a:avLst/>
                </a:prstGeom>
                <a:blipFill>
                  <a:blip r:embed="rId2"/>
                  <a:stretch>
                    <a:fillRect/>
                  </a:stretch>
                </a:blipFill>
                <a:ln w="25400">
                  <a:solidFill>
                    <a:schemeClr val="tx1"/>
                  </a:solidFill>
                </a:ln>
                <a:effectLst>
                  <a:outerShdw blurRad="50800" dist="50800" dir="5400000" algn="ctr" rotWithShape="0">
                    <a:schemeClr val="tx1">
                      <a:lumMod val="50000"/>
                      <a:lumOff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Rectangle 71">
                  <a:extLst>
                    <a:ext uri="{FF2B5EF4-FFF2-40B4-BE49-F238E27FC236}">
                      <a16:creationId xmlns:a16="http://schemas.microsoft.com/office/drawing/2014/main" id="{AB6F4712-12D2-416E-927D-DE83190EEB3E}"/>
                    </a:ext>
                  </a:extLst>
                </p:cNvPr>
                <p:cNvSpPr/>
                <p:nvPr/>
              </p:nvSpPr>
              <p:spPr>
                <a:xfrm>
                  <a:off x="3681371" y="2151083"/>
                  <a:ext cx="166274" cy="217933"/>
                </a:xfrm>
                <a:prstGeom prst="rect">
                  <a:avLst/>
                </a:prstGeom>
                <a:blipFill>
                  <a:blip r:embed="rId2"/>
                  <a:stretch>
                    <a:fillRect/>
                  </a:stretch>
                </a:blipFill>
                <a:ln w="25400">
                  <a:solidFill>
                    <a:schemeClr val="tx1"/>
                  </a:solidFill>
                </a:ln>
                <a:effectLst>
                  <a:outerShdw blurRad="50800" dist="50800" dir="5400000" algn="ctr" rotWithShape="0">
                    <a:schemeClr val="tx1">
                      <a:lumMod val="50000"/>
                      <a:lumOff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66" name="Group 65">
                <a:extLst>
                  <a:ext uri="{FF2B5EF4-FFF2-40B4-BE49-F238E27FC236}">
                    <a16:creationId xmlns:a16="http://schemas.microsoft.com/office/drawing/2014/main" id="{8E65A41E-635C-448D-BC11-A1FCA2351FB3}"/>
                  </a:ext>
                </a:extLst>
              </p:cNvPr>
              <p:cNvGrpSpPr/>
              <p:nvPr/>
            </p:nvGrpSpPr>
            <p:grpSpPr>
              <a:xfrm>
                <a:off x="4424775" y="3425126"/>
                <a:ext cx="325300" cy="382101"/>
                <a:chOff x="3522345" y="1986915"/>
                <a:chExt cx="325300" cy="382101"/>
              </a:xfrm>
            </p:grpSpPr>
            <p:sp>
              <p:nvSpPr>
                <p:cNvPr id="67" name="Rectangle 66">
                  <a:extLst>
                    <a:ext uri="{FF2B5EF4-FFF2-40B4-BE49-F238E27FC236}">
                      <a16:creationId xmlns:a16="http://schemas.microsoft.com/office/drawing/2014/main" id="{C9B005EC-EC98-4EDC-93EC-A67C0C8B88EC}"/>
                    </a:ext>
                  </a:extLst>
                </p:cNvPr>
                <p:cNvSpPr/>
                <p:nvPr/>
              </p:nvSpPr>
              <p:spPr>
                <a:xfrm>
                  <a:off x="3522345" y="1986915"/>
                  <a:ext cx="166274" cy="217933"/>
                </a:xfrm>
                <a:prstGeom prst="rect">
                  <a:avLst/>
                </a:prstGeom>
                <a:blipFill>
                  <a:blip r:embed="rId2"/>
                  <a:stretch>
                    <a:fillRect/>
                  </a:stretch>
                </a:blipFill>
                <a:ln w="25400">
                  <a:solidFill>
                    <a:schemeClr val="tx1"/>
                  </a:solidFill>
                </a:ln>
                <a:effectLst>
                  <a:outerShdw blurRad="50800" dist="50800" dir="5400000" algn="ctr" rotWithShape="0">
                    <a:schemeClr val="tx1">
                      <a:lumMod val="50000"/>
                      <a:lumOff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Rectangle 67">
                  <a:extLst>
                    <a:ext uri="{FF2B5EF4-FFF2-40B4-BE49-F238E27FC236}">
                      <a16:creationId xmlns:a16="http://schemas.microsoft.com/office/drawing/2014/main" id="{B08900A6-7448-4F05-896D-BBAD7560970E}"/>
                    </a:ext>
                  </a:extLst>
                </p:cNvPr>
                <p:cNvSpPr/>
                <p:nvPr/>
              </p:nvSpPr>
              <p:spPr>
                <a:xfrm>
                  <a:off x="3597096" y="2068999"/>
                  <a:ext cx="166274" cy="217933"/>
                </a:xfrm>
                <a:prstGeom prst="rect">
                  <a:avLst/>
                </a:prstGeom>
                <a:blipFill>
                  <a:blip r:embed="rId2"/>
                  <a:stretch>
                    <a:fillRect/>
                  </a:stretch>
                </a:blipFill>
                <a:ln w="25400">
                  <a:solidFill>
                    <a:schemeClr val="tx1"/>
                  </a:solidFill>
                </a:ln>
                <a:effectLst>
                  <a:outerShdw blurRad="50800" dist="50800" dir="5400000" algn="ctr" rotWithShape="0">
                    <a:schemeClr val="tx1">
                      <a:lumMod val="50000"/>
                      <a:lumOff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Rectangle 68">
                  <a:extLst>
                    <a:ext uri="{FF2B5EF4-FFF2-40B4-BE49-F238E27FC236}">
                      <a16:creationId xmlns:a16="http://schemas.microsoft.com/office/drawing/2014/main" id="{1061394E-8F02-43FE-B59B-373D97F21119}"/>
                    </a:ext>
                  </a:extLst>
                </p:cNvPr>
                <p:cNvSpPr/>
                <p:nvPr/>
              </p:nvSpPr>
              <p:spPr>
                <a:xfrm>
                  <a:off x="3681371" y="2151083"/>
                  <a:ext cx="166274" cy="217933"/>
                </a:xfrm>
                <a:prstGeom prst="rect">
                  <a:avLst/>
                </a:prstGeom>
                <a:blipFill>
                  <a:blip r:embed="rId2"/>
                  <a:stretch>
                    <a:fillRect/>
                  </a:stretch>
                </a:blipFill>
                <a:ln w="25400">
                  <a:solidFill>
                    <a:schemeClr val="tx1"/>
                  </a:solidFill>
                </a:ln>
                <a:effectLst>
                  <a:outerShdw blurRad="50800" dist="50800" dir="5400000" algn="ctr" rotWithShape="0">
                    <a:schemeClr val="tx1">
                      <a:lumMod val="50000"/>
                      <a:lumOff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sp>
          <p:nvSpPr>
            <p:cNvPr id="63" name="Arrow: Curved Left 62">
              <a:extLst>
                <a:ext uri="{FF2B5EF4-FFF2-40B4-BE49-F238E27FC236}">
                  <a16:creationId xmlns:a16="http://schemas.microsoft.com/office/drawing/2014/main" id="{E5DAEC69-D08D-498E-9174-26A7B1B228E3}"/>
                </a:ext>
              </a:extLst>
            </p:cNvPr>
            <p:cNvSpPr/>
            <p:nvPr/>
          </p:nvSpPr>
          <p:spPr>
            <a:xfrm>
              <a:off x="4894359" y="3449506"/>
              <a:ext cx="181448" cy="367246"/>
            </a:xfrm>
            <a:prstGeom prst="curvedLeftArrow">
              <a:avLst/>
            </a:prstGeom>
            <a:solidFill>
              <a:schemeClr val="tx2">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78" name="TextBox 77">
            <a:extLst>
              <a:ext uri="{FF2B5EF4-FFF2-40B4-BE49-F238E27FC236}">
                <a16:creationId xmlns:a16="http://schemas.microsoft.com/office/drawing/2014/main" id="{A035BB9C-F9C9-4077-B74B-3B90D309AA02}"/>
              </a:ext>
            </a:extLst>
          </p:cNvPr>
          <p:cNvSpPr txBox="1"/>
          <p:nvPr/>
        </p:nvSpPr>
        <p:spPr>
          <a:xfrm>
            <a:off x="2302372" y="5508411"/>
            <a:ext cx="4539256" cy="584775"/>
          </a:xfrm>
          <a:prstGeom prst="rect">
            <a:avLst/>
          </a:prstGeom>
          <a:noFill/>
        </p:spPr>
        <p:txBody>
          <a:bodyPr wrap="none" rtlCol="0">
            <a:spAutoFit/>
          </a:bodyPr>
          <a:lstStyle/>
          <a:p>
            <a:r>
              <a:rPr lang="en-US" sz="3200" dirty="0" smtClean="0">
                <a:solidFill>
                  <a:srgbClr val="C00000"/>
                </a:solidFill>
              </a:rPr>
              <a:t>ETL is inherently wasteful</a:t>
            </a:r>
            <a:r>
              <a:rPr lang="en-US" sz="3200" dirty="0">
                <a:solidFill>
                  <a:srgbClr val="C00000"/>
                </a:solidFill>
              </a:rPr>
              <a:t>!</a:t>
            </a:r>
          </a:p>
        </p:txBody>
      </p:sp>
      <p:grpSp>
        <p:nvGrpSpPr>
          <p:cNvPr id="40" name="Group 39"/>
          <p:cNvGrpSpPr/>
          <p:nvPr/>
        </p:nvGrpSpPr>
        <p:grpSpPr>
          <a:xfrm>
            <a:off x="7706213" y="5620254"/>
            <a:ext cx="1198865" cy="930772"/>
            <a:chOff x="7706213" y="5620254"/>
            <a:chExt cx="1198865" cy="930772"/>
          </a:xfrm>
        </p:grpSpPr>
        <p:grpSp>
          <p:nvGrpSpPr>
            <p:cNvPr id="41" name="Group 40"/>
            <p:cNvGrpSpPr/>
            <p:nvPr/>
          </p:nvGrpSpPr>
          <p:grpSpPr>
            <a:xfrm>
              <a:off x="8191066" y="5620254"/>
              <a:ext cx="714012" cy="838141"/>
              <a:chOff x="4947649" y="1257359"/>
              <a:chExt cx="714012" cy="838141"/>
            </a:xfrm>
          </p:grpSpPr>
          <p:sp>
            <p:nvSpPr>
              <p:cNvPr id="76" name="Rectangle 75"/>
              <p:cNvSpPr/>
              <p:nvPr/>
            </p:nvSpPr>
            <p:spPr>
              <a:xfrm>
                <a:off x="4947649" y="1257359"/>
                <a:ext cx="409212" cy="533341"/>
              </a:xfrm>
              <a:prstGeom prst="rect">
                <a:avLst/>
              </a:prstGeom>
              <a:blipFill>
                <a:blip r:embed="rId3"/>
                <a:stretch>
                  <a:fillRect/>
                </a:stretch>
              </a:bli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9" name="Rectangle 78"/>
              <p:cNvSpPr/>
              <p:nvPr/>
            </p:nvSpPr>
            <p:spPr>
              <a:xfrm>
                <a:off x="5100049" y="1409759"/>
                <a:ext cx="409212" cy="533341"/>
              </a:xfrm>
              <a:prstGeom prst="rect">
                <a:avLst/>
              </a:prstGeom>
              <a:blipFill>
                <a:blip r:embed="rId3"/>
                <a:stretch>
                  <a:fillRect/>
                </a:stretch>
              </a:bli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0" name="Rectangle 79"/>
              <p:cNvSpPr/>
              <p:nvPr/>
            </p:nvSpPr>
            <p:spPr>
              <a:xfrm>
                <a:off x="5252449" y="1562159"/>
                <a:ext cx="409212" cy="533341"/>
              </a:xfrm>
              <a:prstGeom prst="rect">
                <a:avLst/>
              </a:prstGeom>
              <a:blipFill>
                <a:blip r:embed="rId3"/>
                <a:stretch>
                  <a:fillRect/>
                </a:stretch>
              </a:bli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44" name="TextBox 43"/>
            <p:cNvSpPr txBox="1"/>
            <p:nvPr/>
          </p:nvSpPr>
          <p:spPr>
            <a:xfrm>
              <a:off x="7706213" y="6181694"/>
              <a:ext cx="620554" cy="369332"/>
            </a:xfrm>
            <a:prstGeom prst="rect">
              <a:avLst/>
            </a:prstGeom>
            <a:noFill/>
          </p:spPr>
          <p:txBody>
            <a:bodyPr wrap="none" rtlCol="0">
              <a:spAutoFit/>
            </a:bodyPr>
            <a:lstStyle/>
            <a:p>
              <a:r>
                <a:rPr lang="en-US" dirty="0" smtClean="0">
                  <a:solidFill>
                    <a:srgbClr val="000E2F"/>
                  </a:solidFill>
                </a:rPr>
                <a:t>Data</a:t>
              </a:r>
              <a:endParaRPr lang="en-US" dirty="0">
                <a:solidFill>
                  <a:srgbClr val="000E2F"/>
                </a:solidFill>
              </a:endParaRPr>
            </a:p>
          </p:txBody>
        </p:sp>
      </p:grpSp>
    </p:spTree>
    <p:extLst>
      <p:ext uri="{BB962C8B-B14F-4D97-AF65-F5344CB8AC3E}">
        <p14:creationId xmlns:p14="http://schemas.microsoft.com/office/powerpoint/2010/main" val="3117035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childTnLst>
                                </p:cTn>
                              </p:par>
                              <p:par>
                                <p:cTn id="13" presetID="10" presetClass="entr" presetSubtype="0" fill="hold" nodeType="withEffect">
                                  <p:stCondLst>
                                    <p:cond delay="0"/>
                                  </p:stCondLst>
                                  <p:childTnLst>
                                    <p:set>
                                      <p:cBhvr>
                                        <p:cTn id="14" dur="1" fill="hold">
                                          <p:stCondLst>
                                            <p:cond delay="0"/>
                                          </p:stCondLst>
                                        </p:cTn>
                                        <p:tgtEl>
                                          <p:spTgt spid="77"/>
                                        </p:tgtEl>
                                        <p:attrNameLst>
                                          <p:attrName>style.visibility</p:attrName>
                                        </p:attrNameLst>
                                      </p:cBhvr>
                                      <p:to>
                                        <p:strVal val="visible"/>
                                      </p:to>
                                    </p:set>
                                    <p:animEffect transition="in" filter="fade">
                                      <p:cBhvr>
                                        <p:cTn id="15" dur="500"/>
                                        <p:tgtEl>
                                          <p:spTgt spid="77"/>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7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7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7A806A5-EB80-4A4C-82B7-DC13A05D7B39}"/>
              </a:ext>
            </a:extLst>
          </p:cNvPr>
          <p:cNvSpPr>
            <a:spLocks noGrp="1"/>
          </p:cNvSpPr>
          <p:nvPr>
            <p:ph type="title"/>
          </p:nvPr>
        </p:nvSpPr>
        <p:spPr/>
        <p:txBody>
          <a:bodyPr/>
          <a:lstStyle/>
          <a:p>
            <a:r>
              <a:rPr lang="en-US" dirty="0" smtClean="0"/>
              <a:t>Integration</a:t>
            </a:r>
            <a:endParaRPr lang="en-US" dirty="0"/>
          </a:p>
        </p:txBody>
      </p:sp>
      <p:grpSp>
        <p:nvGrpSpPr>
          <p:cNvPr id="78" name="Group 77">
            <a:extLst>
              <a:ext uri="{FF2B5EF4-FFF2-40B4-BE49-F238E27FC236}">
                <a16:creationId xmlns:a16="http://schemas.microsoft.com/office/drawing/2014/main" id="{45A81CAB-1226-4300-A2E6-728907387A06}"/>
              </a:ext>
            </a:extLst>
          </p:cNvPr>
          <p:cNvGrpSpPr/>
          <p:nvPr/>
        </p:nvGrpSpPr>
        <p:grpSpPr>
          <a:xfrm>
            <a:off x="3374780" y="1706474"/>
            <a:ext cx="1974591" cy="616248"/>
            <a:chOff x="2603586" y="2052027"/>
            <a:chExt cx="1974591" cy="616248"/>
          </a:xfrm>
        </p:grpSpPr>
        <p:grpSp>
          <p:nvGrpSpPr>
            <p:cNvPr id="5" name="Group 4">
              <a:extLst>
                <a:ext uri="{FF2B5EF4-FFF2-40B4-BE49-F238E27FC236}">
                  <a16:creationId xmlns:a16="http://schemas.microsoft.com/office/drawing/2014/main" id="{0D2E566B-2F3B-4419-8974-8494C2B2D423}"/>
                </a:ext>
              </a:extLst>
            </p:cNvPr>
            <p:cNvGrpSpPr/>
            <p:nvPr/>
          </p:nvGrpSpPr>
          <p:grpSpPr>
            <a:xfrm>
              <a:off x="2833048" y="2164338"/>
              <a:ext cx="1515667" cy="391626"/>
              <a:chOff x="958974" y="1699308"/>
              <a:chExt cx="1515667" cy="391626"/>
            </a:xfrm>
          </p:grpSpPr>
          <p:grpSp>
            <p:nvGrpSpPr>
              <p:cNvPr id="7" name="Group 6">
                <a:extLst>
                  <a:ext uri="{FF2B5EF4-FFF2-40B4-BE49-F238E27FC236}">
                    <a16:creationId xmlns:a16="http://schemas.microsoft.com/office/drawing/2014/main" id="{36E31B9D-A8C5-4532-97FA-29DA159F421B}"/>
                  </a:ext>
                </a:extLst>
              </p:cNvPr>
              <p:cNvGrpSpPr/>
              <p:nvPr/>
            </p:nvGrpSpPr>
            <p:grpSpPr>
              <a:xfrm>
                <a:off x="958974" y="1699308"/>
                <a:ext cx="1189935" cy="382101"/>
                <a:chOff x="3560140" y="3425126"/>
                <a:chExt cx="1189935" cy="382101"/>
              </a:xfrm>
            </p:grpSpPr>
            <p:grpSp>
              <p:nvGrpSpPr>
                <p:cNvPr id="9" name="Group 8">
                  <a:extLst>
                    <a:ext uri="{FF2B5EF4-FFF2-40B4-BE49-F238E27FC236}">
                      <a16:creationId xmlns:a16="http://schemas.microsoft.com/office/drawing/2014/main" id="{0D282EF2-7B62-41F6-8379-21EDC8C97D98}"/>
                    </a:ext>
                  </a:extLst>
                </p:cNvPr>
                <p:cNvGrpSpPr/>
                <p:nvPr/>
              </p:nvGrpSpPr>
              <p:grpSpPr>
                <a:xfrm>
                  <a:off x="3560140" y="3425126"/>
                  <a:ext cx="325300" cy="382101"/>
                  <a:chOff x="3522345" y="1986915"/>
                  <a:chExt cx="325300" cy="382101"/>
                </a:xfrm>
              </p:grpSpPr>
              <p:sp>
                <p:nvSpPr>
                  <p:cNvPr id="18" name="Rectangle 17">
                    <a:extLst>
                      <a:ext uri="{FF2B5EF4-FFF2-40B4-BE49-F238E27FC236}">
                        <a16:creationId xmlns:a16="http://schemas.microsoft.com/office/drawing/2014/main" id="{CACD82E4-45FB-47B4-B736-4529635885F5}"/>
                      </a:ext>
                    </a:extLst>
                  </p:cNvPr>
                  <p:cNvSpPr/>
                  <p:nvPr/>
                </p:nvSpPr>
                <p:spPr>
                  <a:xfrm>
                    <a:off x="3522345" y="1986915"/>
                    <a:ext cx="166274" cy="217933"/>
                  </a:xfrm>
                  <a:prstGeom prst="rect">
                    <a:avLst/>
                  </a:prstGeom>
                  <a:blipFill>
                    <a:blip r:embed="rId2"/>
                    <a:stretch>
                      <a:fillRect/>
                    </a:stretch>
                  </a:blipFill>
                  <a:ln w="25400">
                    <a:solidFill>
                      <a:schemeClr val="tx1"/>
                    </a:solidFill>
                  </a:ln>
                  <a:effectLst>
                    <a:outerShdw blurRad="50800" dist="50800" dir="5400000" algn="ctr" rotWithShape="0">
                      <a:schemeClr val="tx1">
                        <a:lumMod val="50000"/>
                        <a:lumOff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C2872F8E-34DF-4B35-8132-1A56F5B4C046}"/>
                      </a:ext>
                    </a:extLst>
                  </p:cNvPr>
                  <p:cNvSpPr/>
                  <p:nvPr/>
                </p:nvSpPr>
                <p:spPr>
                  <a:xfrm>
                    <a:off x="3597096" y="2068999"/>
                    <a:ext cx="166274" cy="217933"/>
                  </a:xfrm>
                  <a:prstGeom prst="rect">
                    <a:avLst/>
                  </a:prstGeom>
                  <a:blipFill>
                    <a:blip r:embed="rId2"/>
                    <a:stretch>
                      <a:fillRect/>
                    </a:stretch>
                  </a:blipFill>
                  <a:ln w="25400">
                    <a:solidFill>
                      <a:schemeClr val="tx1"/>
                    </a:solidFill>
                  </a:ln>
                  <a:effectLst>
                    <a:outerShdw blurRad="50800" dist="50800" dir="5400000" algn="ctr" rotWithShape="0">
                      <a:schemeClr val="tx1">
                        <a:lumMod val="50000"/>
                        <a:lumOff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id="{9045CD16-306A-4488-A15C-67CFEE38F00D}"/>
                      </a:ext>
                    </a:extLst>
                  </p:cNvPr>
                  <p:cNvSpPr/>
                  <p:nvPr/>
                </p:nvSpPr>
                <p:spPr>
                  <a:xfrm>
                    <a:off x="3681371" y="2151083"/>
                    <a:ext cx="166274" cy="217933"/>
                  </a:xfrm>
                  <a:prstGeom prst="rect">
                    <a:avLst/>
                  </a:prstGeom>
                  <a:blipFill>
                    <a:blip r:embed="rId2"/>
                    <a:stretch>
                      <a:fillRect/>
                    </a:stretch>
                  </a:blipFill>
                  <a:ln w="25400">
                    <a:solidFill>
                      <a:schemeClr val="tx1"/>
                    </a:solidFill>
                  </a:ln>
                  <a:effectLst>
                    <a:outerShdw blurRad="50800" dist="50800" dir="5400000" algn="ctr" rotWithShape="0">
                      <a:schemeClr val="tx1">
                        <a:lumMod val="50000"/>
                        <a:lumOff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 name="Group 9">
                  <a:extLst>
                    <a:ext uri="{FF2B5EF4-FFF2-40B4-BE49-F238E27FC236}">
                      <a16:creationId xmlns:a16="http://schemas.microsoft.com/office/drawing/2014/main" id="{1B0777F3-AE23-4100-8DE6-CC0A5C0E9509}"/>
                    </a:ext>
                  </a:extLst>
                </p:cNvPr>
                <p:cNvGrpSpPr/>
                <p:nvPr/>
              </p:nvGrpSpPr>
              <p:grpSpPr>
                <a:xfrm>
                  <a:off x="3992458" y="3425126"/>
                  <a:ext cx="325300" cy="382101"/>
                  <a:chOff x="3522345" y="1986915"/>
                  <a:chExt cx="325300" cy="382101"/>
                </a:xfrm>
              </p:grpSpPr>
              <p:sp>
                <p:nvSpPr>
                  <p:cNvPr id="15" name="Rectangle 14">
                    <a:extLst>
                      <a:ext uri="{FF2B5EF4-FFF2-40B4-BE49-F238E27FC236}">
                        <a16:creationId xmlns:a16="http://schemas.microsoft.com/office/drawing/2014/main" id="{9339F958-3FE9-404C-9B62-541FB43F5074}"/>
                      </a:ext>
                    </a:extLst>
                  </p:cNvPr>
                  <p:cNvSpPr/>
                  <p:nvPr/>
                </p:nvSpPr>
                <p:spPr>
                  <a:xfrm>
                    <a:off x="3522345" y="1986915"/>
                    <a:ext cx="166274" cy="217933"/>
                  </a:xfrm>
                  <a:prstGeom prst="rect">
                    <a:avLst/>
                  </a:prstGeom>
                  <a:blipFill>
                    <a:blip r:embed="rId2"/>
                    <a:stretch>
                      <a:fillRect/>
                    </a:stretch>
                  </a:blipFill>
                  <a:ln w="25400">
                    <a:solidFill>
                      <a:schemeClr val="tx1"/>
                    </a:solidFill>
                  </a:ln>
                  <a:effectLst>
                    <a:outerShdw blurRad="50800" dist="50800" dir="5400000" algn="ctr" rotWithShape="0">
                      <a:schemeClr val="tx1">
                        <a:lumMod val="50000"/>
                        <a:lumOff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EEE0BE96-E223-4811-B2D2-74B10F78C367}"/>
                      </a:ext>
                    </a:extLst>
                  </p:cNvPr>
                  <p:cNvSpPr/>
                  <p:nvPr/>
                </p:nvSpPr>
                <p:spPr>
                  <a:xfrm>
                    <a:off x="3597096" y="2068999"/>
                    <a:ext cx="166274" cy="217933"/>
                  </a:xfrm>
                  <a:prstGeom prst="rect">
                    <a:avLst/>
                  </a:prstGeom>
                  <a:blipFill>
                    <a:blip r:embed="rId2"/>
                    <a:stretch>
                      <a:fillRect/>
                    </a:stretch>
                  </a:blipFill>
                  <a:ln w="25400">
                    <a:solidFill>
                      <a:schemeClr val="tx1"/>
                    </a:solidFill>
                  </a:ln>
                  <a:effectLst>
                    <a:outerShdw blurRad="50800" dist="50800" dir="5400000" algn="ctr" rotWithShape="0">
                      <a:schemeClr val="tx1">
                        <a:lumMod val="50000"/>
                        <a:lumOff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D147242C-AB0A-4D11-844C-8AFBFA600815}"/>
                      </a:ext>
                    </a:extLst>
                  </p:cNvPr>
                  <p:cNvSpPr/>
                  <p:nvPr/>
                </p:nvSpPr>
                <p:spPr>
                  <a:xfrm>
                    <a:off x="3681371" y="2151083"/>
                    <a:ext cx="166274" cy="217933"/>
                  </a:xfrm>
                  <a:prstGeom prst="rect">
                    <a:avLst/>
                  </a:prstGeom>
                  <a:blipFill>
                    <a:blip r:embed="rId2"/>
                    <a:stretch>
                      <a:fillRect/>
                    </a:stretch>
                  </a:blipFill>
                  <a:ln w="25400">
                    <a:solidFill>
                      <a:schemeClr val="tx1"/>
                    </a:solidFill>
                  </a:ln>
                  <a:effectLst>
                    <a:outerShdw blurRad="50800" dist="50800" dir="5400000" algn="ctr" rotWithShape="0">
                      <a:schemeClr val="tx1">
                        <a:lumMod val="50000"/>
                        <a:lumOff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1" name="Group 10">
                  <a:extLst>
                    <a:ext uri="{FF2B5EF4-FFF2-40B4-BE49-F238E27FC236}">
                      <a16:creationId xmlns:a16="http://schemas.microsoft.com/office/drawing/2014/main" id="{BD0B03C1-2145-403D-B350-8C4BCC29904B}"/>
                    </a:ext>
                  </a:extLst>
                </p:cNvPr>
                <p:cNvGrpSpPr/>
                <p:nvPr/>
              </p:nvGrpSpPr>
              <p:grpSpPr>
                <a:xfrm>
                  <a:off x="4424775" y="3425126"/>
                  <a:ext cx="325300" cy="382101"/>
                  <a:chOff x="3522345" y="1986915"/>
                  <a:chExt cx="325300" cy="382101"/>
                </a:xfrm>
              </p:grpSpPr>
              <p:sp>
                <p:nvSpPr>
                  <p:cNvPr id="12" name="Rectangle 11">
                    <a:extLst>
                      <a:ext uri="{FF2B5EF4-FFF2-40B4-BE49-F238E27FC236}">
                        <a16:creationId xmlns:a16="http://schemas.microsoft.com/office/drawing/2014/main" id="{CDA81E40-A5DD-4270-B199-2E31EC1B85F0}"/>
                      </a:ext>
                    </a:extLst>
                  </p:cNvPr>
                  <p:cNvSpPr/>
                  <p:nvPr/>
                </p:nvSpPr>
                <p:spPr>
                  <a:xfrm>
                    <a:off x="3522345" y="1986915"/>
                    <a:ext cx="166274" cy="217933"/>
                  </a:xfrm>
                  <a:prstGeom prst="rect">
                    <a:avLst/>
                  </a:prstGeom>
                  <a:blipFill>
                    <a:blip r:embed="rId2"/>
                    <a:stretch>
                      <a:fillRect/>
                    </a:stretch>
                  </a:blipFill>
                  <a:ln w="25400">
                    <a:solidFill>
                      <a:schemeClr val="tx1"/>
                    </a:solidFill>
                  </a:ln>
                  <a:effectLst>
                    <a:outerShdw blurRad="50800" dist="50800" dir="5400000" algn="ctr" rotWithShape="0">
                      <a:schemeClr val="tx1">
                        <a:lumMod val="50000"/>
                        <a:lumOff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D5341B07-93B7-4AF7-BB94-F5D24E3AB95E}"/>
                      </a:ext>
                    </a:extLst>
                  </p:cNvPr>
                  <p:cNvSpPr/>
                  <p:nvPr/>
                </p:nvSpPr>
                <p:spPr>
                  <a:xfrm>
                    <a:off x="3597096" y="2068999"/>
                    <a:ext cx="166274" cy="217933"/>
                  </a:xfrm>
                  <a:prstGeom prst="rect">
                    <a:avLst/>
                  </a:prstGeom>
                  <a:blipFill>
                    <a:blip r:embed="rId2"/>
                    <a:stretch>
                      <a:fillRect/>
                    </a:stretch>
                  </a:blipFill>
                  <a:ln w="25400">
                    <a:solidFill>
                      <a:schemeClr val="tx1"/>
                    </a:solidFill>
                  </a:ln>
                  <a:effectLst>
                    <a:outerShdw blurRad="50800" dist="50800" dir="5400000" algn="ctr" rotWithShape="0">
                      <a:schemeClr val="tx1">
                        <a:lumMod val="50000"/>
                        <a:lumOff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E7FD9CFB-BA16-48F0-AB38-F66159C9C687}"/>
                      </a:ext>
                    </a:extLst>
                  </p:cNvPr>
                  <p:cNvSpPr/>
                  <p:nvPr/>
                </p:nvSpPr>
                <p:spPr>
                  <a:xfrm>
                    <a:off x="3681371" y="2151083"/>
                    <a:ext cx="166274" cy="217933"/>
                  </a:xfrm>
                  <a:prstGeom prst="rect">
                    <a:avLst/>
                  </a:prstGeom>
                  <a:blipFill>
                    <a:blip r:embed="rId2"/>
                    <a:stretch>
                      <a:fillRect/>
                    </a:stretch>
                  </a:blipFill>
                  <a:ln w="25400">
                    <a:solidFill>
                      <a:schemeClr val="tx1"/>
                    </a:solidFill>
                  </a:ln>
                  <a:effectLst>
                    <a:outerShdw blurRad="50800" dist="50800" dir="5400000" algn="ctr" rotWithShape="0">
                      <a:schemeClr val="tx1">
                        <a:lumMod val="50000"/>
                        <a:lumOff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sp>
            <p:nvSpPr>
              <p:cNvPr id="8" name="Arrow: Curved Left 7">
                <a:extLst>
                  <a:ext uri="{FF2B5EF4-FFF2-40B4-BE49-F238E27FC236}">
                    <a16:creationId xmlns:a16="http://schemas.microsoft.com/office/drawing/2014/main" id="{56F1F191-7ADD-4018-B6E5-57F15610C496}"/>
                  </a:ext>
                </a:extLst>
              </p:cNvPr>
              <p:cNvSpPr/>
              <p:nvPr/>
            </p:nvSpPr>
            <p:spPr>
              <a:xfrm>
                <a:off x="2293193" y="1723688"/>
                <a:ext cx="181448" cy="367246"/>
              </a:xfrm>
              <a:prstGeom prst="curvedLeftArrow">
                <a:avLst/>
              </a:prstGeom>
              <a:solidFill>
                <a:schemeClr val="tx2">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6" name="Rectangle: Rounded Corners 5">
              <a:extLst>
                <a:ext uri="{FF2B5EF4-FFF2-40B4-BE49-F238E27FC236}">
                  <a16:creationId xmlns:a16="http://schemas.microsoft.com/office/drawing/2014/main" id="{9AD9AFF3-F07B-477E-987B-3BE4866B11D0}"/>
                </a:ext>
              </a:extLst>
            </p:cNvPr>
            <p:cNvSpPr/>
            <p:nvPr/>
          </p:nvSpPr>
          <p:spPr>
            <a:xfrm>
              <a:off x="2603586" y="2052027"/>
              <a:ext cx="1974591" cy="616248"/>
            </a:xfrm>
            <a:prstGeom prst="roundRect">
              <a:avLst/>
            </a:prstGeom>
            <a:solidFill>
              <a:schemeClr val="accent3">
                <a:lumMod val="50000"/>
                <a:alpha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Transaction</a:t>
              </a:r>
            </a:p>
          </p:txBody>
        </p:sp>
      </p:grpSp>
      <p:grpSp>
        <p:nvGrpSpPr>
          <p:cNvPr id="80" name="Group 79">
            <a:extLst>
              <a:ext uri="{FF2B5EF4-FFF2-40B4-BE49-F238E27FC236}">
                <a16:creationId xmlns:a16="http://schemas.microsoft.com/office/drawing/2014/main" id="{6013B6D0-435B-483B-A8A1-78E79F34C64F}"/>
              </a:ext>
            </a:extLst>
          </p:cNvPr>
          <p:cNvGrpSpPr/>
          <p:nvPr/>
        </p:nvGrpSpPr>
        <p:grpSpPr>
          <a:xfrm>
            <a:off x="3374780" y="4426940"/>
            <a:ext cx="1974591" cy="616248"/>
            <a:chOff x="2603586" y="4772493"/>
            <a:chExt cx="1974591" cy="616248"/>
          </a:xfrm>
        </p:grpSpPr>
        <p:grpSp>
          <p:nvGrpSpPr>
            <p:cNvPr id="22" name="Group 21">
              <a:extLst>
                <a:ext uri="{FF2B5EF4-FFF2-40B4-BE49-F238E27FC236}">
                  <a16:creationId xmlns:a16="http://schemas.microsoft.com/office/drawing/2014/main" id="{FBE3B3B6-75A6-4E2E-AD59-70CEFF7E5152}"/>
                </a:ext>
              </a:extLst>
            </p:cNvPr>
            <p:cNvGrpSpPr/>
            <p:nvPr/>
          </p:nvGrpSpPr>
          <p:grpSpPr>
            <a:xfrm>
              <a:off x="2833048" y="4884804"/>
              <a:ext cx="1515667" cy="391626"/>
              <a:chOff x="958974" y="1699308"/>
              <a:chExt cx="1515667" cy="391626"/>
            </a:xfrm>
          </p:grpSpPr>
          <p:grpSp>
            <p:nvGrpSpPr>
              <p:cNvPr id="24" name="Group 23">
                <a:extLst>
                  <a:ext uri="{FF2B5EF4-FFF2-40B4-BE49-F238E27FC236}">
                    <a16:creationId xmlns:a16="http://schemas.microsoft.com/office/drawing/2014/main" id="{643C8B2C-DEEE-4A6B-9D69-1BA4993C9752}"/>
                  </a:ext>
                </a:extLst>
              </p:cNvPr>
              <p:cNvGrpSpPr/>
              <p:nvPr/>
            </p:nvGrpSpPr>
            <p:grpSpPr>
              <a:xfrm>
                <a:off x="958974" y="1699308"/>
                <a:ext cx="1189935" cy="382101"/>
                <a:chOff x="3560140" y="3425126"/>
                <a:chExt cx="1189935" cy="382101"/>
              </a:xfrm>
            </p:grpSpPr>
            <p:grpSp>
              <p:nvGrpSpPr>
                <p:cNvPr id="26" name="Group 25">
                  <a:extLst>
                    <a:ext uri="{FF2B5EF4-FFF2-40B4-BE49-F238E27FC236}">
                      <a16:creationId xmlns:a16="http://schemas.microsoft.com/office/drawing/2014/main" id="{E10B4C4A-EC48-4C8D-988E-10CCF3410803}"/>
                    </a:ext>
                  </a:extLst>
                </p:cNvPr>
                <p:cNvGrpSpPr/>
                <p:nvPr/>
              </p:nvGrpSpPr>
              <p:grpSpPr>
                <a:xfrm>
                  <a:off x="3560140" y="3425126"/>
                  <a:ext cx="325300" cy="382101"/>
                  <a:chOff x="3522345" y="1986915"/>
                  <a:chExt cx="325300" cy="382101"/>
                </a:xfrm>
              </p:grpSpPr>
              <p:sp>
                <p:nvSpPr>
                  <p:cNvPr id="35" name="Rectangle 34">
                    <a:extLst>
                      <a:ext uri="{FF2B5EF4-FFF2-40B4-BE49-F238E27FC236}">
                        <a16:creationId xmlns:a16="http://schemas.microsoft.com/office/drawing/2014/main" id="{7EA35884-18A8-415F-9C6D-E54C5FA6B1B9}"/>
                      </a:ext>
                    </a:extLst>
                  </p:cNvPr>
                  <p:cNvSpPr/>
                  <p:nvPr/>
                </p:nvSpPr>
                <p:spPr>
                  <a:xfrm>
                    <a:off x="3522345" y="1986915"/>
                    <a:ext cx="166274" cy="217933"/>
                  </a:xfrm>
                  <a:prstGeom prst="rect">
                    <a:avLst/>
                  </a:prstGeom>
                  <a:blipFill>
                    <a:blip r:embed="rId2"/>
                    <a:stretch>
                      <a:fillRect/>
                    </a:stretch>
                  </a:blipFill>
                  <a:ln w="25400">
                    <a:solidFill>
                      <a:schemeClr val="tx1"/>
                    </a:solidFill>
                  </a:ln>
                  <a:effectLst>
                    <a:outerShdw blurRad="50800" dist="50800" dir="5400000" algn="ctr" rotWithShape="0">
                      <a:schemeClr val="tx1">
                        <a:lumMod val="50000"/>
                        <a:lumOff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Rectangle 35">
                    <a:extLst>
                      <a:ext uri="{FF2B5EF4-FFF2-40B4-BE49-F238E27FC236}">
                        <a16:creationId xmlns:a16="http://schemas.microsoft.com/office/drawing/2014/main" id="{7F3C8F83-C359-432E-9AD2-F78E9617A28A}"/>
                      </a:ext>
                    </a:extLst>
                  </p:cNvPr>
                  <p:cNvSpPr/>
                  <p:nvPr/>
                </p:nvSpPr>
                <p:spPr>
                  <a:xfrm>
                    <a:off x="3597096" y="2068999"/>
                    <a:ext cx="166274" cy="217933"/>
                  </a:xfrm>
                  <a:prstGeom prst="rect">
                    <a:avLst/>
                  </a:prstGeom>
                  <a:blipFill>
                    <a:blip r:embed="rId2"/>
                    <a:stretch>
                      <a:fillRect/>
                    </a:stretch>
                  </a:blipFill>
                  <a:ln w="25400">
                    <a:solidFill>
                      <a:schemeClr val="tx1"/>
                    </a:solidFill>
                  </a:ln>
                  <a:effectLst>
                    <a:outerShdw blurRad="50800" dist="50800" dir="5400000" algn="ctr" rotWithShape="0">
                      <a:schemeClr val="tx1">
                        <a:lumMod val="50000"/>
                        <a:lumOff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Rectangle 36">
                    <a:extLst>
                      <a:ext uri="{FF2B5EF4-FFF2-40B4-BE49-F238E27FC236}">
                        <a16:creationId xmlns:a16="http://schemas.microsoft.com/office/drawing/2014/main" id="{3863A87C-E5B9-4FDF-8893-0EA7CDD05007}"/>
                      </a:ext>
                    </a:extLst>
                  </p:cNvPr>
                  <p:cNvSpPr/>
                  <p:nvPr/>
                </p:nvSpPr>
                <p:spPr>
                  <a:xfrm>
                    <a:off x="3681371" y="2151083"/>
                    <a:ext cx="166274" cy="217933"/>
                  </a:xfrm>
                  <a:prstGeom prst="rect">
                    <a:avLst/>
                  </a:prstGeom>
                  <a:blipFill>
                    <a:blip r:embed="rId2"/>
                    <a:stretch>
                      <a:fillRect/>
                    </a:stretch>
                  </a:blipFill>
                  <a:ln w="25400">
                    <a:solidFill>
                      <a:schemeClr val="tx1"/>
                    </a:solidFill>
                  </a:ln>
                  <a:effectLst>
                    <a:outerShdw blurRad="50800" dist="50800" dir="5400000" algn="ctr" rotWithShape="0">
                      <a:schemeClr val="tx1">
                        <a:lumMod val="50000"/>
                        <a:lumOff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7" name="Group 26">
                  <a:extLst>
                    <a:ext uri="{FF2B5EF4-FFF2-40B4-BE49-F238E27FC236}">
                      <a16:creationId xmlns:a16="http://schemas.microsoft.com/office/drawing/2014/main" id="{9A693DFC-3BF9-46B7-9571-C8DF01F267B3}"/>
                    </a:ext>
                  </a:extLst>
                </p:cNvPr>
                <p:cNvGrpSpPr/>
                <p:nvPr/>
              </p:nvGrpSpPr>
              <p:grpSpPr>
                <a:xfrm>
                  <a:off x="3992458" y="3425126"/>
                  <a:ext cx="325300" cy="382101"/>
                  <a:chOff x="3522345" y="1986915"/>
                  <a:chExt cx="325300" cy="382101"/>
                </a:xfrm>
              </p:grpSpPr>
              <p:sp>
                <p:nvSpPr>
                  <p:cNvPr id="32" name="Rectangle 31">
                    <a:extLst>
                      <a:ext uri="{FF2B5EF4-FFF2-40B4-BE49-F238E27FC236}">
                        <a16:creationId xmlns:a16="http://schemas.microsoft.com/office/drawing/2014/main" id="{CDFDBF91-99CD-4BFB-9D1E-490599205AEF}"/>
                      </a:ext>
                    </a:extLst>
                  </p:cNvPr>
                  <p:cNvSpPr/>
                  <p:nvPr/>
                </p:nvSpPr>
                <p:spPr>
                  <a:xfrm>
                    <a:off x="3522345" y="1986915"/>
                    <a:ext cx="166274" cy="217933"/>
                  </a:xfrm>
                  <a:prstGeom prst="rect">
                    <a:avLst/>
                  </a:prstGeom>
                  <a:blipFill>
                    <a:blip r:embed="rId2"/>
                    <a:stretch>
                      <a:fillRect/>
                    </a:stretch>
                  </a:blipFill>
                  <a:ln w="25400">
                    <a:solidFill>
                      <a:schemeClr val="tx1"/>
                    </a:solidFill>
                  </a:ln>
                  <a:effectLst>
                    <a:outerShdw blurRad="50800" dist="50800" dir="5400000" algn="ctr" rotWithShape="0">
                      <a:schemeClr val="tx1">
                        <a:lumMod val="50000"/>
                        <a:lumOff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32">
                    <a:extLst>
                      <a:ext uri="{FF2B5EF4-FFF2-40B4-BE49-F238E27FC236}">
                        <a16:creationId xmlns:a16="http://schemas.microsoft.com/office/drawing/2014/main" id="{97A6C134-827D-4E59-902B-F5BD0865D727}"/>
                      </a:ext>
                    </a:extLst>
                  </p:cNvPr>
                  <p:cNvSpPr/>
                  <p:nvPr/>
                </p:nvSpPr>
                <p:spPr>
                  <a:xfrm>
                    <a:off x="3597096" y="2068999"/>
                    <a:ext cx="166274" cy="217933"/>
                  </a:xfrm>
                  <a:prstGeom prst="rect">
                    <a:avLst/>
                  </a:prstGeom>
                  <a:blipFill>
                    <a:blip r:embed="rId2"/>
                    <a:stretch>
                      <a:fillRect/>
                    </a:stretch>
                  </a:blipFill>
                  <a:ln w="25400">
                    <a:solidFill>
                      <a:schemeClr val="tx1"/>
                    </a:solidFill>
                  </a:ln>
                  <a:effectLst>
                    <a:outerShdw blurRad="50800" dist="50800" dir="5400000" algn="ctr" rotWithShape="0">
                      <a:schemeClr val="tx1">
                        <a:lumMod val="50000"/>
                        <a:lumOff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a:extLst>
                      <a:ext uri="{FF2B5EF4-FFF2-40B4-BE49-F238E27FC236}">
                        <a16:creationId xmlns:a16="http://schemas.microsoft.com/office/drawing/2014/main" id="{31104AED-AD7A-4937-B5AF-CA6B6175CDA7}"/>
                      </a:ext>
                    </a:extLst>
                  </p:cNvPr>
                  <p:cNvSpPr/>
                  <p:nvPr/>
                </p:nvSpPr>
                <p:spPr>
                  <a:xfrm>
                    <a:off x="3681371" y="2151083"/>
                    <a:ext cx="166274" cy="217933"/>
                  </a:xfrm>
                  <a:prstGeom prst="rect">
                    <a:avLst/>
                  </a:prstGeom>
                  <a:blipFill>
                    <a:blip r:embed="rId2"/>
                    <a:stretch>
                      <a:fillRect/>
                    </a:stretch>
                  </a:blipFill>
                  <a:ln w="25400">
                    <a:solidFill>
                      <a:schemeClr val="tx1"/>
                    </a:solidFill>
                  </a:ln>
                  <a:effectLst>
                    <a:outerShdw blurRad="50800" dist="50800" dir="5400000" algn="ctr" rotWithShape="0">
                      <a:schemeClr val="tx1">
                        <a:lumMod val="50000"/>
                        <a:lumOff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8" name="Group 27">
                  <a:extLst>
                    <a:ext uri="{FF2B5EF4-FFF2-40B4-BE49-F238E27FC236}">
                      <a16:creationId xmlns:a16="http://schemas.microsoft.com/office/drawing/2014/main" id="{E86707A8-5FB4-4076-B743-28116B2D4674}"/>
                    </a:ext>
                  </a:extLst>
                </p:cNvPr>
                <p:cNvGrpSpPr/>
                <p:nvPr/>
              </p:nvGrpSpPr>
              <p:grpSpPr>
                <a:xfrm>
                  <a:off x="4424775" y="3425126"/>
                  <a:ext cx="325300" cy="382101"/>
                  <a:chOff x="3522345" y="1986915"/>
                  <a:chExt cx="325300" cy="382101"/>
                </a:xfrm>
              </p:grpSpPr>
              <p:sp>
                <p:nvSpPr>
                  <p:cNvPr id="29" name="Rectangle 28">
                    <a:extLst>
                      <a:ext uri="{FF2B5EF4-FFF2-40B4-BE49-F238E27FC236}">
                        <a16:creationId xmlns:a16="http://schemas.microsoft.com/office/drawing/2014/main" id="{6EBE89A0-9C02-4A8B-9A51-9AD8957955C8}"/>
                      </a:ext>
                    </a:extLst>
                  </p:cNvPr>
                  <p:cNvSpPr/>
                  <p:nvPr/>
                </p:nvSpPr>
                <p:spPr>
                  <a:xfrm>
                    <a:off x="3522345" y="1986915"/>
                    <a:ext cx="166274" cy="217933"/>
                  </a:xfrm>
                  <a:prstGeom prst="rect">
                    <a:avLst/>
                  </a:prstGeom>
                  <a:blipFill>
                    <a:blip r:embed="rId2"/>
                    <a:stretch>
                      <a:fillRect/>
                    </a:stretch>
                  </a:blipFill>
                  <a:ln w="25400">
                    <a:solidFill>
                      <a:schemeClr val="tx1"/>
                    </a:solidFill>
                  </a:ln>
                  <a:effectLst>
                    <a:outerShdw blurRad="50800" dist="50800" dir="5400000" algn="ctr" rotWithShape="0">
                      <a:schemeClr val="tx1">
                        <a:lumMod val="50000"/>
                        <a:lumOff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Rectangle 29">
                    <a:extLst>
                      <a:ext uri="{FF2B5EF4-FFF2-40B4-BE49-F238E27FC236}">
                        <a16:creationId xmlns:a16="http://schemas.microsoft.com/office/drawing/2014/main" id="{8BE6620E-21A6-4C44-8037-996614468684}"/>
                      </a:ext>
                    </a:extLst>
                  </p:cNvPr>
                  <p:cNvSpPr/>
                  <p:nvPr/>
                </p:nvSpPr>
                <p:spPr>
                  <a:xfrm>
                    <a:off x="3597096" y="2068999"/>
                    <a:ext cx="166274" cy="217933"/>
                  </a:xfrm>
                  <a:prstGeom prst="rect">
                    <a:avLst/>
                  </a:prstGeom>
                  <a:blipFill>
                    <a:blip r:embed="rId2"/>
                    <a:stretch>
                      <a:fillRect/>
                    </a:stretch>
                  </a:blipFill>
                  <a:ln w="25400">
                    <a:solidFill>
                      <a:schemeClr val="tx1"/>
                    </a:solidFill>
                  </a:ln>
                  <a:effectLst>
                    <a:outerShdw blurRad="50800" dist="50800" dir="5400000" algn="ctr" rotWithShape="0">
                      <a:schemeClr val="tx1">
                        <a:lumMod val="50000"/>
                        <a:lumOff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30">
                    <a:extLst>
                      <a:ext uri="{FF2B5EF4-FFF2-40B4-BE49-F238E27FC236}">
                        <a16:creationId xmlns:a16="http://schemas.microsoft.com/office/drawing/2014/main" id="{A18A71F4-732E-4B29-8265-7E0D3A04A2A1}"/>
                      </a:ext>
                    </a:extLst>
                  </p:cNvPr>
                  <p:cNvSpPr/>
                  <p:nvPr/>
                </p:nvSpPr>
                <p:spPr>
                  <a:xfrm>
                    <a:off x="3681371" y="2151083"/>
                    <a:ext cx="166274" cy="217933"/>
                  </a:xfrm>
                  <a:prstGeom prst="rect">
                    <a:avLst/>
                  </a:prstGeom>
                  <a:blipFill>
                    <a:blip r:embed="rId2"/>
                    <a:stretch>
                      <a:fillRect/>
                    </a:stretch>
                  </a:blipFill>
                  <a:ln w="25400">
                    <a:solidFill>
                      <a:schemeClr val="tx1"/>
                    </a:solidFill>
                  </a:ln>
                  <a:effectLst>
                    <a:outerShdw blurRad="50800" dist="50800" dir="5400000" algn="ctr" rotWithShape="0">
                      <a:schemeClr val="tx1">
                        <a:lumMod val="50000"/>
                        <a:lumOff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sp>
            <p:nvSpPr>
              <p:cNvPr id="25" name="Arrow: Curved Left 24">
                <a:extLst>
                  <a:ext uri="{FF2B5EF4-FFF2-40B4-BE49-F238E27FC236}">
                    <a16:creationId xmlns:a16="http://schemas.microsoft.com/office/drawing/2014/main" id="{480EEE7D-B161-42AF-A5AE-1E576B55F548}"/>
                  </a:ext>
                </a:extLst>
              </p:cNvPr>
              <p:cNvSpPr/>
              <p:nvPr/>
            </p:nvSpPr>
            <p:spPr>
              <a:xfrm>
                <a:off x="2293193" y="1723688"/>
                <a:ext cx="181448" cy="367246"/>
              </a:xfrm>
              <a:prstGeom prst="curvedLeftArrow">
                <a:avLst/>
              </a:prstGeom>
              <a:solidFill>
                <a:schemeClr val="tx2">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23" name="Rectangle: Rounded Corners 22">
              <a:extLst>
                <a:ext uri="{FF2B5EF4-FFF2-40B4-BE49-F238E27FC236}">
                  <a16:creationId xmlns:a16="http://schemas.microsoft.com/office/drawing/2014/main" id="{F9768ABE-2006-4120-9A6D-F486AC30A45C}"/>
                </a:ext>
              </a:extLst>
            </p:cNvPr>
            <p:cNvSpPr/>
            <p:nvPr/>
          </p:nvSpPr>
          <p:spPr>
            <a:xfrm>
              <a:off x="2603586" y="4772493"/>
              <a:ext cx="1974591" cy="616248"/>
            </a:xfrm>
            <a:prstGeom prst="roundRect">
              <a:avLst/>
            </a:prstGeom>
            <a:solidFill>
              <a:schemeClr val="accent3">
                <a:lumMod val="50000"/>
                <a:alpha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Transaction</a:t>
              </a:r>
            </a:p>
          </p:txBody>
        </p:sp>
      </p:grpSp>
      <p:cxnSp>
        <p:nvCxnSpPr>
          <p:cNvPr id="55" name="Straight Connector 54">
            <a:extLst>
              <a:ext uri="{FF2B5EF4-FFF2-40B4-BE49-F238E27FC236}">
                <a16:creationId xmlns:a16="http://schemas.microsoft.com/office/drawing/2014/main" id="{AFCA99AC-4646-4939-9405-254DFEE9E60E}"/>
              </a:ext>
            </a:extLst>
          </p:cNvPr>
          <p:cNvCxnSpPr>
            <a:cxnSpLocks/>
          </p:cNvCxnSpPr>
          <p:nvPr/>
        </p:nvCxnSpPr>
        <p:spPr>
          <a:xfrm>
            <a:off x="3114300" y="3369866"/>
            <a:ext cx="3656682" cy="0"/>
          </a:xfrm>
          <a:prstGeom prst="line">
            <a:avLst/>
          </a:prstGeom>
          <a:ln>
            <a:solidFill>
              <a:schemeClr val="bg1">
                <a:lumMod val="50000"/>
              </a:schemeClr>
            </a:solidFill>
            <a:prstDash val="sysDash"/>
          </a:ln>
          <a:effectLst/>
        </p:spPr>
        <p:style>
          <a:lnRef idx="2">
            <a:schemeClr val="accent1"/>
          </a:lnRef>
          <a:fillRef idx="0">
            <a:schemeClr val="accent1"/>
          </a:fillRef>
          <a:effectRef idx="1">
            <a:schemeClr val="accent1"/>
          </a:effectRef>
          <a:fontRef idx="minor">
            <a:schemeClr val="tx1"/>
          </a:fontRef>
        </p:style>
      </p:cxnSp>
      <p:grpSp>
        <p:nvGrpSpPr>
          <p:cNvPr id="79" name="Group 78">
            <a:extLst>
              <a:ext uri="{FF2B5EF4-FFF2-40B4-BE49-F238E27FC236}">
                <a16:creationId xmlns:a16="http://schemas.microsoft.com/office/drawing/2014/main" id="{3D2408B5-5C4C-44C8-BEFD-465F147D37B5}"/>
              </a:ext>
            </a:extLst>
          </p:cNvPr>
          <p:cNvGrpSpPr/>
          <p:nvPr/>
        </p:nvGrpSpPr>
        <p:grpSpPr>
          <a:xfrm>
            <a:off x="3374780" y="3066707"/>
            <a:ext cx="1974591" cy="616248"/>
            <a:chOff x="2603586" y="3412260"/>
            <a:chExt cx="1974591" cy="616248"/>
          </a:xfrm>
        </p:grpSpPr>
        <p:grpSp>
          <p:nvGrpSpPr>
            <p:cNvPr id="39" name="Group 38">
              <a:extLst>
                <a:ext uri="{FF2B5EF4-FFF2-40B4-BE49-F238E27FC236}">
                  <a16:creationId xmlns:a16="http://schemas.microsoft.com/office/drawing/2014/main" id="{D4B78D4D-2FDE-4AA4-B081-4866F59BCAB6}"/>
                </a:ext>
              </a:extLst>
            </p:cNvPr>
            <p:cNvGrpSpPr/>
            <p:nvPr/>
          </p:nvGrpSpPr>
          <p:grpSpPr>
            <a:xfrm>
              <a:off x="2833048" y="3524571"/>
              <a:ext cx="1515667" cy="391626"/>
              <a:chOff x="958974" y="1699308"/>
              <a:chExt cx="1515667" cy="391626"/>
            </a:xfrm>
          </p:grpSpPr>
          <p:grpSp>
            <p:nvGrpSpPr>
              <p:cNvPr id="41" name="Group 40">
                <a:extLst>
                  <a:ext uri="{FF2B5EF4-FFF2-40B4-BE49-F238E27FC236}">
                    <a16:creationId xmlns:a16="http://schemas.microsoft.com/office/drawing/2014/main" id="{A088F607-DFA2-42B1-90C1-1B33234E18C0}"/>
                  </a:ext>
                </a:extLst>
              </p:cNvPr>
              <p:cNvGrpSpPr/>
              <p:nvPr/>
            </p:nvGrpSpPr>
            <p:grpSpPr>
              <a:xfrm>
                <a:off x="958974" y="1699308"/>
                <a:ext cx="1189935" cy="382101"/>
                <a:chOff x="3560140" y="3425126"/>
                <a:chExt cx="1189935" cy="382101"/>
              </a:xfrm>
            </p:grpSpPr>
            <p:grpSp>
              <p:nvGrpSpPr>
                <p:cNvPr id="43" name="Group 42">
                  <a:extLst>
                    <a:ext uri="{FF2B5EF4-FFF2-40B4-BE49-F238E27FC236}">
                      <a16:creationId xmlns:a16="http://schemas.microsoft.com/office/drawing/2014/main" id="{F7A5B339-6E41-45E2-B1DF-395AF477007B}"/>
                    </a:ext>
                  </a:extLst>
                </p:cNvPr>
                <p:cNvGrpSpPr/>
                <p:nvPr/>
              </p:nvGrpSpPr>
              <p:grpSpPr>
                <a:xfrm>
                  <a:off x="3560140" y="3425126"/>
                  <a:ext cx="325300" cy="382101"/>
                  <a:chOff x="3522345" y="1986915"/>
                  <a:chExt cx="325300" cy="382101"/>
                </a:xfrm>
              </p:grpSpPr>
              <p:sp>
                <p:nvSpPr>
                  <p:cNvPr id="52" name="Rectangle 51">
                    <a:extLst>
                      <a:ext uri="{FF2B5EF4-FFF2-40B4-BE49-F238E27FC236}">
                        <a16:creationId xmlns:a16="http://schemas.microsoft.com/office/drawing/2014/main" id="{AB9AD769-448F-4BD3-A14F-497E1E8B7730}"/>
                      </a:ext>
                    </a:extLst>
                  </p:cNvPr>
                  <p:cNvSpPr/>
                  <p:nvPr/>
                </p:nvSpPr>
                <p:spPr>
                  <a:xfrm>
                    <a:off x="3522345" y="1986915"/>
                    <a:ext cx="166274" cy="217933"/>
                  </a:xfrm>
                  <a:prstGeom prst="rect">
                    <a:avLst/>
                  </a:prstGeom>
                  <a:blipFill>
                    <a:blip r:embed="rId2"/>
                    <a:stretch>
                      <a:fillRect/>
                    </a:stretch>
                  </a:blipFill>
                  <a:ln w="25400">
                    <a:solidFill>
                      <a:schemeClr val="tx1"/>
                    </a:solidFill>
                  </a:ln>
                  <a:effectLst>
                    <a:outerShdw blurRad="50800" dist="50800" dir="5400000" algn="ctr" rotWithShape="0">
                      <a:schemeClr val="tx1">
                        <a:lumMod val="50000"/>
                        <a:lumOff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Rectangle 52">
                    <a:extLst>
                      <a:ext uri="{FF2B5EF4-FFF2-40B4-BE49-F238E27FC236}">
                        <a16:creationId xmlns:a16="http://schemas.microsoft.com/office/drawing/2014/main" id="{7D05DBDD-912C-4F80-BA00-01F0C9379369}"/>
                      </a:ext>
                    </a:extLst>
                  </p:cNvPr>
                  <p:cNvSpPr/>
                  <p:nvPr/>
                </p:nvSpPr>
                <p:spPr>
                  <a:xfrm>
                    <a:off x="3597096" y="2068999"/>
                    <a:ext cx="166274" cy="217933"/>
                  </a:xfrm>
                  <a:prstGeom prst="rect">
                    <a:avLst/>
                  </a:prstGeom>
                  <a:blipFill>
                    <a:blip r:embed="rId2"/>
                    <a:stretch>
                      <a:fillRect/>
                    </a:stretch>
                  </a:blipFill>
                  <a:ln w="25400">
                    <a:solidFill>
                      <a:schemeClr val="tx1"/>
                    </a:solidFill>
                  </a:ln>
                  <a:effectLst>
                    <a:outerShdw blurRad="50800" dist="50800" dir="5400000" algn="ctr" rotWithShape="0">
                      <a:schemeClr val="tx1">
                        <a:lumMod val="50000"/>
                        <a:lumOff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Rectangle 53">
                    <a:extLst>
                      <a:ext uri="{FF2B5EF4-FFF2-40B4-BE49-F238E27FC236}">
                        <a16:creationId xmlns:a16="http://schemas.microsoft.com/office/drawing/2014/main" id="{61D26DAE-E892-4CCC-8564-C2F489230E43}"/>
                      </a:ext>
                    </a:extLst>
                  </p:cNvPr>
                  <p:cNvSpPr/>
                  <p:nvPr/>
                </p:nvSpPr>
                <p:spPr>
                  <a:xfrm>
                    <a:off x="3681371" y="2151083"/>
                    <a:ext cx="166274" cy="217933"/>
                  </a:xfrm>
                  <a:prstGeom prst="rect">
                    <a:avLst/>
                  </a:prstGeom>
                  <a:blipFill>
                    <a:blip r:embed="rId2"/>
                    <a:stretch>
                      <a:fillRect/>
                    </a:stretch>
                  </a:blipFill>
                  <a:ln w="25400">
                    <a:solidFill>
                      <a:schemeClr val="tx1"/>
                    </a:solidFill>
                  </a:ln>
                  <a:effectLst>
                    <a:outerShdw blurRad="50800" dist="50800" dir="5400000" algn="ctr" rotWithShape="0">
                      <a:schemeClr val="tx1">
                        <a:lumMod val="50000"/>
                        <a:lumOff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4" name="Group 43">
                  <a:extLst>
                    <a:ext uri="{FF2B5EF4-FFF2-40B4-BE49-F238E27FC236}">
                      <a16:creationId xmlns:a16="http://schemas.microsoft.com/office/drawing/2014/main" id="{AE8B2118-986B-4EC8-BAE5-3081E0435A57}"/>
                    </a:ext>
                  </a:extLst>
                </p:cNvPr>
                <p:cNvGrpSpPr/>
                <p:nvPr/>
              </p:nvGrpSpPr>
              <p:grpSpPr>
                <a:xfrm>
                  <a:off x="3992458" y="3425126"/>
                  <a:ext cx="325300" cy="382101"/>
                  <a:chOff x="3522345" y="1986915"/>
                  <a:chExt cx="325300" cy="382101"/>
                </a:xfrm>
              </p:grpSpPr>
              <p:sp>
                <p:nvSpPr>
                  <p:cNvPr id="49" name="Rectangle 48">
                    <a:extLst>
                      <a:ext uri="{FF2B5EF4-FFF2-40B4-BE49-F238E27FC236}">
                        <a16:creationId xmlns:a16="http://schemas.microsoft.com/office/drawing/2014/main" id="{878FDEEE-C702-4280-BEC1-0B887F89C188}"/>
                      </a:ext>
                    </a:extLst>
                  </p:cNvPr>
                  <p:cNvSpPr/>
                  <p:nvPr/>
                </p:nvSpPr>
                <p:spPr>
                  <a:xfrm>
                    <a:off x="3522345" y="1986915"/>
                    <a:ext cx="166274" cy="217933"/>
                  </a:xfrm>
                  <a:prstGeom prst="rect">
                    <a:avLst/>
                  </a:prstGeom>
                  <a:blipFill>
                    <a:blip r:embed="rId2"/>
                    <a:stretch>
                      <a:fillRect/>
                    </a:stretch>
                  </a:blipFill>
                  <a:ln w="25400">
                    <a:solidFill>
                      <a:schemeClr val="tx1"/>
                    </a:solidFill>
                  </a:ln>
                  <a:effectLst>
                    <a:outerShdw blurRad="50800" dist="50800" dir="5400000" algn="ctr" rotWithShape="0">
                      <a:schemeClr val="tx1">
                        <a:lumMod val="50000"/>
                        <a:lumOff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Rectangle 49">
                    <a:extLst>
                      <a:ext uri="{FF2B5EF4-FFF2-40B4-BE49-F238E27FC236}">
                        <a16:creationId xmlns:a16="http://schemas.microsoft.com/office/drawing/2014/main" id="{ACEC9CA5-85F2-43FF-BBE9-2E4DB7A754B5}"/>
                      </a:ext>
                    </a:extLst>
                  </p:cNvPr>
                  <p:cNvSpPr/>
                  <p:nvPr/>
                </p:nvSpPr>
                <p:spPr>
                  <a:xfrm>
                    <a:off x="3597096" y="2068999"/>
                    <a:ext cx="166274" cy="217933"/>
                  </a:xfrm>
                  <a:prstGeom prst="rect">
                    <a:avLst/>
                  </a:prstGeom>
                  <a:blipFill>
                    <a:blip r:embed="rId2"/>
                    <a:stretch>
                      <a:fillRect/>
                    </a:stretch>
                  </a:blipFill>
                  <a:ln w="25400">
                    <a:solidFill>
                      <a:schemeClr val="tx1"/>
                    </a:solidFill>
                  </a:ln>
                  <a:effectLst>
                    <a:outerShdw blurRad="50800" dist="50800" dir="5400000" algn="ctr" rotWithShape="0">
                      <a:schemeClr val="tx1">
                        <a:lumMod val="50000"/>
                        <a:lumOff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Rectangle 50">
                    <a:extLst>
                      <a:ext uri="{FF2B5EF4-FFF2-40B4-BE49-F238E27FC236}">
                        <a16:creationId xmlns:a16="http://schemas.microsoft.com/office/drawing/2014/main" id="{30FB5253-E8E9-44D5-9596-475D4E1B16A2}"/>
                      </a:ext>
                    </a:extLst>
                  </p:cNvPr>
                  <p:cNvSpPr/>
                  <p:nvPr/>
                </p:nvSpPr>
                <p:spPr>
                  <a:xfrm>
                    <a:off x="3681371" y="2151083"/>
                    <a:ext cx="166274" cy="217933"/>
                  </a:xfrm>
                  <a:prstGeom prst="rect">
                    <a:avLst/>
                  </a:prstGeom>
                  <a:blipFill>
                    <a:blip r:embed="rId2"/>
                    <a:stretch>
                      <a:fillRect/>
                    </a:stretch>
                  </a:blipFill>
                  <a:ln w="25400">
                    <a:solidFill>
                      <a:schemeClr val="tx1"/>
                    </a:solidFill>
                  </a:ln>
                  <a:effectLst>
                    <a:outerShdw blurRad="50800" dist="50800" dir="5400000" algn="ctr" rotWithShape="0">
                      <a:schemeClr val="tx1">
                        <a:lumMod val="50000"/>
                        <a:lumOff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5" name="Group 44">
                  <a:extLst>
                    <a:ext uri="{FF2B5EF4-FFF2-40B4-BE49-F238E27FC236}">
                      <a16:creationId xmlns:a16="http://schemas.microsoft.com/office/drawing/2014/main" id="{F8FCF475-93C8-4185-A728-A62C18CDE9F9}"/>
                    </a:ext>
                  </a:extLst>
                </p:cNvPr>
                <p:cNvGrpSpPr/>
                <p:nvPr/>
              </p:nvGrpSpPr>
              <p:grpSpPr>
                <a:xfrm>
                  <a:off x="4424775" y="3425126"/>
                  <a:ext cx="325300" cy="382101"/>
                  <a:chOff x="3522345" y="1986915"/>
                  <a:chExt cx="325300" cy="382101"/>
                </a:xfrm>
              </p:grpSpPr>
              <p:sp>
                <p:nvSpPr>
                  <p:cNvPr id="46" name="Rectangle 45">
                    <a:extLst>
                      <a:ext uri="{FF2B5EF4-FFF2-40B4-BE49-F238E27FC236}">
                        <a16:creationId xmlns:a16="http://schemas.microsoft.com/office/drawing/2014/main" id="{A638F9D7-6577-4122-9809-B1BEE755D207}"/>
                      </a:ext>
                    </a:extLst>
                  </p:cNvPr>
                  <p:cNvSpPr/>
                  <p:nvPr/>
                </p:nvSpPr>
                <p:spPr>
                  <a:xfrm>
                    <a:off x="3522345" y="1986915"/>
                    <a:ext cx="166274" cy="217933"/>
                  </a:xfrm>
                  <a:prstGeom prst="rect">
                    <a:avLst/>
                  </a:prstGeom>
                  <a:blipFill>
                    <a:blip r:embed="rId2"/>
                    <a:stretch>
                      <a:fillRect/>
                    </a:stretch>
                  </a:blipFill>
                  <a:ln w="25400">
                    <a:solidFill>
                      <a:schemeClr val="tx1"/>
                    </a:solidFill>
                  </a:ln>
                  <a:effectLst>
                    <a:outerShdw blurRad="50800" dist="50800" dir="5400000" algn="ctr" rotWithShape="0">
                      <a:schemeClr val="tx1">
                        <a:lumMod val="50000"/>
                        <a:lumOff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a:extLst>
                      <a:ext uri="{FF2B5EF4-FFF2-40B4-BE49-F238E27FC236}">
                        <a16:creationId xmlns:a16="http://schemas.microsoft.com/office/drawing/2014/main" id="{8F2BE027-44A3-4192-A765-34D2A28DE552}"/>
                      </a:ext>
                    </a:extLst>
                  </p:cNvPr>
                  <p:cNvSpPr/>
                  <p:nvPr/>
                </p:nvSpPr>
                <p:spPr>
                  <a:xfrm>
                    <a:off x="3597096" y="2068999"/>
                    <a:ext cx="166274" cy="217933"/>
                  </a:xfrm>
                  <a:prstGeom prst="rect">
                    <a:avLst/>
                  </a:prstGeom>
                  <a:blipFill>
                    <a:blip r:embed="rId2"/>
                    <a:stretch>
                      <a:fillRect/>
                    </a:stretch>
                  </a:blipFill>
                  <a:ln w="25400">
                    <a:solidFill>
                      <a:schemeClr val="tx1"/>
                    </a:solidFill>
                  </a:ln>
                  <a:effectLst>
                    <a:outerShdw blurRad="50800" dist="50800" dir="5400000" algn="ctr" rotWithShape="0">
                      <a:schemeClr val="tx1">
                        <a:lumMod val="50000"/>
                        <a:lumOff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Rectangle 47">
                    <a:extLst>
                      <a:ext uri="{FF2B5EF4-FFF2-40B4-BE49-F238E27FC236}">
                        <a16:creationId xmlns:a16="http://schemas.microsoft.com/office/drawing/2014/main" id="{33984245-1A68-4E23-A7E8-88A6D6A005AB}"/>
                      </a:ext>
                    </a:extLst>
                  </p:cNvPr>
                  <p:cNvSpPr/>
                  <p:nvPr/>
                </p:nvSpPr>
                <p:spPr>
                  <a:xfrm>
                    <a:off x="3681371" y="2151083"/>
                    <a:ext cx="166274" cy="217933"/>
                  </a:xfrm>
                  <a:prstGeom prst="rect">
                    <a:avLst/>
                  </a:prstGeom>
                  <a:blipFill>
                    <a:blip r:embed="rId2"/>
                    <a:stretch>
                      <a:fillRect/>
                    </a:stretch>
                  </a:blipFill>
                  <a:ln w="25400">
                    <a:solidFill>
                      <a:schemeClr val="tx1"/>
                    </a:solidFill>
                  </a:ln>
                  <a:effectLst>
                    <a:outerShdw blurRad="50800" dist="50800" dir="5400000" algn="ctr" rotWithShape="0">
                      <a:schemeClr val="tx1">
                        <a:lumMod val="50000"/>
                        <a:lumOff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sp>
            <p:nvSpPr>
              <p:cNvPr id="42" name="Arrow: Curved Left 41">
                <a:extLst>
                  <a:ext uri="{FF2B5EF4-FFF2-40B4-BE49-F238E27FC236}">
                    <a16:creationId xmlns:a16="http://schemas.microsoft.com/office/drawing/2014/main" id="{116FA15B-37A0-40E3-A756-2DAAE9A0B97D}"/>
                  </a:ext>
                </a:extLst>
              </p:cNvPr>
              <p:cNvSpPr/>
              <p:nvPr/>
            </p:nvSpPr>
            <p:spPr>
              <a:xfrm>
                <a:off x="2293193" y="1723688"/>
                <a:ext cx="181448" cy="367246"/>
              </a:xfrm>
              <a:prstGeom prst="curvedLeftArrow">
                <a:avLst/>
              </a:prstGeom>
              <a:solidFill>
                <a:schemeClr val="tx2">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40" name="Rectangle: Rounded Corners 39">
              <a:extLst>
                <a:ext uri="{FF2B5EF4-FFF2-40B4-BE49-F238E27FC236}">
                  <a16:creationId xmlns:a16="http://schemas.microsoft.com/office/drawing/2014/main" id="{39B50FE0-37F0-46D1-9493-EDAF0A35068D}"/>
                </a:ext>
              </a:extLst>
            </p:cNvPr>
            <p:cNvSpPr/>
            <p:nvPr/>
          </p:nvSpPr>
          <p:spPr>
            <a:xfrm>
              <a:off x="2603586" y="3412260"/>
              <a:ext cx="1974591" cy="616248"/>
            </a:xfrm>
            <a:prstGeom prst="roundRect">
              <a:avLst/>
            </a:prstGeom>
            <a:solidFill>
              <a:schemeClr val="tx2">
                <a:lumMod val="50000"/>
                <a:alpha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Broker</a:t>
              </a:r>
            </a:p>
          </p:txBody>
        </p:sp>
      </p:grpSp>
      <p:grpSp>
        <p:nvGrpSpPr>
          <p:cNvPr id="71" name="Group 70">
            <a:extLst>
              <a:ext uri="{FF2B5EF4-FFF2-40B4-BE49-F238E27FC236}">
                <a16:creationId xmlns:a16="http://schemas.microsoft.com/office/drawing/2014/main" id="{D3141647-845F-4F74-82C7-8916B705D0E4}"/>
              </a:ext>
            </a:extLst>
          </p:cNvPr>
          <p:cNvGrpSpPr/>
          <p:nvPr/>
        </p:nvGrpSpPr>
        <p:grpSpPr>
          <a:xfrm>
            <a:off x="4194448" y="2426427"/>
            <a:ext cx="502927" cy="534017"/>
            <a:chOff x="6144360" y="1867125"/>
            <a:chExt cx="502927" cy="534017"/>
          </a:xfrm>
        </p:grpSpPr>
        <p:cxnSp>
          <p:nvCxnSpPr>
            <p:cNvPr id="57" name="Straight Arrow Connector 56">
              <a:extLst>
                <a:ext uri="{FF2B5EF4-FFF2-40B4-BE49-F238E27FC236}">
                  <a16:creationId xmlns:a16="http://schemas.microsoft.com/office/drawing/2014/main" id="{82274495-94DA-4978-9B69-5A867DE8DED1}"/>
                </a:ext>
              </a:extLst>
            </p:cNvPr>
            <p:cNvCxnSpPr>
              <a:cxnSpLocks/>
            </p:cNvCxnSpPr>
            <p:nvPr/>
          </p:nvCxnSpPr>
          <p:spPr>
            <a:xfrm>
              <a:off x="6144360" y="1867125"/>
              <a:ext cx="0" cy="534017"/>
            </a:xfrm>
            <a:prstGeom prst="straightConnector1">
              <a:avLst/>
            </a:prstGeom>
            <a:ln>
              <a:solidFill>
                <a:schemeClr val="bg1">
                  <a:lumMod val="50000"/>
                </a:schemeClr>
              </a:solidFill>
              <a:tailEnd type="triangle" w="lg" len="lg"/>
            </a:ln>
          </p:spPr>
          <p:style>
            <a:lnRef idx="2">
              <a:schemeClr val="accent1"/>
            </a:lnRef>
            <a:fillRef idx="0">
              <a:schemeClr val="accent1"/>
            </a:fillRef>
            <a:effectRef idx="1">
              <a:schemeClr val="accent1"/>
            </a:effectRef>
            <a:fontRef idx="minor">
              <a:schemeClr val="tx1"/>
            </a:fontRef>
          </p:style>
        </p:cxnSp>
        <p:sp>
          <p:nvSpPr>
            <p:cNvPr id="61" name="TextBox 60">
              <a:extLst>
                <a:ext uri="{FF2B5EF4-FFF2-40B4-BE49-F238E27FC236}">
                  <a16:creationId xmlns:a16="http://schemas.microsoft.com/office/drawing/2014/main" id="{888CE766-E7A7-4693-B3BD-195431EFD65B}"/>
                </a:ext>
              </a:extLst>
            </p:cNvPr>
            <p:cNvSpPr txBox="1"/>
            <p:nvPr/>
          </p:nvSpPr>
          <p:spPr>
            <a:xfrm>
              <a:off x="6182095" y="1872523"/>
              <a:ext cx="465192" cy="461665"/>
            </a:xfrm>
            <a:prstGeom prst="rect">
              <a:avLst/>
            </a:prstGeom>
            <a:noFill/>
          </p:spPr>
          <p:txBody>
            <a:bodyPr wrap="none" rtlCol="0">
              <a:spAutoFit/>
            </a:bodyPr>
            <a:lstStyle/>
            <a:p>
              <a:r>
                <a:rPr lang="en-US" sz="2400" dirty="0">
                  <a:solidFill>
                    <a:schemeClr val="bg1">
                      <a:lumMod val="50000"/>
                    </a:schemeClr>
                  </a:solidFill>
                </a:rPr>
                <a:t>EL</a:t>
              </a:r>
            </a:p>
          </p:txBody>
        </p:sp>
      </p:grpSp>
      <p:sp>
        <p:nvSpPr>
          <p:cNvPr id="69" name="Arc 68">
            <a:extLst>
              <a:ext uri="{FF2B5EF4-FFF2-40B4-BE49-F238E27FC236}">
                <a16:creationId xmlns:a16="http://schemas.microsoft.com/office/drawing/2014/main" id="{0310BDC8-B073-4550-86E3-F6BEF6D89891}"/>
              </a:ext>
            </a:extLst>
          </p:cNvPr>
          <p:cNvSpPr>
            <a:spLocks noChangeAspect="1"/>
          </p:cNvSpPr>
          <p:nvPr/>
        </p:nvSpPr>
        <p:spPr>
          <a:xfrm rot="10800000" flipV="1">
            <a:off x="2373019" y="2922201"/>
            <a:ext cx="913335" cy="914400"/>
          </a:xfrm>
          <a:prstGeom prst="arc">
            <a:avLst>
              <a:gd name="adj1" fmla="val 13034506"/>
              <a:gd name="adj2" fmla="val 9087286"/>
            </a:avLst>
          </a:prstGeom>
          <a:ln>
            <a:solidFill>
              <a:schemeClr val="bg1">
                <a:lumMod val="50000"/>
              </a:schemeClr>
            </a:solidFill>
            <a:tailEnd type="triangle" w="lg" len="lg"/>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0" name="TextBox 69">
            <a:extLst>
              <a:ext uri="{FF2B5EF4-FFF2-40B4-BE49-F238E27FC236}">
                <a16:creationId xmlns:a16="http://schemas.microsoft.com/office/drawing/2014/main" id="{FA59D2E1-6F6B-4A40-86B0-15831289A180}"/>
              </a:ext>
            </a:extLst>
          </p:cNvPr>
          <p:cNvSpPr txBox="1"/>
          <p:nvPr/>
        </p:nvSpPr>
        <p:spPr>
          <a:xfrm>
            <a:off x="2521749" y="3148569"/>
            <a:ext cx="615874" cy="461665"/>
          </a:xfrm>
          <a:prstGeom prst="rect">
            <a:avLst/>
          </a:prstGeom>
          <a:noFill/>
        </p:spPr>
        <p:txBody>
          <a:bodyPr wrap="none" rtlCol="0">
            <a:spAutoFit/>
          </a:bodyPr>
          <a:lstStyle/>
          <a:p>
            <a:r>
              <a:rPr lang="en-US" sz="2400" dirty="0">
                <a:solidFill>
                  <a:schemeClr val="bg1">
                    <a:lumMod val="50000"/>
                  </a:schemeClr>
                </a:solidFill>
              </a:rPr>
              <a:t>ETL</a:t>
            </a:r>
          </a:p>
        </p:txBody>
      </p:sp>
      <p:grpSp>
        <p:nvGrpSpPr>
          <p:cNvPr id="72" name="Group 71">
            <a:extLst>
              <a:ext uri="{FF2B5EF4-FFF2-40B4-BE49-F238E27FC236}">
                <a16:creationId xmlns:a16="http://schemas.microsoft.com/office/drawing/2014/main" id="{98AFD660-CAE0-4E40-B468-3453DBDF184F}"/>
              </a:ext>
            </a:extLst>
          </p:cNvPr>
          <p:cNvGrpSpPr/>
          <p:nvPr/>
        </p:nvGrpSpPr>
        <p:grpSpPr>
          <a:xfrm>
            <a:off x="4247481" y="3787939"/>
            <a:ext cx="502927" cy="534017"/>
            <a:chOff x="6144360" y="1867125"/>
            <a:chExt cx="502927" cy="534017"/>
          </a:xfrm>
        </p:grpSpPr>
        <p:cxnSp>
          <p:nvCxnSpPr>
            <p:cNvPr id="73" name="Straight Arrow Connector 72">
              <a:extLst>
                <a:ext uri="{FF2B5EF4-FFF2-40B4-BE49-F238E27FC236}">
                  <a16:creationId xmlns:a16="http://schemas.microsoft.com/office/drawing/2014/main" id="{5B901485-C04C-4A07-9319-935285B3DABC}"/>
                </a:ext>
              </a:extLst>
            </p:cNvPr>
            <p:cNvCxnSpPr>
              <a:cxnSpLocks/>
            </p:cNvCxnSpPr>
            <p:nvPr/>
          </p:nvCxnSpPr>
          <p:spPr>
            <a:xfrm>
              <a:off x="6144360" y="1867125"/>
              <a:ext cx="0" cy="534017"/>
            </a:xfrm>
            <a:prstGeom prst="straightConnector1">
              <a:avLst/>
            </a:prstGeom>
            <a:ln>
              <a:solidFill>
                <a:schemeClr val="bg1">
                  <a:lumMod val="50000"/>
                </a:schemeClr>
              </a:solidFill>
              <a:tailEnd type="triangle" w="lg" len="lg"/>
            </a:ln>
          </p:spPr>
          <p:style>
            <a:lnRef idx="2">
              <a:schemeClr val="accent1"/>
            </a:lnRef>
            <a:fillRef idx="0">
              <a:schemeClr val="accent1"/>
            </a:fillRef>
            <a:effectRef idx="1">
              <a:schemeClr val="accent1"/>
            </a:effectRef>
            <a:fontRef idx="minor">
              <a:schemeClr val="tx1"/>
            </a:fontRef>
          </p:style>
        </p:cxnSp>
        <p:sp>
          <p:nvSpPr>
            <p:cNvPr id="74" name="TextBox 73">
              <a:extLst>
                <a:ext uri="{FF2B5EF4-FFF2-40B4-BE49-F238E27FC236}">
                  <a16:creationId xmlns:a16="http://schemas.microsoft.com/office/drawing/2014/main" id="{A7644630-D08C-444A-B86A-D1CE78F5CE3D}"/>
                </a:ext>
              </a:extLst>
            </p:cNvPr>
            <p:cNvSpPr txBox="1"/>
            <p:nvPr/>
          </p:nvSpPr>
          <p:spPr>
            <a:xfrm>
              <a:off x="6182095" y="1872523"/>
              <a:ext cx="465192" cy="461665"/>
            </a:xfrm>
            <a:prstGeom prst="rect">
              <a:avLst/>
            </a:prstGeom>
            <a:noFill/>
          </p:spPr>
          <p:txBody>
            <a:bodyPr wrap="none" rtlCol="0">
              <a:spAutoFit/>
            </a:bodyPr>
            <a:lstStyle/>
            <a:p>
              <a:r>
                <a:rPr lang="en-US" sz="2400" dirty="0">
                  <a:solidFill>
                    <a:schemeClr val="bg1">
                      <a:lumMod val="50000"/>
                    </a:schemeClr>
                  </a:solidFill>
                </a:rPr>
                <a:t>EL</a:t>
              </a:r>
            </a:p>
          </p:txBody>
        </p:sp>
      </p:grpSp>
      <p:sp>
        <p:nvSpPr>
          <p:cNvPr id="76" name="TextBox 75">
            <a:extLst>
              <a:ext uri="{FF2B5EF4-FFF2-40B4-BE49-F238E27FC236}">
                <a16:creationId xmlns:a16="http://schemas.microsoft.com/office/drawing/2014/main" id="{89ABCB02-E8C7-49DC-8806-8787E12CA87D}"/>
              </a:ext>
            </a:extLst>
          </p:cNvPr>
          <p:cNvSpPr txBox="1"/>
          <p:nvPr/>
        </p:nvSpPr>
        <p:spPr>
          <a:xfrm>
            <a:off x="5641317" y="2881539"/>
            <a:ext cx="965329" cy="400110"/>
          </a:xfrm>
          <a:prstGeom prst="rect">
            <a:avLst/>
          </a:prstGeom>
          <a:noFill/>
        </p:spPr>
        <p:txBody>
          <a:bodyPr wrap="none" rtlCol="0">
            <a:spAutoFit/>
          </a:bodyPr>
          <a:lstStyle/>
          <a:p>
            <a:r>
              <a:rPr lang="en-US" sz="2000" dirty="0">
                <a:solidFill>
                  <a:schemeClr val="bg1">
                    <a:lumMod val="50000"/>
                  </a:schemeClr>
                </a:solidFill>
              </a:rPr>
              <a:t>original</a:t>
            </a:r>
          </a:p>
        </p:txBody>
      </p:sp>
      <p:sp>
        <p:nvSpPr>
          <p:cNvPr id="77" name="TextBox 76">
            <a:extLst>
              <a:ext uri="{FF2B5EF4-FFF2-40B4-BE49-F238E27FC236}">
                <a16:creationId xmlns:a16="http://schemas.microsoft.com/office/drawing/2014/main" id="{45B28973-77EA-4AD5-B913-CCF977A03F53}"/>
              </a:ext>
            </a:extLst>
          </p:cNvPr>
          <p:cNvSpPr txBox="1"/>
          <p:nvPr/>
        </p:nvSpPr>
        <p:spPr>
          <a:xfrm>
            <a:off x="5520643" y="3416670"/>
            <a:ext cx="1164614" cy="400110"/>
          </a:xfrm>
          <a:prstGeom prst="rect">
            <a:avLst/>
          </a:prstGeom>
          <a:noFill/>
        </p:spPr>
        <p:txBody>
          <a:bodyPr wrap="none" rtlCol="0">
            <a:spAutoFit/>
          </a:bodyPr>
          <a:lstStyle/>
          <a:p>
            <a:r>
              <a:rPr lang="en-US" sz="2000" dirty="0">
                <a:solidFill>
                  <a:schemeClr val="bg1">
                    <a:lumMod val="50000"/>
                  </a:schemeClr>
                </a:solidFill>
              </a:rPr>
              <a:t>extended</a:t>
            </a:r>
          </a:p>
        </p:txBody>
      </p:sp>
      <p:grpSp>
        <p:nvGrpSpPr>
          <p:cNvPr id="66" name="Group 65"/>
          <p:cNvGrpSpPr/>
          <p:nvPr/>
        </p:nvGrpSpPr>
        <p:grpSpPr>
          <a:xfrm>
            <a:off x="7706213" y="5620254"/>
            <a:ext cx="1198865" cy="930772"/>
            <a:chOff x="7706213" y="5620254"/>
            <a:chExt cx="1198865" cy="930772"/>
          </a:xfrm>
        </p:grpSpPr>
        <p:grpSp>
          <p:nvGrpSpPr>
            <p:cNvPr id="67" name="Group 66"/>
            <p:cNvGrpSpPr/>
            <p:nvPr/>
          </p:nvGrpSpPr>
          <p:grpSpPr>
            <a:xfrm>
              <a:off x="8191066" y="5620254"/>
              <a:ext cx="714012" cy="838141"/>
              <a:chOff x="4947649" y="1257359"/>
              <a:chExt cx="714012" cy="838141"/>
            </a:xfrm>
          </p:grpSpPr>
          <p:sp>
            <p:nvSpPr>
              <p:cNvPr id="75" name="Rectangle 74"/>
              <p:cNvSpPr/>
              <p:nvPr/>
            </p:nvSpPr>
            <p:spPr>
              <a:xfrm>
                <a:off x="4947649" y="1257359"/>
                <a:ext cx="409212" cy="533341"/>
              </a:xfrm>
              <a:prstGeom prst="rect">
                <a:avLst/>
              </a:prstGeom>
              <a:blipFill>
                <a:blip r:embed="rId3"/>
                <a:stretch>
                  <a:fillRect/>
                </a:stretch>
              </a:bli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1" name="Rectangle 80"/>
              <p:cNvSpPr/>
              <p:nvPr/>
            </p:nvSpPr>
            <p:spPr>
              <a:xfrm>
                <a:off x="5100049" y="1409759"/>
                <a:ext cx="409212" cy="533341"/>
              </a:xfrm>
              <a:prstGeom prst="rect">
                <a:avLst/>
              </a:prstGeom>
              <a:blipFill>
                <a:blip r:embed="rId3"/>
                <a:stretch>
                  <a:fillRect/>
                </a:stretch>
              </a:bli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2" name="Rectangle 81"/>
              <p:cNvSpPr/>
              <p:nvPr/>
            </p:nvSpPr>
            <p:spPr>
              <a:xfrm>
                <a:off x="5252449" y="1562159"/>
                <a:ext cx="409212" cy="533341"/>
              </a:xfrm>
              <a:prstGeom prst="rect">
                <a:avLst/>
              </a:prstGeom>
              <a:blipFill>
                <a:blip r:embed="rId3"/>
                <a:stretch>
                  <a:fillRect/>
                </a:stretch>
              </a:bli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68" name="TextBox 67"/>
            <p:cNvSpPr txBox="1"/>
            <p:nvPr/>
          </p:nvSpPr>
          <p:spPr>
            <a:xfrm>
              <a:off x="7706213" y="6181694"/>
              <a:ext cx="620554" cy="369332"/>
            </a:xfrm>
            <a:prstGeom prst="rect">
              <a:avLst/>
            </a:prstGeom>
            <a:noFill/>
          </p:spPr>
          <p:txBody>
            <a:bodyPr wrap="none" rtlCol="0">
              <a:spAutoFit/>
            </a:bodyPr>
            <a:lstStyle/>
            <a:p>
              <a:r>
                <a:rPr lang="en-US" dirty="0" smtClean="0">
                  <a:solidFill>
                    <a:srgbClr val="000E2F"/>
                  </a:solidFill>
                </a:rPr>
                <a:t>Data</a:t>
              </a:r>
              <a:endParaRPr lang="en-US" dirty="0">
                <a:solidFill>
                  <a:srgbClr val="000E2F"/>
                </a:solidFill>
              </a:endParaRPr>
            </a:p>
          </p:txBody>
        </p:sp>
      </p:grpSp>
      <p:sp>
        <p:nvSpPr>
          <p:cNvPr id="83" name="TextBox 82">
            <a:extLst>
              <a:ext uri="{FF2B5EF4-FFF2-40B4-BE49-F238E27FC236}">
                <a16:creationId xmlns:a16="http://schemas.microsoft.com/office/drawing/2014/main" id="{A035BB9C-F9C9-4077-B74B-3B90D309AA02}"/>
              </a:ext>
            </a:extLst>
          </p:cNvPr>
          <p:cNvSpPr txBox="1"/>
          <p:nvPr/>
        </p:nvSpPr>
        <p:spPr>
          <a:xfrm>
            <a:off x="2805042" y="5508411"/>
            <a:ext cx="3533916" cy="584775"/>
          </a:xfrm>
          <a:prstGeom prst="rect">
            <a:avLst/>
          </a:prstGeom>
          <a:noFill/>
        </p:spPr>
        <p:txBody>
          <a:bodyPr wrap="none" rtlCol="0">
            <a:spAutoFit/>
          </a:bodyPr>
          <a:lstStyle/>
          <a:p>
            <a:r>
              <a:rPr lang="en-US" sz="3200" dirty="0" smtClean="0">
                <a:solidFill>
                  <a:srgbClr val="C00000"/>
                </a:solidFill>
              </a:rPr>
              <a:t>All effort preserved!</a:t>
            </a:r>
            <a:endParaRPr lang="en-US" sz="3200" dirty="0">
              <a:solidFill>
                <a:srgbClr val="C00000"/>
              </a:solidFill>
            </a:endParaRPr>
          </a:p>
        </p:txBody>
      </p:sp>
    </p:spTree>
    <p:extLst>
      <p:ext uri="{BB962C8B-B14F-4D97-AF65-F5344CB8AC3E}">
        <p14:creationId xmlns:p14="http://schemas.microsoft.com/office/powerpoint/2010/main" val="302617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8"/>
                                        </p:tgtEl>
                                        <p:attrNameLst>
                                          <p:attrName>style.visibility</p:attrName>
                                        </p:attrNameLst>
                                      </p:cBhvr>
                                      <p:to>
                                        <p:strVal val="visible"/>
                                      </p:to>
                                    </p:set>
                                    <p:animEffect transition="in" filter="fade">
                                      <p:cBhvr>
                                        <p:cTn id="7" dur="500"/>
                                        <p:tgtEl>
                                          <p:spTgt spid="78"/>
                                        </p:tgtEl>
                                      </p:cBhvr>
                                    </p:animEffect>
                                  </p:childTnLst>
                                </p:cTn>
                              </p:par>
                              <p:par>
                                <p:cTn id="8" presetID="10" presetClass="entr" presetSubtype="0" fill="hold" nodeType="withEffect">
                                  <p:stCondLst>
                                    <p:cond delay="0"/>
                                  </p:stCondLst>
                                  <p:childTnLst>
                                    <p:set>
                                      <p:cBhvr>
                                        <p:cTn id="9" dur="1" fill="hold">
                                          <p:stCondLst>
                                            <p:cond delay="0"/>
                                          </p:stCondLst>
                                        </p:cTn>
                                        <p:tgtEl>
                                          <p:spTgt spid="80"/>
                                        </p:tgtEl>
                                        <p:attrNameLst>
                                          <p:attrName>style.visibility</p:attrName>
                                        </p:attrNameLst>
                                      </p:cBhvr>
                                      <p:to>
                                        <p:strVal val="visible"/>
                                      </p:to>
                                    </p:set>
                                    <p:animEffect transition="in" filter="fade">
                                      <p:cBhvr>
                                        <p:cTn id="10" dur="500"/>
                                        <p:tgtEl>
                                          <p:spTgt spid="80"/>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79"/>
                                        </p:tgtEl>
                                        <p:attrNameLst>
                                          <p:attrName>style.visibility</p:attrName>
                                        </p:attrNameLst>
                                      </p:cBhvr>
                                      <p:to>
                                        <p:strVal val="visible"/>
                                      </p:to>
                                    </p:set>
                                    <p:animEffect transition="in" filter="fade">
                                      <p:cBhvr>
                                        <p:cTn id="15" dur="500"/>
                                        <p:tgtEl>
                                          <p:spTgt spid="79"/>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71"/>
                                        </p:tgtEl>
                                        <p:attrNameLst>
                                          <p:attrName>style.visibility</p:attrName>
                                        </p:attrNameLst>
                                      </p:cBhvr>
                                      <p:to>
                                        <p:strVal val="visible"/>
                                      </p:to>
                                    </p:set>
                                    <p:animEffect transition="in" filter="fade">
                                      <p:cBhvr>
                                        <p:cTn id="20" dur="500"/>
                                        <p:tgtEl>
                                          <p:spTgt spid="71"/>
                                        </p:tgtEl>
                                      </p:cBhvr>
                                    </p:animEffect>
                                  </p:childTnLst>
                                </p:cTn>
                              </p:par>
                              <p:par>
                                <p:cTn id="21" presetID="10" presetClass="entr" presetSubtype="0" fill="hold" nodeType="withEffect">
                                  <p:stCondLst>
                                    <p:cond delay="0"/>
                                  </p:stCondLst>
                                  <p:childTnLst>
                                    <p:set>
                                      <p:cBhvr>
                                        <p:cTn id="22" dur="1" fill="hold">
                                          <p:stCondLst>
                                            <p:cond delay="0"/>
                                          </p:stCondLst>
                                        </p:cTn>
                                        <p:tgtEl>
                                          <p:spTgt spid="72"/>
                                        </p:tgtEl>
                                        <p:attrNameLst>
                                          <p:attrName>style.visibility</p:attrName>
                                        </p:attrNameLst>
                                      </p:cBhvr>
                                      <p:to>
                                        <p:strVal val="visible"/>
                                      </p:to>
                                    </p:set>
                                    <p:animEffect transition="in" filter="fade">
                                      <p:cBhvr>
                                        <p:cTn id="23" dur="500"/>
                                        <p:tgtEl>
                                          <p:spTgt spid="72"/>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69"/>
                                        </p:tgtEl>
                                        <p:attrNameLst>
                                          <p:attrName>style.visibility</p:attrName>
                                        </p:attrNameLst>
                                      </p:cBhvr>
                                      <p:to>
                                        <p:strVal val="visible"/>
                                      </p:to>
                                    </p:set>
                                    <p:animEffect transition="in" filter="fade">
                                      <p:cBhvr>
                                        <p:cTn id="28" dur="500"/>
                                        <p:tgtEl>
                                          <p:spTgt spid="69"/>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76"/>
                                        </p:tgtEl>
                                        <p:attrNameLst>
                                          <p:attrName>style.visibility</p:attrName>
                                        </p:attrNameLst>
                                      </p:cBhvr>
                                      <p:to>
                                        <p:strVal val="visible"/>
                                      </p:to>
                                    </p:set>
                                    <p:animEffect transition="in" filter="fade">
                                      <p:cBhvr>
                                        <p:cTn id="31" dur="500"/>
                                        <p:tgtEl>
                                          <p:spTgt spid="76"/>
                                        </p:tgtEl>
                                      </p:cBhvr>
                                    </p:animEffect>
                                  </p:childTnLst>
                                </p:cTn>
                              </p:par>
                              <p:par>
                                <p:cTn id="32" presetID="10" presetClass="entr" presetSubtype="0" fill="hold" nodeType="withEffect">
                                  <p:stCondLst>
                                    <p:cond delay="0"/>
                                  </p:stCondLst>
                                  <p:childTnLst>
                                    <p:set>
                                      <p:cBhvr>
                                        <p:cTn id="33" dur="1" fill="hold">
                                          <p:stCondLst>
                                            <p:cond delay="0"/>
                                          </p:stCondLst>
                                        </p:cTn>
                                        <p:tgtEl>
                                          <p:spTgt spid="55"/>
                                        </p:tgtEl>
                                        <p:attrNameLst>
                                          <p:attrName>style.visibility</p:attrName>
                                        </p:attrNameLst>
                                      </p:cBhvr>
                                      <p:to>
                                        <p:strVal val="visible"/>
                                      </p:to>
                                    </p:set>
                                    <p:animEffect transition="in" filter="fade">
                                      <p:cBhvr>
                                        <p:cTn id="34" dur="500"/>
                                        <p:tgtEl>
                                          <p:spTgt spid="55"/>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77"/>
                                        </p:tgtEl>
                                        <p:attrNameLst>
                                          <p:attrName>style.visibility</p:attrName>
                                        </p:attrNameLst>
                                      </p:cBhvr>
                                      <p:to>
                                        <p:strVal val="visible"/>
                                      </p:to>
                                    </p:set>
                                    <p:animEffect transition="in" filter="fade">
                                      <p:cBhvr>
                                        <p:cTn id="37" dur="500"/>
                                        <p:tgtEl>
                                          <p:spTgt spid="77"/>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70"/>
                                        </p:tgtEl>
                                        <p:attrNameLst>
                                          <p:attrName>style.visibility</p:attrName>
                                        </p:attrNameLst>
                                      </p:cBhvr>
                                      <p:to>
                                        <p:strVal val="visible"/>
                                      </p:to>
                                    </p:set>
                                    <p:animEffect transition="in" filter="fade">
                                      <p:cBhvr>
                                        <p:cTn id="40" dur="500"/>
                                        <p:tgtEl>
                                          <p:spTgt spid="70"/>
                                        </p:tgtEl>
                                      </p:cBhvr>
                                    </p:animEffec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8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 grpId="0" animBg="1"/>
      <p:bldP spid="70" grpId="0"/>
      <p:bldP spid="76" grpId="0"/>
      <p:bldP spid="77" grpId="0"/>
      <p:bldP spid="8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ADCD3CE-8B30-443D-AEF1-AC3C27029493}"/>
              </a:ext>
            </a:extLst>
          </p:cNvPr>
          <p:cNvSpPr>
            <a:spLocks noGrp="1"/>
          </p:cNvSpPr>
          <p:nvPr>
            <p:ph type="title"/>
          </p:nvPr>
        </p:nvSpPr>
        <p:spPr/>
        <p:txBody>
          <a:bodyPr/>
          <a:lstStyle/>
          <a:p>
            <a:r>
              <a:rPr lang="en-US" dirty="0" smtClean="0"/>
              <a:t>Reporting as Integration</a:t>
            </a:r>
            <a:endParaRPr lang="en-US" dirty="0"/>
          </a:p>
        </p:txBody>
      </p:sp>
      <p:grpSp>
        <p:nvGrpSpPr>
          <p:cNvPr id="2" name="Group 1"/>
          <p:cNvGrpSpPr/>
          <p:nvPr/>
        </p:nvGrpSpPr>
        <p:grpSpPr>
          <a:xfrm>
            <a:off x="3584705" y="1662945"/>
            <a:ext cx="1974591" cy="3254120"/>
            <a:chOff x="3350446" y="1579055"/>
            <a:chExt cx="1974591" cy="3254120"/>
          </a:xfrm>
        </p:grpSpPr>
        <p:grpSp>
          <p:nvGrpSpPr>
            <p:cNvPr id="309" name="Group 308">
              <a:extLst>
                <a:ext uri="{FF2B5EF4-FFF2-40B4-BE49-F238E27FC236}">
                  <a16:creationId xmlns:a16="http://schemas.microsoft.com/office/drawing/2014/main" id="{B8ECCD6A-B025-4A80-9762-A599D6CADE90}"/>
                </a:ext>
              </a:extLst>
            </p:cNvPr>
            <p:cNvGrpSpPr/>
            <p:nvPr/>
          </p:nvGrpSpPr>
          <p:grpSpPr>
            <a:xfrm>
              <a:off x="3350446" y="4216927"/>
              <a:ext cx="1974591" cy="616248"/>
              <a:chOff x="3637942" y="5259155"/>
              <a:chExt cx="1974591" cy="616248"/>
            </a:xfrm>
          </p:grpSpPr>
          <p:grpSp>
            <p:nvGrpSpPr>
              <p:cNvPr id="172" name="Group 171">
                <a:extLst>
                  <a:ext uri="{FF2B5EF4-FFF2-40B4-BE49-F238E27FC236}">
                    <a16:creationId xmlns:a16="http://schemas.microsoft.com/office/drawing/2014/main" id="{CF502C9D-1958-48B6-A35B-269C8B071D63}"/>
                  </a:ext>
                </a:extLst>
              </p:cNvPr>
              <p:cNvGrpSpPr/>
              <p:nvPr/>
            </p:nvGrpSpPr>
            <p:grpSpPr>
              <a:xfrm>
                <a:off x="3867404" y="5371466"/>
                <a:ext cx="1515667" cy="391626"/>
                <a:chOff x="918533" y="5485001"/>
                <a:chExt cx="1515667" cy="391626"/>
              </a:xfrm>
            </p:grpSpPr>
            <p:grpSp>
              <p:nvGrpSpPr>
                <p:cNvPr id="136" name="Group 135">
                  <a:extLst>
                    <a:ext uri="{FF2B5EF4-FFF2-40B4-BE49-F238E27FC236}">
                      <a16:creationId xmlns:a16="http://schemas.microsoft.com/office/drawing/2014/main" id="{37AB6665-FCE1-4157-9914-3797002C0015}"/>
                    </a:ext>
                  </a:extLst>
                </p:cNvPr>
                <p:cNvGrpSpPr/>
                <p:nvPr/>
              </p:nvGrpSpPr>
              <p:grpSpPr>
                <a:xfrm>
                  <a:off x="918533" y="5485001"/>
                  <a:ext cx="1189935" cy="382101"/>
                  <a:chOff x="3560140" y="3425126"/>
                  <a:chExt cx="1189935" cy="382101"/>
                </a:xfrm>
              </p:grpSpPr>
              <p:grpSp>
                <p:nvGrpSpPr>
                  <p:cNvPr id="138" name="Group 137">
                    <a:extLst>
                      <a:ext uri="{FF2B5EF4-FFF2-40B4-BE49-F238E27FC236}">
                        <a16:creationId xmlns:a16="http://schemas.microsoft.com/office/drawing/2014/main" id="{A600ADD7-B185-41FA-9ED7-0B41EF0912BB}"/>
                      </a:ext>
                    </a:extLst>
                  </p:cNvPr>
                  <p:cNvGrpSpPr/>
                  <p:nvPr/>
                </p:nvGrpSpPr>
                <p:grpSpPr>
                  <a:xfrm>
                    <a:off x="3560140" y="3425126"/>
                    <a:ext cx="325300" cy="382101"/>
                    <a:chOff x="3522345" y="1986915"/>
                    <a:chExt cx="325300" cy="382101"/>
                  </a:xfrm>
                </p:grpSpPr>
                <p:sp>
                  <p:nvSpPr>
                    <p:cNvPr id="147" name="Rectangle 146">
                      <a:extLst>
                        <a:ext uri="{FF2B5EF4-FFF2-40B4-BE49-F238E27FC236}">
                          <a16:creationId xmlns:a16="http://schemas.microsoft.com/office/drawing/2014/main" id="{8169789C-3557-42E1-88F4-9812E03E012E}"/>
                        </a:ext>
                      </a:extLst>
                    </p:cNvPr>
                    <p:cNvSpPr/>
                    <p:nvPr/>
                  </p:nvSpPr>
                  <p:spPr>
                    <a:xfrm>
                      <a:off x="3522345" y="1986915"/>
                      <a:ext cx="166274" cy="217933"/>
                    </a:xfrm>
                    <a:prstGeom prst="rect">
                      <a:avLst/>
                    </a:prstGeom>
                    <a:blipFill>
                      <a:blip r:embed="rId2"/>
                      <a:stretch>
                        <a:fillRect/>
                      </a:stretch>
                    </a:blipFill>
                    <a:ln w="25400">
                      <a:solidFill>
                        <a:schemeClr val="tx1"/>
                      </a:solidFill>
                    </a:ln>
                    <a:effectLst>
                      <a:outerShdw blurRad="50800" dist="50800" dir="5400000" algn="ctr" rotWithShape="0">
                        <a:schemeClr val="tx1">
                          <a:lumMod val="50000"/>
                          <a:lumOff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8" name="Rectangle 147">
                      <a:extLst>
                        <a:ext uri="{FF2B5EF4-FFF2-40B4-BE49-F238E27FC236}">
                          <a16:creationId xmlns:a16="http://schemas.microsoft.com/office/drawing/2014/main" id="{9BA77967-E6A5-4C43-887E-E2E4585ECC2D}"/>
                        </a:ext>
                      </a:extLst>
                    </p:cNvPr>
                    <p:cNvSpPr/>
                    <p:nvPr/>
                  </p:nvSpPr>
                  <p:spPr>
                    <a:xfrm>
                      <a:off x="3597096" y="2068999"/>
                      <a:ext cx="166274" cy="217933"/>
                    </a:xfrm>
                    <a:prstGeom prst="rect">
                      <a:avLst/>
                    </a:prstGeom>
                    <a:blipFill>
                      <a:blip r:embed="rId2"/>
                      <a:stretch>
                        <a:fillRect/>
                      </a:stretch>
                    </a:blipFill>
                    <a:ln w="25400">
                      <a:solidFill>
                        <a:schemeClr val="tx1"/>
                      </a:solidFill>
                    </a:ln>
                    <a:effectLst>
                      <a:outerShdw blurRad="50800" dist="50800" dir="5400000" algn="ctr" rotWithShape="0">
                        <a:schemeClr val="tx1">
                          <a:lumMod val="50000"/>
                          <a:lumOff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9" name="Rectangle 148">
                      <a:extLst>
                        <a:ext uri="{FF2B5EF4-FFF2-40B4-BE49-F238E27FC236}">
                          <a16:creationId xmlns:a16="http://schemas.microsoft.com/office/drawing/2014/main" id="{003A2577-40E9-492A-B7D4-F657D0DA435D}"/>
                        </a:ext>
                      </a:extLst>
                    </p:cNvPr>
                    <p:cNvSpPr/>
                    <p:nvPr/>
                  </p:nvSpPr>
                  <p:spPr>
                    <a:xfrm>
                      <a:off x="3681371" y="2151083"/>
                      <a:ext cx="166274" cy="217933"/>
                    </a:xfrm>
                    <a:prstGeom prst="rect">
                      <a:avLst/>
                    </a:prstGeom>
                    <a:blipFill>
                      <a:blip r:embed="rId2"/>
                      <a:stretch>
                        <a:fillRect/>
                      </a:stretch>
                    </a:blipFill>
                    <a:ln w="25400">
                      <a:solidFill>
                        <a:schemeClr val="tx1"/>
                      </a:solidFill>
                    </a:ln>
                    <a:effectLst>
                      <a:outerShdw blurRad="50800" dist="50800" dir="5400000" algn="ctr" rotWithShape="0">
                        <a:schemeClr val="tx1">
                          <a:lumMod val="50000"/>
                          <a:lumOff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39" name="Group 138">
                    <a:extLst>
                      <a:ext uri="{FF2B5EF4-FFF2-40B4-BE49-F238E27FC236}">
                        <a16:creationId xmlns:a16="http://schemas.microsoft.com/office/drawing/2014/main" id="{AE6FF484-2290-40E2-B9AE-81C54153E250}"/>
                      </a:ext>
                    </a:extLst>
                  </p:cNvPr>
                  <p:cNvGrpSpPr/>
                  <p:nvPr/>
                </p:nvGrpSpPr>
                <p:grpSpPr>
                  <a:xfrm>
                    <a:off x="3992458" y="3425126"/>
                    <a:ext cx="325300" cy="382101"/>
                    <a:chOff x="3522345" y="1986915"/>
                    <a:chExt cx="325300" cy="382101"/>
                  </a:xfrm>
                </p:grpSpPr>
                <p:sp>
                  <p:nvSpPr>
                    <p:cNvPr id="144" name="Rectangle 143">
                      <a:extLst>
                        <a:ext uri="{FF2B5EF4-FFF2-40B4-BE49-F238E27FC236}">
                          <a16:creationId xmlns:a16="http://schemas.microsoft.com/office/drawing/2014/main" id="{8A15A74C-92DD-4048-A68C-9152757AB2C5}"/>
                        </a:ext>
                      </a:extLst>
                    </p:cNvPr>
                    <p:cNvSpPr/>
                    <p:nvPr/>
                  </p:nvSpPr>
                  <p:spPr>
                    <a:xfrm>
                      <a:off x="3522345" y="1986915"/>
                      <a:ext cx="166274" cy="217933"/>
                    </a:xfrm>
                    <a:prstGeom prst="rect">
                      <a:avLst/>
                    </a:prstGeom>
                    <a:blipFill>
                      <a:blip r:embed="rId2"/>
                      <a:stretch>
                        <a:fillRect/>
                      </a:stretch>
                    </a:blipFill>
                    <a:ln w="25400">
                      <a:solidFill>
                        <a:schemeClr val="tx1"/>
                      </a:solidFill>
                    </a:ln>
                    <a:effectLst>
                      <a:outerShdw blurRad="50800" dist="50800" dir="5400000" algn="ctr" rotWithShape="0">
                        <a:schemeClr val="tx1">
                          <a:lumMod val="50000"/>
                          <a:lumOff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5" name="Rectangle 144">
                      <a:extLst>
                        <a:ext uri="{FF2B5EF4-FFF2-40B4-BE49-F238E27FC236}">
                          <a16:creationId xmlns:a16="http://schemas.microsoft.com/office/drawing/2014/main" id="{FC28746A-C33A-420D-9FD5-E7BF027AE5DA}"/>
                        </a:ext>
                      </a:extLst>
                    </p:cNvPr>
                    <p:cNvSpPr/>
                    <p:nvPr/>
                  </p:nvSpPr>
                  <p:spPr>
                    <a:xfrm>
                      <a:off x="3597096" y="2068999"/>
                      <a:ext cx="166274" cy="217933"/>
                    </a:xfrm>
                    <a:prstGeom prst="rect">
                      <a:avLst/>
                    </a:prstGeom>
                    <a:blipFill>
                      <a:blip r:embed="rId2"/>
                      <a:stretch>
                        <a:fillRect/>
                      </a:stretch>
                    </a:blipFill>
                    <a:ln w="25400">
                      <a:solidFill>
                        <a:schemeClr val="tx1"/>
                      </a:solidFill>
                    </a:ln>
                    <a:effectLst>
                      <a:outerShdw blurRad="50800" dist="50800" dir="5400000" algn="ctr" rotWithShape="0">
                        <a:schemeClr val="tx1">
                          <a:lumMod val="50000"/>
                          <a:lumOff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6" name="Rectangle 145">
                      <a:extLst>
                        <a:ext uri="{FF2B5EF4-FFF2-40B4-BE49-F238E27FC236}">
                          <a16:creationId xmlns:a16="http://schemas.microsoft.com/office/drawing/2014/main" id="{DB0568EA-9536-466C-B7AA-327BA9C31214}"/>
                        </a:ext>
                      </a:extLst>
                    </p:cNvPr>
                    <p:cNvSpPr/>
                    <p:nvPr/>
                  </p:nvSpPr>
                  <p:spPr>
                    <a:xfrm>
                      <a:off x="3681371" y="2151083"/>
                      <a:ext cx="166274" cy="217933"/>
                    </a:xfrm>
                    <a:prstGeom prst="rect">
                      <a:avLst/>
                    </a:prstGeom>
                    <a:blipFill>
                      <a:blip r:embed="rId2"/>
                      <a:stretch>
                        <a:fillRect/>
                      </a:stretch>
                    </a:blipFill>
                    <a:ln w="25400">
                      <a:solidFill>
                        <a:schemeClr val="tx1"/>
                      </a:solidFill>
                    </a:ln>
                    <a:effectLst>
                      <a:outerShdw blurRad="50800" dist="50800" dir="5400000" algn="ctr" rotWithShape="0">
                        <a:schemeClr val="tx1">
                          <a:lumMod val="50000"/>
                          <a:lumOff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40" name="Group 139">
                    <a:extLst>
                      <a:ext uri="{FF2B5EF4-FFF2-40B4-BE49-F238E27FC236}">
                        <a16:creationId xmlns:a16="http://schemas.microsoft.com/office/drawing/2014/main" id="{AEB4249D-1A4A-484A-B1DE-59A812046B34}"/>
                      </a:ext>
                    </a:extLst>
                  </p:cNvPr>
                  <p:cNvGrpSpPr/>
                  <p:nvPr/>
                </p:nvGrpSpPr>
                <p:grpSpPr>
                  <a:xfrm>
                    <a:off x="4424775" y="3425126"/>
                    <a:ext cx="325300" cy="382101"/>
                    <a:chOff x="3522345" y="1986915"/>
                    <a:chExt cx="325300" cy="382101"/>
                  </a:xfrm>
                </p:grpSpPr>
                <p:sp>
                  <p:nvSpPr>
                    <p:cNvPr id="141" name="Rectangle 140">
                      <a:extLst>
                        <a:ext uri="{FF2B5EF4-FFF2-40B4-BE49-F238E27FC236}">
                          <a16:creationId xmlns:a16="http://schemas.microsoft.com/office/drawing/2014/main" id="{3E8E9D0A-C616-4032-A7C8-374D8D106E0B}"/>
                        </a:ext>
                      </a:extLst>
                    </p:cNvPr>
                    <p:cNvSpPr/>
                    <p:nvPr/>
                  </p:nvSpPr>
                  <p:spPr>
                    <a:xfrm>
                      <a:off x="3522345" y="1986915"/>
                      <a:ext cx="166274" cy="217933"/>
                    </a:xfrm>
                    <a:prstGeom prst="rect">
                      <a:avLst/>
                    </a:prstGeom>
                    <a:blipFill>
                      <a:blip r:embed="rId2"/>
                      <a:stretch>
                        <a:fillRect/>
                      </a:stretch>
                    </a:blipFill>
                    <a:ln w="25400">
                      <a:solidFill>
                        <a:schemeClr val="tx1"/>
                      </a:solidFill>
                    </a:ln>
                    <a:effectLst>
                      <a:outerShdw blurRad="50800" dist="50800" dir="5400000" algn="ctr" rotWithShape="0">
                        <a:schemeClr val="tx1">
                          <a:lumMod val="50000"/>
                          <a:lumOff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2" name="Rectangle 141">
                      <a:extLst>
                        <a:ext uri="{FF2B5EF4-FFF2-40B4-BE49-F238E27FC236}">
                          <a16:creationId xmlns:a16="http://schemas.microsoft.com/office/drawing/2014/main" id="{D065A028-D055-42F0-8338-7716ED151C78}"/>
                        </a:ext>
                      </a:extLst>
                    </p:cNvPr>
                    <p:cNvSpPr/>
                    <p:nvPr/>
                  </p:nvSpPr>
                  <p:spPr>
                    <a:xfrm>
                      <a:off x="3597096" y="2068999"/>
                      <a:ext cx="166274" cy="217933"/>
                    </a:xfrm>
                    <a:prstGeom prst="rect">
                      <a:avLst/>
                    </a:prstGeom>
                    <a:blipFill>
                      <a:blip r:embed="rId2"/>
                      <a:stretch>
                        <a:fillRect/>
                      </a:stretch>
                    </a:blipFill>
                    <a:ln w="25400">
                      <a:solidFill>
                        <a:schemeClr val="tx1"/>
                      </a:solidFill>
                    </a:ln>
                    <a:effectLst>
                      <a:outerShdw blurRad="50800" dist="50800" dir="5400000" algn="ctr" rotWithShape="0">
                        <a:schemeClr val="tx1">
                          <a:lumMod val="50000"/>
                          <a:lumOff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3" name="Rectangle 142">
                      <a:extLst>
                        <a:ext uri="{FF2B5EF4-FFF2-40B4-BE49-F238E27FC236}">
                          <a16:creationId xmlns:a16="http://schemas.microsoft.com/office/drawing/2014/main" id="{AC5C8587-FCB7-4B0C-8EB1-F6F2E2C5C7C1}"/>
                        </a:ext>
                      </a:extLst>
                    </p:cNvPr>
                    <p:cNvSpPr/>
                    <p:nvPr/>
                  </p:nvSpPr>
                  <p:spPr>
                    <a:xfrm>
                      <a:off x="3681371" y="2151083"/>
                      <a:ext cx="166274" cy="217933"/>
                    </a:xfrm>
                    <a:prstGeom prst="rect">
                      <a:avLst/>
                    </a:prstGeom>
                    <a:blipFill>
                      <a:blip r:embed="rId2"/>
                      <a:stretch>
                        <a:fillRect/>
                      </a:stretch>
                    </a:blipFill>
                    <a:ln w="25400">
                      <a:solidFill>
                        <a:schemeClr val="tx1"/>
                      </a:solidFill>
                    </a:ln>
                    <a:effectLst>
                      <a:outerShdw blurRad="50800" dist="50800" dir="5400000" algn="ctr" rotWithShape="0">
                        <a:schemeClr val="tx1">
                          <a:lumMod val="50000"/>
                          <a:lumOff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sp>
              <p:nvSpPr>
                <p:cNvPr id="137" name="Arrow: Curved Left 136">
                  <a:extLst>
                    <a:ext uri="{FF2B5EF4-FFF2-40B4-BE49-F238E27FC236}">
                      <a16:creationId xmlns:a16="http://schemas.microsoft.com/office/drawing/2014/main" id="{7CA9FF43-C2EE-40BB-B6A3-B6FD52D03591}"/>
                    </a:ext>
                  </a:extLst>
                </p:cNvPr>
                <p:cNvSpPr/>
                <p:nvPr/>
              </p:nvSpPr>
              <p:spPr>
                <a:xfrm>
                  <a:off x="2252752" y="5509381"/>
                  <a:ext cx="181448" cy="367246"/>
                </a:xfrm>
                <a:prstGeom prst="curvedLeftArrow">
                  <a:avLst/>
                </a:prstGeom>
                <a:solidFill>
                  <a:schemeClr val="tx2">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152" name="Rectangle: Rounded Corners 151">
                <a:extLst>
                  <a:ext uri="{FF2B5EF4-FFF2-40B4-BE49-F238E27FC236}">
                    <a16:creationId xmlns:a16="http://schemas.microsoft.com/office/drawing/2014/main" id="{EB514F24-A95B-46B4-9C3B-DFF2B929BBB6}"/>
                  </a:ext>
                </a:extLst>
              </p:cNvPr>
              <p:cNvSpPr/>
              <p:nvPr/>
            </p:nvSpPr>
            <p:spPr>
              <a:xfrm>
                <a:off x="3637942" y="5259155"/>
                <a:ext cx="1974591" cy="616248"/>
              </a:xfrm>
              <a:prstGeom prst="roundRect">
                <a:avLst/>
              </a:prstGeom>
              <a:solidFill>
                <a:schemeClr val="accent2">
                  <a:lumMod val="50000"/>
                  <a:alpha val="9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Reporting</a:t>
                </a:r>
              </a:p>
            </p:txBody>
          </p:sp>
        </p:grpSp>
        <p:grpSp>
          <p:nvGrpSpPr>
            <p:cNvPr id="306" name="Group 305">
              <a:extLst>
                <a:ext uri="{FF2B5EF4-FFF2-40B4-BE49-F238E27FC236}">
                  <a16:creationId xmlns:a16="http://schemas.microsoft.com/office/drawing/2014/main" id="{4F29E7F2-4164-4CCC-A850-8060D7D5F1D9}"/>
                </a:ext>
              </a:extLst>
            </p:cNvPr>
            <p:cNvGrpSpPr/>
            <p:nvPr/>
          </p:nvGrpSpPr>
          <p:grpSpPr>
            <a:xfrm>
              <a:off x="3350446" y="1579055"/>
              <a:ext cx="1974591" cy="616248"/>
              <a:chOff x="3637942" y="1708788"/>
              <a:chExt cx="1974591" cy="616248"/>
            </a:xfrm>
          </p:grpSpPr>
          <p:grpSp>
            <p:nvGrpSpPr>
              <p:cNvPr id="173" name="Group 172">
                <a:extLst>
                  <a:ext uri="{FF2B5EF4-FFF2-40B4-BE49-F238E27FC236}">
                    <a16:creationId xmlns:a16="http://schemas.microsoft.com/office/drawing/2014/main" id="{6A6CC1DA-0B5C-4E6F-AA5D-0C55A8D5E943}"/>
                  </a:ext>
                </a:extLst>
              </p:cNvPr>
              <p:cNvGrpSpPr/>
              <p:nvPr/>
            </p:nvGrpSpPr>
            <p:grpSpPr>
              <a:xfrm>
                <a:off x="3867404" y="1821099"/>
                <a:ext cx="1515667" cy="391626"/>
                <a:chOff x="958974" y="1699308"/>
                <a:chExt cx="1515667" cy="391626"/>
              </a:xfrm>
            </p:grpSpPr>
            <p:grpSp>
              <p:nvGrpSpPr>
                <p:cNvPr id="87" name="Group 86">
                  <a:extLst>
                    <a:ext uri="{FF2B5EF4-FFF2-40B4-BE49-F238E27FC236}">
                      <a16:creationId xmlns:a16="http://schemas.microsoft.com/office/drawing/2014/main" id="{8DBB1F69-475F-4BA6-9532-1985840ED697}"/>
                    </a:ext>
                  </a:extLst>
                </p:cNvPr>
                <p:cNvGrpSpPr/>
                <p:nvPr/>
              </p:nvGrpSpPr>
              <p:grpSpPr>
                <a:xfrm>
                  <a:off x="958974" y="1699308"/>
                  <a:ext cx="1189935" cy="382101"/>
                  <a:chOff x="3560140" y="3425126"/>
                  <a:chExt cx="1189935" cy="382101"/>
                </a:xfrm>
              </p:grpSpPr>
              <p:grpSp>
                <p:nvGrpSpPr>
                  <p:cNvPr id="89" name="Group 88">
                    <a:extLst>
                      <a:ext uri="{FF2B5EF4-FFF2-40B4-BE49-F238E27FC236}">
                        <a16:creationId xmlns:a16="http://schemas.microsoft.com/office/drawing/2014/main" id="{7D73591F-C5E5-4D3B-9804-413487AC8415}"/>
                      </a:ext>
                    </a:extLst>
                  </p:cNvPr>
                  <p:cNvGrpSpPr/>
                  <p:nvPr/>
                </p:nvGrpSpPr>
                <p:grpSpPr>
                  <a:xfrm>
                    <a:off x="3560140" y="3425126"/>
                    <a:ext cx="325300" cy="382101"/>
                    <a:chOff x="3522345" y="1986915"/>
                    <a:chExt cx="325300" cy="382101"/>
                  </a:xfrm>
                </p:grpSpPr>
                <p:sp>
                  <p:nvSpPr>
                    <p:cNvPr id="98" name="Rectangle 97">
                      <a:extLst>
                        <a:ext uri="{FF2B5EF4-FFF2-40B4-BE49-F238E27FC236}">
                          <a16:creationId xmlns:a16="http://schemas.microsoft.com/office/drawing/2014/main" id="{2E87B6DE-2507-4C4D-B0E0-A36CE5CBACB0}"/>
                        </a:ext>
                      </a:extLst>
                    </p:cNvPr>
                    <p:cNvSpPr/>
                    <p:nvPr/>
                  </p:nvSpPr>
                  <p:spPr>
                    <a:xfrm>
                      <a:off x="3522345" y="1986915"/>
                      <a:ext cx="166274" cy="217933"/>
                    </a:xfrm>
                    <a:prstGeom prst="rect">
                      <a:avLst/>
                    </a:prstGeom>
                    <a:blipFill>
                      <a:blip r:embed="rId2"/>
                      <a:stretch>
                        <a:fillRect/>
                      </a:stretch>
                    </a:blipFill>
                    <a:ln w="25400">
                      <a:solidFill>
                        <a:schemeClr val="tx1"/>
                      </a:solidFill>
                    </a:ln>
                    <a:effectLst>
                      <a:outerShdw blurRad="50800" dist="50800" dir="5400000" algn="ctr" rotWithShape="0">
                        <a:schemeClr val="tx1">
                          <a:lumMod val="50000"/>
                          <a:lumOff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DCFE8F14-1905-4DB6-928B-725453EAFE98}"/>
                        </a:ext>
                      </a:extLst>
                    </p:cNvPr>
                    <p:cNvSpPr/>
                    <p:nvPr/>
                  </p:nvSpPr>
                  <p:spPr>
                    <a:xfrm>
                      <a:off x="3597096" y="2068999"/>
                      <a:ext cx="166274" cy="217933"/>
                    </a:xfrm>
                    <a:prstGeom prst="rect">
                      <a:avLst/>
                    </a:prstGeom>
                    <a:blipFill>
                      <a:blip r:embed="rId2"/>
                      <a:stretch>
                        <a:fillRect/>
                      </a:stretch>
                    </a:blipFill>
                    <a:ln w="25400">
                      <a:solidFill>
                        <a:schemeClr val="tx1"/>
                      </a:solidFill>
                    </a:ln>
                    <a:effectLst>
                      <a:outerShdw blurRad="50800" dist="50800" dir="5400000" algn="ctr" rotWithShape="0">
                        <a:schemeClr val="tx1">
                          <a:lumMod val="50000"/>
                          <a:lumOff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Rectangle 99">
                      <a:extLst>
                        <a:ext uri="{FF2B5EF4-FFF2-40B4-BE49-F238E27FC236}">
                          <a16:creationId xmlns:a16="http://schemas.microsoft.com/office/drawing/2014/main" id="{438A62EC-AA34-4F11-A0B7-AF9819959FF5}"/>
                        </a:ext>
                      </a:extLst>
                    </p:cNvPr>
                    <p:cNvSpPr/>
                    <p:nvPr/>
                  </p:nvSpPr>
                  <p:spPr>
                    <a:xfrm>
                      <a:off x="3681371" y="2151083"/>
                      <a:ext cx="166274" cy="217933"/>
                    </a:xfrm>
                    <a:prstGeom prst="rect">
                      <a:avLst/>
                    </a:prstGeom>
                    <a:blipFill>
                      <a:blip r:embed="rId2"/>
                      <a:stretch>
                        <a:fillRect/>
                      </a:stretch>
                    </a:blipFill>
                    <a:ln w="25400">
                      <a:solidFill>
                        <a:schemeClr val="tx1"/>
                      </a:solidFill>
                    </a:ln>
                    <a:effectLst>
                      <a:outerShdw blurRad="50800" dist="50800" dir="5400000" algn="ctr" rotWithShape="0">
                        <a:schemeClr val="tx1">
                          <a:lumMod val="50000"/>
                          <a:lumOff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90" name="Group 89">
                    <a:extLst>
                      <a:ext uri="{FF2B5EF4-FFF2-40B4-BE49-F238E27FC236}">
                        <a16:creationId xmlns:a16="http://schemas.microsoft.com/office/drawing/2014/main" id="{C7DE4979-1F1B-4420-8A59-71A5D375B1FE}"/>
                      </a:ext>
                    </a:extLst>
                  </p:cNvPr>
                  <p:cNvGrpSpPr/>
                  <p:nvPr/>
                </p:nvGrpSpPr>
                <p:grpSpPr>
                  <a:xfrm>
                    <a:off x="3992458" y="3425126"/>
                    <a:ext cx="325300" cy="382101"/>
                    <a:chOff x="3522345" y="1986915"/>
                    <a:chExt cx="325300" cy="382101"/>
                  </a:xfrm>
                </p:grpSpPr>
                <p:sp>
                  <p:nvSpPr>
                    <p:cNvPr id="95" name="Rectangle 94">
                      <a:extLst>
                        <a:ext uri="{FF2B5EF4-FFF2-40B4-BE49-F238E27FC236}">
                          <a16:creationId xmlns:a16="http://schemas.microsoft.com/office/drawing/2014/main" id="{50B5B514-0B0E-48B4-BCED-03E5FAEE714C}"/>
                        </a:ext>
                      </a:extLst>
                    </p:cNvPr>
                    <p:cNvSpPr/>
                    <p:nvPr/>
                  </p:nvSpPr>
                  <p:spPr>
                    <a:xfrm>
                      <a:off x="3522345" y="1986915"/>
                      <a:ext cx="166274" cy="217933"/>
                    </a:xfrm>
                    <a:prstGeom prst="rect">
                      <a:avLst/>
                    </a:prstGeom>
                    <a:blipFill>
                      <a:blip r:embed="rId2"/>
                      <a:stretch>
                        <a:fillRect/>
                      </a:stretch>
                    </a:blipFill>
                    <a:ln w="25400">
                      <a:solidFill>
                        <a:schemeClr val="tx1"/>
                      </a:solidFill>
                    </a:ln>
                    <a:effectLst>
                      <a:outerShdw blurRad="50800" dist="50800" dir="5400000" algn="ctr" rotWithShape="0">
                        <a:schemeClr val="tx1">
                          <a:lumMod val="50000"/>
                          <a:lumOff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Rectangle 95">
                      <a:extLst>
                        <a:ext uri="{FF2B5EF4-FFF2-40B4-BE49-F238E27FC236}">
                          <a16:creationId xmlns:a16="http://schemas.microsoft.com/office/drawing/2014/main" id="{BC6C3C9D-1ACE-4BE7-A43B-D5D6CA8560A5}"/>
                        </a:ext>
                      </a:extLst>
                    </p:cNvPr>
                    <p:cNvSpPr/>
                    <p:nvPr/>
                  </p:nvSpPr>
                  <p:spPr>
                    <a:xfrm>
                      <a:off x="3597096" y="2068999"/>
                      <a:ext cx="166274" cy="217933"/>
                    </a:xfrm>
                    <a:prstGeom prst="rect">
                      <a:avLst/>
                    </a:prstGeom>
                    <a:blipFill>
                      <a:blip r:embed="rId2"/>
                      <a:stretch>
                        <a:fillRect/>
                      </a:stretch>
                    </a:blipFill>
                    <a:ln w="25400">
                      <a:solidFill>
                        <a:schemeClr val="tx1"/>
                      </a:solidFill>
                    </a:ln>
                    <a:effectLst>
                      <a:outerShdw blurRad="50800" dist="50800" dir="5400000" algn="ctr" rotWithShape="0">
                        <a:schemeClr val="tx1">
                          <a:lumMod val="50000"/>
                          <a:lumOff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Rectangle 96">
                      <a:extLst>
                        <a:ext uri="{FF2B5EF4-FFF2-40B4-BE49-F238E27FC236}">
                          <a16:creationId xmlns:a16="http://schemas.microsoft.com/office/drawing/2014/main" id="{FD344944-FE36-4755-9CFE-CE2A900E0C92}"/>
                        </a:ext>
                      </a:extLst>
                    </p:cNvPr>
                    <p:cNvSpPr/>
                    <p:nvPr/>
                  </p:nvSpPr>
                  <p:spPr>
                    <a:xfrm>
                      <a:off x="3681371" y="2151083"/>
                      <a:ext cx="166274" cy="217933"/>
                    </a:xfrm>
                    <a:prstGeom prst="rect">
                      <a:avLst/>
                    </a:prstGeom>
                    <a:blipFill>
                      <a:blip r:embed="rId2"/>
                      <a:stretch>
                        <a:fillRect/>
                      </a:stretch>
                    </a:blipFill>
                    <a:ln w="25400">
                      <a:solidFill>
                        <a:schemeClr val="tx1"/>
                      </a:solidFill>
                    </a:ln>
                    <a:effectLst>
                      <a:outerShdw blurRad="50800" dist="50800" dir="5400000" algn="ctr" rotWithShape="0">
                        <a:schemeClr val="tx1">
                          <a:lumMod val="50000"/>
                          <a:lumOff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91" name="Group 90">
                    <a:extLst>
                      <a:ext uri="{FF2B5EF4-FFF2-40B4-BE49-F238E27FC236}">
                        <a16:creationId xmlns:a16="http://schemas.microsoft.com/office/drawing/2014/main" id="{45BF1F94-2766-4BAD-830F-2902A91B18C1}"/>
                      </a:ext>
                    </a:extLst>
                  </p:cNvPr>
                  <p:cNvGrpSpPr/>
                  <p:nvPr/>
                </p:nvGrpSpPr>
                <p:grpSpPr>
                  <a:xfrm>
                    <a:off x="4424775" y="3425126"/>
                    <a:ext cx="325300" cy="382101"/>
                    <a:chOff x="3522345" y="1986915"/>
                    <a:chExt cx="325300" cy="382101"/>
                  </a:xfrm>
                </p:grpSpPr>
                <p:sp>
                  <p:nvSpPr>
                    <p:cNvPr id="92" name="Rectangle 91">
                      <a:extLst>
                        <a:ext uri="{FF2B5EF4-FFF2-40B4-BE49-F238E27FC236}">
                          <a16:creationId xmlns:a16="http://schemas.microsoft.com/office/drawing/2014/main" id="{3AD3A6BB-9A13-4885-BC94-B667D8E14986}"/>
                        </a:ext>
                      </a:extLst>
                    </p:cNvPr>
                    <p:cNvSpPr/>
                    <p:nvPr/>
                  </p:nvSpPr>
                  <p:spPr>
                    <a:xfrm>
                      <a:off x="3522345" y="1986915"/>
                      <a:ext cx="166274" cy="217933"/>
                    </a:xfrm>
                    <a:prstGeom prst="rect">
                      <a:avLst/>
                    </a:prstGeom>
                    <a:blipFill>
                      <a:blip r:embed="rId2"/>
                      <a:stretch>
                        <a:fillRect/>
                      </a:stretch>
                    </a:blipFill>
                    <a:ln w="25400">
                      <a:solidFill>
                        <a:schemeClr val="tx1"/>
                      </a:solidFill>
                    </a:ln>
                    <a:effectLst>
                      <a:outerShdw blurRad="50800" dist="50800" dir="5400000" algn="ctr" rotWithShape="0">
                        <a:schemeClr val="tx1">
                          <a:lumMod val="50000"/>
                          <a:lumOff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 name="Rectangle 92">
                      <a:extLst>
                        <a:ext uri="{FF2B5EF4-FFF2-40B4-BE49-F238E27FC236}">
                          <a16:creationId xmlns:a16="http://schemas.microsoft.com/office/drawing/2014/main" id="{F1489F0A-22F1-4601-AEDD-A8E4057F1595}"/>
                        </a:ext>
                      </a:extLst>
                    </p:cNvPr>
                    <p:cNvSpPr/>
                    <p:nvPr/>
                  </p:nvSpPr>
                  <p:spPr>
                    <a:xfrm>
                      <a:off x="3597096" y="2068999"/>
                      <a:ext cx="166274" cy="217933"/>
                    </a:xfrm>
                    <a:prstGeom prst="rect">
                      <a:avLst/>
                    </a:prstGeom>
                    <a:blipFill>
                      <a:blip r:embed="rId2"/>
                      <a:stretch>
                        <a:fillRect/>
                      </a:stretch>
                    </a:blipFill>
                    <a:ln w="25400">
                      <a:solidFill>
                        <a:schemeClr val="tx1"/>
                      </a:solidFill>
                    </a:ln>
                    <a:effectLst>
                      <a:outerShdw blurRad="50800" dist="50800" dir="5400000" algn="ctr" rotWithShape="0">
                        <a:schemeClr val="tx1">
                          <a:lumMod val="50000"/>
                          <a:lumOff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 name="Rectangle 93">
                      <a:extLst>
                        <a:ext uri="{FF2B5EF4-FFF2-40B4-BE49-F238E27FC236}">
                          <a16:creationId xmlns:a16="http://schemas.microsoft.com/office/drawing/2014/main" id="{1F7F7C28-8E1B-4CAA-A5DA-C3B66242791D}"/>
                        </a:ext>
                      </a:extLst>
                    </p:cNvPr>
                    <p:cNvSpPr/>
                    <p:nvPr/>
                  </p:nvSpPr>
                  <p:spPr>
                    <a:xfrm>
                      <a:off x="3681371" y="2151083"/>
                      <a:ext cx="166274" cy="217933"/>
                    </a:xfrm>
                    <a:prstGeom prst="rect">
                      <a:avLst/>
                    </a:prstGeom>
                    <a:blipFill>
                      <a:blip r:embed="rId2"/>
                      <a:stretch>
                        <a:fillRect/>
                      </a:stretch>
                    </a:blipFill>
                    <a:ln w="25400">
                      <a:solidFill>
                        <a:schemeClr val="tx1"/>
                      </a:solidFill>
                    </a:ln>
                    <a:effectLst>
                      <a:outerShdw blurRad="50800" dist="50800" dir="5400000" algn="ctr" rotWithShape="0">
                        <a:schemeClr val="tx1">
                          <a:lumMod val="50000"/>
                          <a:lumOff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sp>
              <p:nvSpPr>
                <p:cNvPr id="88" name="Arrow: Curved Left 87">
                  <a:extLst>
                    <a:ext uri="{FF2B5EF4-FFF2-40B4-BE49-F238E27FC236}">
                      <a16:creationId xmlns:a16="http://schemas.microsoft.com/office/drawing/2014/main" id="{256D3326-4F70-4797-A857-113F1ACC494B}"/>
                    </a:ext>
                  </a:extLst>
                </p:cNvPr>
                <p:cNvSpPr/>
                <p:nvPr/>
              </p:nvSpPr>
              <p:spPr>
                <a:xfrm>
                  <a:off x="2293193" y="1723688"/>
                  <a:ext cx="181448" cy="367246"/>
                </a:xfrm>
                <a:prstGeom prst="curvedLeftArrow">
                  <a:avLst/>
                </a:prstGeom>
                <a:solidFill>
                  <a:schemeClr val="tx2">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69" name="Rectangle: Rounded Corners 68">
                <a:extLst>
                  <a:ext uri="{FF2B5EF4-FFF2-40B4-BE49-F238E27FC236}">
                    <a16:creationId xmlns:a16="http://schemas.microsoft.com/office/drawing/2014/main" id="{10065C75-534D-4B8A-A974-2173C144C020}"/>
                  </a:ext>
                </a:extLst>
              </p:cNvPr>
              <p:cNvSpPr/>
              <p:nvPr/>
            </p:nvSpPr>
            <p:spPr>
              <a:xfrm>
                <a:off x="3637942" y="1708788"/>
                <a:ext cx="1974591" cy="616248"/>
              </a:xfrm>
              <a:prstGeom prst="roundRect">
                <a:avLst/>
              </a:prstGeom>
              <a:solidFill>
                <a:schemeClr val="accent3">
                  <a:lumMod val="50000"/>
                  <a:alpha val="9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Transaction</a:t>
                </a:r>
              </a:p>
            </p:txBody>
          </p:sp>
        </p:grpSp>
        <p:grpSp>
          <p:nvGrpSpPr>
            <p:cNvPr id="308" name="Group 307">
              <a:extLst>
                <a:ext uri="{FF2B5EF4-FFF2-40B4-BE49-F238E27FC236}">
                  <a16:creationId xmlns:a16="http://schemas.microsoft.com/office/drawing/2014/main" id="{9DC40B74-F96E-477B-AAA6-54AA99DE5BCC}"/>
                </a:ext>
              </a:extLst>
            </p:cNvPr>
            <p:cNvGrpSpPr/>
            <p:nvPr/>
          </p:nvGrpSpPr>
          <p:grpSpPr>
            <a:xfrm>
              <a:off x="3350446" y="2877897"/>
              <a:ext cx="1974591" cy="616248"/>
              <a:chOff x="3637942" y="4072270"/>
              <a:chExt cx="1974591" cy="616248"/>
            </a:xfrm>
          </p:grpSpPr>
          <p:grpSp>
            <p:nvGrpSpPr>
              <p:cNvPr id="189" name="Group 188">
                <a:extLst>
                  <a:ext uri="{FF2B5EF4-FFF2-40B4-BE49-F238E27FC236}">
                    <a16:creationId xmlns:a16="http://schemas.microsoft.com/office/drawing/2014/main" id="{5113AE82-A979-4599-8593-F2CD4306CCB0}"/>
                  </a:ext>
                </a:extLst>
              </p:cNvPr>
              <p:cNvGrpSpPr/>
              <p:nvPr/>
            </p:nvGrpSpPr>
            <p:grpSpPr>
              <a:xfrm>
                <a:off x="3867404" y="4184581"/>
                <a:ext cx="1515667" cy="391626"/>
                <a:chOff x="958974" y="1699308"/>
                <a:chExt cx="1515667" cy="391626"/>
              </a:xfrm>
            </p:grpSpPr>
            <p:grpSp>
              <p:nvGrpSpPr>
                <p:cNvPr id="190" name="Group 189">
                  <a:extLst>
                    <a:ext uri="{FF2B5EF4-FFF2-40B4-BE49-F238E27FC236}">
                      <a16:creationId xmlns:a16="http://schemas.microsoft.com/office/drawing/2014/main" id="{B8E1458D-2F92-4CE2-AA1E-03735689A0E3}"/>
                    </a:ext>
                  </a:extLst>
                </p:cNvPr>
                <p:cNvGrpSpPr/>
                <p:nvPr/>
              </p:nvGrpSpPr>
              <p:grpSpPr>
                <a:xfrm>
                  <a:off x="958974" y="1699308"/>
                  <a:ext cx="1189935" cy="382101"/>
                  <a:chOff x="3560140" y="3425126"/>
                  <a:chExt cx="1189935" cy="382101"/>
                </a:xfrm>
              </p:grpSpPr>
              <p:grpSp>
                <p:nvGrpSpPr>
                  <p:cNvPr id="192" name="Group 191">
                    <a:extLst>
                      <a:ext uri="{FF2B5EF4-FFF2-40B4-BE49-F238E27FC236}">
                        <a16:creationId xmlns:a16="http://schemas.microsoft.com/office/drawing/2014/main" id="{65442E90-3EA2-43FF-9A6A-8B6951A1C9FB}"/>
                      </a:ext>
                    </a:extLst>
                  </p:cNvPr>
                  <p:cNvGrpSpPr/>
                  <p:nvPr/>
                </p:nvGrpSpPr>
                <p:grpSpPr>
                  <a:xfrm>
                    <a:off x="3560140" y="3425126"/>
                    <a:ext cx="325300" cy="382101"/>
                    <a:chOff x="3522345" y="1986915"/>
                    <a:chExt cx="325300" cy="382101"/>
                  </a:xfrm>
                </p:grpSpPr>
                <p:sp>
                  <p:nvSpPr>
                    <p:cNvPr id="201" name="Rectangle 200">
                      <a:extLst>
                        <a:ext uri="{FF2B5EF4-FFF2-40B4-BE49-F238E27FC236}">
                          <a16:creationId xmlns:a16="http://schemas.microsoft.com/office/drawing/2014/main" id="{3626581D-2B4C-4C14-AB25-4724A9EC9B7D}"/>
                        </a:ext>
                      </a:extLst>
                    </p:cNvPr>
                    <p:cNvSpPr/>
                    <p:nvPr/>
                  </p:nvSpPr>
                  <p:spPr>
                    <a:xfrm>
                      <a:off x="3522345" y="1986915"/>
                      <a:ext cx="166274" cy="217933"/>
                    </a:xfrm>
                    <a:prstGeom prst="rect">
                      <a:avLst/>
                    </a:prstGeom>
                    <a:blipFill>
                      <a:blip r:embed="rId2"/>
                      <a:stretch>
                        <a:fillRect/>
                      </a:stretch>
                    </a:blipFill>
                    <a:ln w="25400">
                      <a:solidFill>
                        <a:schemeClr val="tx1"/>
                      </a:solidFill>
                    </a:ln>
                    <a:effectLst>
                      <a:outerShdw blurRad="50800" dist="50800" dir="5400000" algn="ctr" rotWithShape="0">
                        <a:schemeClr val="tx1">
                          <a:lumMod val="50000"/>
                          <a:lumOff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2" name="Rectangle 201">
                      <a:extLst>
                        <a:ext uri="{FF2B5EF4-FFF2-40B4-BE49-F238E27FC236}">
                          <a16:creationId xmlns:a16="http://schemas.microsoft.com/office/drawing/2014/main" id="{266344CC-9DD1-4082-9D52-30EADA6BB815}"/>
                        </a:ext>
                      </a:extLst>
                    </p:cNvPr>
                    <p:cNvSpPr/>
                    <p:nvPr/>
                  </p:nvSpPr>
                  <p:spPr>
                    <a:xfrm>
                      <a:off x="3597096" y="2068999"/>
                      <a:ext cx="166274" cy="217933"/>
                    </a:xfrm>
                    <a:prstGeom prst="rect">
                      <a:avLst/>
                    </a:prstGeom>
                    <a:blipFill>
                      <a:blip r:embed="rId2"/>
                      <a:stretch>
                        <a:fillRect/>
                      </a:stretch>
                    </a:blipFill>
                    <a:ln w="25400">
                      <a:solidFill>
                        <a:schemeClr val="tx1"/>
                      </a:solidFill>
                    </a:ln>
                    <a:effectLst>
                      <a:outerShdw blurRad="50800" dist="50800" dir="5400000" algn="ctr" rotWithShape="0">
                        <a:schemeClr val="tx1">
                          <a:lumMod val="50000"/>
                          <a:lumOff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3" name="Rectangle 202">
                      <a:extLst>
                        <a:ext uri="{FF2B5EF4-FFF2-40B4-BE49-F238E27FC236}">
                          <a16:creationId xmlns:a16="http://schemas.microsoft.com/office/drawing/2014/main" id="{6E037C62-EC69-4D99-A57E-AF6C6A18A3DB}"/>
                        </a:ext>
                      </a:extLst>
                    </p:cNvPr>
                    <p:cNvSpPr/>
                    <p:nvPr/>
                  </p:nvSpPr>
                  <p:spPr>
                    <a:xfrm>
                      <a:off x="3681371" y="2151083"/>
                      <a:ext cx="166274" cy="217933"/>
                    </a:xfrm>
                    <a:prstGeom prst="rect">
                      <a:avLst/>
                    </a:prstGeom>
                    <a:blipFill>
                      <a:blip r:embed="rId2"/>
                      <a:stretch>
                        <a:fillRect/>
                      </a:stretch>
                    </a:blipFill>
                    <a:ln w="25400">
                      <a:solidFill>
                        <a:schemeClr val="tx1"/>
                      </a:solidFill>
                    </a:ln>
                    <a:effectLst>
                      <a:outerShdw blurRad="50800" dist="50800" dir="5400000" algn="ctr" rotWithShape="0">
                        <a:schemeClr val="tx1">
                          <a:lumMod val="50000"/>
                          <a:lumOff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93" name="Group 192">
                    <a:extLst>
                      <a:ext uri="{FF2B5EF4-FFF2-40B4-BE49-F238E27FC236}">
                        <a16:creationId xmlns:a16="http://schemas.microsoft.com/office/drawing/2014/main" id="{94547667-9C42-4AC0-BE97-CF2DAD8757DD}"/>
                      </a:ext>
                    </a:extLst>
                  </p:cNvPr>
                  <p:cNvGrpSpPr/>
                  <p:nvPr/>
                </p:nvGrpSpPr>
                <p:grpSpPr>
                  <a:xfrm>
                    <a:off x="3992458" y="3425126"/>
                    <a:ext cx="325300" cy="382101"/>
                    <a:chOff x="3522345" y="1986915"/>
                    <a:chExt cx="325300" cy="382101"/>
                  </a:xfrm>
                </p:grpSpPr>
                <p:sp>
                  <p:nvSpPr>
                    <p:cNvPr id="198" name="Rectangle 197">
                      <a:extLst>
                        <a:ext uri="{FF2B5EF4-FFF2-40B4-BE49-F238E27FC236}">
                          <a16:creationId xmlns:a16="http://schemas.microsoft.com/office/drawing/2014/main" id="{AAA53B18-2490-4579-ABCD-F450F7C1CD93}"/>
                        </a:ext>
                      </a:extLst>
                    </p:cNvPr>
                    <p:cNvSpPr/>
                    <p:nvPr/>
                  </p:nvSpPr>
                  <p:spPr>
                    <a:xfrm>
                      <a:off x="3522345" y="1986915"/>
                      <a:ext cx="166274" cy="217933"/>
                    </a:xfrm>
                    <a:prstGeom prst="rect">
                      <a:avLst/>
                    </a:prstGeom>
                    <a:blipFill>
                      <a:blip r:embed="rId2"/>
                      <a:stretch>
                        <a:fillRect/>
                      </a:stretch>
                    </a:blipFill>
                    <a:ln w="25400">
                      <a:solidFill>
                        <a:schemeClr val="tx1"/>
                      </a:solidFill>
                    </a:ln>
                    <a:effectLst>
                      <a:outerShdw blurRad="50800" dist="50800" dir="5400000" algn="ctr" rotWithShape="0">
                        <a:schemeClr val="tx1">
                          <a:lumMod val="50000"/>
                          <a:lumOff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9" name="Rectangle 198">
                      <a:extLst>
                        <a:ext uri="{FF2B5EF4-FFF2-40B4-BE49-F238E27FC236}">
                          <a16:creationId xmlns:a16="http://schemas.microsoft.com/office/drawing/2014/main" id="{52511A16-D805-4026-9CFB-2F8FA4F788FF}"/>
                        </a:ext>
                      </a:extLst>
                    </p:cNvPr>
                    <p:cNvSpPr/>
                    <p:nvPr/>
                  </p:nvSpPr>
                  <p:spPr>
                    <a:xfrm>
                      <a:off x="3597096" y="2068999"/>
                      <a:ext cx="166274" cy="217933"/>
                    </a:xfrm>
                    <a:prstGeom prst="rect">
                      <a:avLst/>
                    </a:prstGeom>
                    <a:blipFill>
                      <a:blip r:embed="rId2"/>
                      <a:stretch>
                        <a:fillRect/>
                      </a:stretch>
                    </a:blipFill>
                    <a:ln w="25400">
                      <a:solidFill>
                        <a:schemeClr val="tx1"/>
                      </a:solidFill>
                    </a:ln>
                    <a:effectLst>
                      <a:outerShdw blurRad="50800" dist="50800" dir="5400000" algn="ctr" rotWithShape="0">
                        <a:schemeClr val="tx1">
                          <a:lumMod val="50000"/>
                          <a:lumOff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0" name="Rectangle 199">
                      <a:extLst>
                        <a:ext uri="{FF2B5EF4-FFF2-40B4-BE49-F238E27FC236}">
                          <a16:creationId xmlns:a16="http://schemas.microsoft.com/office/drawing/2014/main" id="{74B0C5BD-1E50-47D8-99C9-EB5258A17E3A}"/>
                        </a:ext>
                      </a:extLst>
                    </p:cNvPr>
                    <p:cNvSpPr/>
                    <p:nvPr/>
                  </p:nvSpPr>
                  <p:spPr>
                    <a:xfrm>
                      <a:off x="3681371" y="2151083"/>
                      <a:ext cx="166274" cy="217933"/>
                    </a:xfrm>
                    <a:prstGeom prst="rect">
                      <a:avLst/>
                    </a:prstGeom>
                    <a:blipFill>
                      <a:blip r:embed="rId2"/>
                      <a:stretch>
                        <a:fillRect/>
                      </a:stretch>
                    </a:blipFill>
                    <a:ln w="25400">
                      <a:solidFill>
                        <a:schemeClr val="tx1"/>
                      </a:solidFill>
                    </a:ln>
                    <a:effectLst>
                      <a:outerShdw blurRad="50800" dist="50800" dir="5400000" algn="ctr" rotWithShape="0">
                        <a:schemeClr val="tx1">
                          <a:lumMod val="50000"/>
                          <a:lumOff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94" name="Group 193">
                    <a:extLst>
                      <a:ext uri="{FF2B5EF4-FFF2-40B4-BE49-F238E27FC236}">
                        <a16:creationId xmlns:a16="http://schemas.microsoft.com/office/drawing/2014/main" id="{F5250C40-8CC5-4249-B2E9-3564EAABC862}"/>
                      </a:ext>
                    </a:extLst>
                  </p:cNvPr>
                  <p:cNvGrpSpPr/>
                  <p:nvPr/>
                </p:nvGrpSpPr>
                <p:grpSpPr>
                  <a:xfrm>
                    <a:off x="4424775" y="3425126"/>
                    <a:ext cx="325300" cy="382101"/>
                    <a:chOff x="3522345" y="1986915"/>
                    <a:chExt cx="325300" cy="382101"/>
                  </a:xfrm>
                </p:grpSpPr>
                <p:sp>
                  <p:nvSpPr>
                    <p:cNvPr id="195" name="Rectangle 194">
                      <a:extLst>
                        <a:ext uri="{FF2B5EF4-FFF2-40B4-BE49-F238E27FC236}">
                          <a16:creationId xmlns:a16="http://schemas.microsoft.com/office/drawing/2014/main" id="{FBEF21A1-28D4-4CDA-98C8-8CB7D1ADC819}"/>
                        </a:ext>
                      </a:extLst>
                    </p:cNvPr>
                    <p:cNvSpPr/>
                    <p:nvPr/>
                  </p:nvSpPr>
                  <p:spPr>
                    <a:xfrm>
                      <a:off x="3522345" y="1986915"/>
                      <a:ext cx="166274" cy="217933"/>
                    </a:xfrm>
                    <a:prstGeom prst="rect">
                      <a:avLst/>
                    </a:prstGeom>
                    <a:blipFill>
                      <a:blip r:embed="rId2"/>
                      <a:stretch>
                        <a:fillRect/>
                      </a:stretch>
                    </a:blipFill>
                    <a:ln w="25400">
                      <a:solidFill>
                        <a:schemeClr val="tx1"/>
                      </a:solidFill>
                    </a:ln>
                    <a:effectLst>
                      <a:outerShdw blurRad="50800" dist="50800" dir="5400000" algn="ctr" rotWithShape="0">
                        <a:schemeClr val="tx1">
                          <a:lumMod val="50000"/>
                          <a:lumOff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6" name="Rectangle 195">
                      <a:extLst>
                        <a:ext uri="{FF2B5EF4-FFF2-40B4-BE49-F238E27FC236}">
                          <a16:creationId xmlns:a16="http://schemas.microsoft.com/office/drawing/2014/main" id="{FD1B615C-8AD0-449D-A404-F927BE2C2A7E}"/>
                        </a:ext>
                      </a:extLst>
                    </p:cNvPr>
                    <p:cNvSpPr/>
                    <p:nvPr/>
                  </p:nvSpPr>
                  <p:spPr>
                    <a:xfrm>
                      <a:off x="3597096" y="2068999"/>
                      <a:ext cx="166274" cy="217933"/>
                    </a:xfrm>
                    <a:prstGeom prst="rect">
                      <a:avLst/>
                    </a:prstGeom>
                    <a:blipFill>
                      <a:blip r:embed="rId2"/>
                      <a:stretch>
                        <a:fillRect/>
                      </a:stretch>
                    </a:blipFill>
                    <a:ln w="25400">
                      <a:solidFill>
                        <a:schemeClr val="tx1"/>
                      </a:solidFill>
                    </a:ln>
                    <a:effectLst>
                      <a:outerShdw blurRad="50800" dist="50800" dir="5400000" algn="ctr" rotWithShape="0">
                        <a:schemeClr val="tx1">
                          <a:lumMod val="50000"/>
                          <a:lumOff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7" name="Rectangle 196">
                      <a:extLst>
                        <a:ext uri="{FF2B5EF4-FFF2-40B4-BE49-F238E27FC236}">
                          <a16:creationId xmlns:a16="http://schemas.microsoft.com/office/drawing/2014/main" id="{13C0833E-4A90-4710-98DB-05A969A89AFD}"/>
                        </a:ext>
                      </a:extLst>
                    </p:cNvPr>
                    <p:cNvSpPr/>
                    <p:nvPr/>
                  </p:nvSpPr>
                  <p:spPr>
                    <a:xfrm>
                      <a:off x="3681371" y="2151083"/>
                      <a:ext cx="166274" cy="217933"/>
                    </a:xfrm>
                    <a:prstGeom prst="rect">
                      <a:avLst/>
                    </a:prstGeom>
                    <a:blipFill>
                      <a:blip r:embed="rId2"/>
                      <a:stretch>
                        <a:fillRect/>
                      </a:stretch>
                    </a:blipFill>
                    <a:ln w="25400">
                      <a:solidFill>
                        <a:schemeClr val="tx1"/>
                      </a:solidFill>
                    </a:ln>
                    <a:effectLst>
                      <a:outerShdw blurRad="50800" dist="50800" dir="5400000" algn="ctr" rotWithShape="0">
                        <a:schemeClr val="tx1">
                          <a:lumMod val="50000"/>
                          <a:lumOff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sp>
              <p:nvSpPr>
                <p:cNvPr id="191" name="Arrow: Curved Left 190">
                  <a:extLst>
                    <a:ext uri="{FF2B5EF4-FFF2-40B4-BE49-F238E27FC236}">
                      <a16:creationId xmlns:a16="http://schemas.microsoft.com/office/drawing/2014/main" id="{D3F4A279-62FE-4A13-872E-26863A20023B}"/>
                    </a:ext>
                  </a:extLst>
                </p:cNvPr>
                <p:cNvSpPr/>
                <p:nvPr/>
              </p:nvSpPr>
              <p:spPr>
                <a:xfrm>
                  <a:off x="2293193" y="1723688"/>
                  <a:ext cx="181448" cy="367246"/>
                </a:xfrm>
                <a:prstGeom prst="curvedLeftArrow">
                  <a:avLst/>
                </a:prstGeom>
                <a:solidFill>
                  <a:schemeClr val="tx2">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151" name="Rectangle: Rounded Corners 150">
                <a:extLst>
                  <a:ext uri="{FF2B5EF4-FFF2-40B4-BE49-F238E27FC236}">
                    <a16:creationId xmlns:a16="http://schemas.microsoft.com/office/drawing/2014/main" id="{ABC822D4-D1AA-4416-9F83-D5887456E624}"/>
                  </a:ext>
                </a:extLst>
              </p:cNvPr>
              <p:cNvSpPr/>
              <p:nvPr/>
            </p:nvSpPr>
            <p:spPr>
              <a:xfrm>
                <a:off x="3637942" y="4072270"/>
                <a:ext cx="1974591" cy="616248"/>
              </a:xfrm>
              <a:prstGeom prst="roundRect">
                <a:avLst/>
              </a:prstGeom>
              <a:solidFill>
                <a:schemeClr val="accent4">
                  <a:lumMod val="50000"/>
                  <a:alpha val="9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Analytic</a:t>
                </a:r>
              </a:p>
            </p:txBody>
          </p:sp>
        </p:grpSp>
        <p:cxnSp>
          <p:nvCxnSpPr>
            <p:cNvPr id="211" name="Straight Arrow Connector 210">
              <a:extLst>
                <a:ext uri="{FF2B5EF4-FFF2-40B4-BE49-F238E27FC236}">
                  <a16:creationId xmlns:a16="http://schemas.microsoft.com/office/drawing/2014/main" id="{7EAABF95-0323-47AE-883A-F9E1E7700684}"/>
                </a:ext>
              </a:extLst>
            </p:cNvPr>
            <p:cNvCxnSpPr/>
            <p:nvPr/>
          </p:nvCxnSpPr>
          <p:spPr>
            <a:xfrm>
              <a:off x="4337741" y="2368798"/>
              <a:ext cx="0" cy="361950"/>
            </a:xfrm>
            <a:prstGeom prst="straightConnector1">
              <a:avLst/>
            </a:prstGeom>
            <a:ln>
              <a:solidFill>
                <a:schemeClr val="bg1">
                  <a:lumMod val="50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212" name="Straight Arrow Connector 211">
              <a:extLst>
                <a:ext uri="{FF2B5EF4-FFF2-40B4-BE49-F238E27FC236}">
                  <a16:creationId xmlns:a16="http://schemas.microsoft.com/office/drawing/2014/main" id="{6AB2BE21-B76A-4ABE-8EFC-EF1A89046245}"/>
                </a:ext>
              </a:extLst>
            </p:cNvPr>
            <p:cNvCxnSpPr/>
            <p:nvPr/>
          </p:nvCxnSpPr>
          <p:spPr>
            <a:xfrm>
              <a:off x="4337741" y="3673769"/>
              <a:ext cx="0" cy="361950"/>
            </a:xfrm>
            <a:prstGeom prst="straightConnector1">
              <a:avLst/>
            </a:prstGeom>
            <a:ln>
              <a:solidFill>
                <a:schemeClr val="bg1">
                  <a:lumMod val="50000"/>
                </a:schemeClr>
              </a:solidFill>
              <a:tailEnd type="triangle"/>
            </a:ln>
          </p:spPr>
          <p:style>
            <a:lnRef idx="2">
              <a:schemeClr val="accent1"/>
            </a:lnRef>
            <a:fillRef idx="0">
              <a:schemeClr val="accent1"/>
            </a:fillRef>
            <a:effectRef idx="1">
              <a:schemeClr val="accent1"/>
            </a:effectRef>
            <a:fontRef idx="minor">
              <a:schemeClr val="tx1"/>
            </a:fontRef>
          </p:style>
        </p:cxnSp>
        <p:sp>
          <p:nvSpPr>
            <p:cNvPr id="240" name="TextBox 239">
              <a:extLst>
                <a:ext uri="{FF2B5EF4-FFF2-40B4-BE49-F238E27FC236}">
                  <a16:creationId xmlns:a16="http://schemas.microsoft.com/office/drawing/2014/main" id="{D6E1BDD1-D4C0-448F-B1C0-3697863D5EAF}"/>
                </a:ext>
              </a:extLst>
            </p:cNvPr>
            <p:cNvSpPr txBox="1"/>
            <p:nvPr/>
          </p:nvSpPr>
          <p:spPr>
            <a:xfrm>
              <a:off x="4333640" y="2309416"/>
              <a:ext cx="615874" cy="461665"/>
            </a:xfrm>
            <a:prstGeom prst="rect">
              <a:avLst/>
            </a:prstGeom>
            <a:noFill/>
          </p:spPr>
          <p:txBody>
            <a:bodyPr wrap="none" rtlCol="0">
              <a:spAutoFit/>
            </a:bodyPr>
            <a:lstStyle/>
            <a:p>
              <a:r>
                <a:rPr lang="en-US" sz="2400" dirty="0" smtClean="0">
                  <a:solidFill>
                    <a:schemeClr val="bg1">
                      <a:lumMod val="50000"/>
                    </a:schemeClr>
                  </a:solidFill>
                </a:rPr>
                <a:t>ETL</a:t>
              </a:r>
              <a:endParaRPr lang="en-US" sz="2400" dirty="0">
                <a:solidFill>
                  <a:schemeClr val="bg1">
                    <a:lumMod val="50000"/>
                  </a:schemeClr>
                </a:solidFill>
              </a:endParaRPr>
            </a:p>
          </p:txBody>
        </p:sp>
      </p:grpSp>
      <p:grpSp>
        <p:nvGrpSpPr>
          <p:cNvPr id="58" name="Group 57"/>
          <p:cNvGrpSpPr/>
          <p:nvPr/>
        </p:nvGrpSpPr>
        <p:grpSpPr>
          <a:xfrm>
            <a:off x="7706213" y="5620254"/>
            <a:ext cx="1198865" cy="930772"/>
            <a:chOff x="7706213" y="5620254"/>
            <a:chExt cx="1198865" cy="930772"/>
          </a:xfrm>
        </p:grpSpPr>
        <p:grpSp>
          <p:nvGrpSpPr>
            <p:cNvPr id="59" name="Group 58"/>
            <p:cNvGrpSpPr/>
            <p:nvPr/>
          </p:nvGrpSpPr>
          <p:grpSpPr>
            <a:xfrm>
              <a:off x="8191066" y="5620254"/>
              <a:ext cx="714012" cy="838141"/>
              <a:chOff x="4947649" y="1257359"/>
              <a:chExt cx="714012" cy="838141"/>
            </a:xfrm>
          </p:grpSpPr>
          <p:sp>
            <p:nvSpPr>
              <p:cNvPr id="61" name="Rectangle 60"/>
              <p:cNvSpPr/>
              <p:nvPr/>
            </p:nvSpPr>
            <p:spPr>
              <a:xfrm>
                <a:off x="4947649" y="1257359"/>
                <a:ext cx="409212" cy="533341"/>
              </a:xfrm>
              <a:prstGeom prst="rect">
                <a:avLst/>
              </a:prstGeom>
              <a:blipFill>
                <a:blip r:embed="rId3"/>
                <a:stretch>
                  <a:fillRect/>
                </a:stretch>
              </a:bli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Rectangle 61"/>
              <p:cNvSpPr/>
              <p:nvPr/>
            </p:nvSpPr>
            <p:spPr>
              <a:xfrm>
                <a:off x="5100049" y="1409759"/>
                <a:ext cx="409212" cy="533341"/>
              </a:xfrm>
              <a:prstGeom prst="rect">
                <a:avLst/>
              </a:prstGeom>
              <a:blipFill>
                <a:blip r:embed="rId3"/>
                <a:stretch>
                  <a:fillRect/>
                </a:stretch>
              </a:bli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 name="Rectangle 62"/>
              <p:cNvSpPr/>
              <p:nvPr/>
            </p:nvSpPr>
            <p:spPr>
              <a:xfrm>
                <a:off x="5252449" y="1562159"/>
                <a:ext cx="409212" cy="533341"/>
              </a:xfrm>
              <a:prstGeom prst="rect">
                <a:avLst/>
              </a:prstGeom>
              <a:blipFill>
                <a:blip r:embed="rId3"/>
                <a:stretch>
                  <a:fillRect/>
                </a:stretch>
              </a:bli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60" name="TextBox 59"/>
            <p:cNvSpPr txBox="1"/>
            <p:nvPr/>
          </p:nvSpPr>
          <p:spPr>
            <a:xfrm>
              <a:off x="7706213" y="6181694"/>
              <a:ext cx="620554" cy="369332"/>
            </a:xfrm>
            <a:prstGeom prst="rect">
              <a:avLst/>
            </a:prstGeom>
            <a:noFill/>
          </p:spPr>
          <p:txBody>
            <a:bodyPr wrap="none" rtlCol="0">
              <a:spAutoFit/>
            </a:bodyPr>
            <a:lstStyle/>
            <a:p>
              <a:r>
                <a:rPr lang="en-US" dirty="0" smtClean="0">
                  <a:solidFill>
                    <a:srgbClr val="000E2F"/>
                  </a:solidFill>
                </a:rPr>
                <a:t>Data</a:t>
              </a:r>
              <a:endParaRPr lang="en-US" dirty="0">
                <a:solidFill>
                  <a:srgbClr val="000E2F"/>
                </a:solidFill>
              </a:endParaRPr>
            </a:p>
          </p:txBody>
        </p:sp>
      </p:grpSp>
      <p:sp>
        <p:nvSpPr>
          <p:cNvPr id="65" name="TextBox 64">
            <a:extLst>
              <a:ext uri="{FF2B5EF4-FFF2-40B4-BE49-F238E27FC236}">
                <a16:creationId xmlns:a16="http://schemas.microsoft.com/office/drawing/2014/main" id="{A035BB9C-F9C9-4077-B74B-3B90D309AA02}"/>
              </a:ext>
            </a:extLst>
          </p:cNvPr>
          <p:cNvSpPr txBox="1"/>
          <p:nvPr/>
        </p:nvSpPr>
        <p:spPr>
          <a:xfrm>
            <a:off x="1538702" y="5508411"/>
            <a:ext cx="6066597" cy="584775"/>
          </a:xfrm>
          <a:prstGeom prst="rect">
            <a:avLst/>
          </a:prstGeom>
          <a:noFill/>
        </p:spPr>
        <p:txBody>
          <a:bodyPr wrap="none" rtlCol="0">
            <a:spAutoFit/>
          </a:bodyPr>
          <a:lstStyle/>
          <a:p>
            <a:r>
              <a:rPr lang="en-US" sz="3200" dirty="0" smtClean="0">
                <a:solidFill>
                  <a:srgbClr val="C00000"/>
                </a:solidFill>
              </a:rPr>
              <a:t>Other integrations are no different!</a:t>
            </a:r>
            <a:endParaRPr lang="en-US" sz="3200" dirty="0">
              <a:solidFill>
                <a:srgbClr val="C00000"/>
              </a:solidFill>
            </a:endParaRPr>
          </a:p>
        </p:txBody>
      </p:sp>
    </p:spTree>
    <p:extLst>
      <p:ext uri="{BB962C8B-B14F-4D97-AF65-F5344CB8AC3E}">
        <p14:creationId xmlns:p14="http://schemas.microsoft.com/office/powerpoint/2010/main" val="3406030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ADCD3CE-8B30-443D-AEF1-AC3C27029493}"/>
              </a:ext>
            </a:extLst>
          </p:cNvPr>
          <p:cNvSpPr>
            <a:spLocks noGrp="1"/>
          </p:cNvSpPr>
          <p:nvPr>
            <p:ph type="title"/>
          </p:nvPr>
        </p:nvSpPr>
        <p:spPr/>
        <p:txBody>
          <a:bodyPr/>
          <a:lstStyle/>
          <a:p>
            <a:r>
              <a:rPr lang="en-US" dirty="0"/>
              <a:t>Data Layers</a:t>
            </a:r>
          </a:p>
        </p:txBody>
      </p:sp>
      <p:cxnSp>
        <p:nvCxnSpPr>
          <p:cNvPr id="229" name="Straight Connector 228">
            <a:extLst>
              <a:ext uri="{FF2B5EF4-FFF2-40B4-BE49-F238E27FC236}">
                <a16:creationId xmlns:a16="http://schemas.microsoft.com/office/drawing/2014/main" id="{D9B5AA11-D5D6-49E7-9C4E-E9B52670BF5F}"/>
              </a:ext>
            </a:extLst>
          </p:cNvPr>
          <p:cNvCxnSpPr>
            <a:cxnSpLocks/>
          </p:cNvCxnSpPr>
          <p:nvPr/>
        </p:nvCxnSpPr>
        <p:spPr>
          <a:xfrm flipV="1">
            <a:off x="3200436" y="3246120"/>
            <a:ext cx="3284184" cy="8560"/>
          </a:xfrm>
          <a:prstGeom prst="line">
            <a:avLst/>
          </a:prstGeom>
          <a:ln>
            <a:solidFill>
              <a:schemeClr val="bg1">
                <a:lumMod val="50000"/>
              </a:schemeClr>
            </a:solidFill>
            <a:prstDash val="sysDash"/>
          </a:ln>
          <a:effectLst/>
        </p:spPr>
        <p:style>
          <a:lnRef idx="2">
            <a:schemeClr val="accent1"/>
          </a:lnRef>
          <a:fillRef idx="0">
            <a:schemeClr val="accent1"/>
          </a:fillRef>
          <a:effectRef idx="1">
            <a:schemeClr val="accent1"/>
          </a:effectRef>
          <a:fontRef idx="minor">
            <a:schemeClr val="tx1"/>
          </a:fontRef>
        </p:style>
      </p:cxnSp>
      <p:grpSp>
        <p:nvGrpSpPr>
          <p:cNvPr id="309" name="Group 308">
            <a:extLst>
              <a:ext uri="{FF2B5EF4-FFF2-40B4-BE49-F238E27FC236}">
                <a16:creationId xmlns:a16="http://schemas.microsoft.com/office/drawing/2014/main" id="{B8ECCD6A-B025-4A80-9762-A599D6CADE90}"/>
              </a:ext>
            </a:extLst>
          </p:cNvPr>
          <p:cNvGrpSpPr/>
          <p:nvPr/>
        </p:nvGrpSpPr>
        <p:grpSpPr>
          <a:xfrm>
            <a:off x="3380926" y="5611387"/>
            <a:ext cx="1974591" cy="616248"/>
            <a:chOff x="3637942" y="5259155"/>
            <a:chExt cx="1974591" cy="616248"/>
          </a:xfrm>
        </p:grpSpPr>
        <p:grpSp>
          <p:nvGrpSpPr>
            <p:cNvPr id="172" name="Group 171">
              <a:extLst>
                <a:ext uri="{FF2B5EF4-FFF2-40B4-BE49-F238E27FC236}">
                  <a16:creationId xmlns:a16="http://schemas.microsoft.com/office/drawing/2014/main" id="{CF502C9D-1958-48B6-A35B-269C8B071D63}"/>
                </a:ext>
              </a:extLst>
            </p:cNvPr>
            <p:cNvGrpSpPr/>
            <p:nvPr/>
          </p:nvGrpSpPr>
          <p:grpSpPr>
            <a:xfrm>
              <a:off x="3867404" y="5371466"/>
              <a:ext cx="1515667" cy="391626"/>
              <a:chOff x="918533" y="5485001"/>
              <a:chExt cx="1515667" cy="391626"/>
            </a:xfrm>
          </p:grpSpPr>
          <p:grpSp>
            <p:nvGrpSpPr>
              <p:cNvPr id="136" name="Group 135">
                <a:extLst>
                  <a:ext uri="{FF2B5EF4-FFF2-40B4-BE49-F238E27FC236}">
                    <a16:creationId xmlns:a16="http://schemas.microsoft.com/office/drawing/2014/main" id="{37AB6665-FCE1-4157-9914-3797002C0015}"/>
                  </a:ext>
                </a:extLst>
              </p:cNvPr>
              <p:cNvGrpSpPr/>
              <p:nvPr/>
            </p:nvGrpSpPr>
            <p:grpSpPr>
              <a:xfrm>
                <a:off x="918533" y="5485001"/>
                <a:ext cx="1189935" cy="382101"/>
                <a:chOff x="3560140" y="3425126"/>
                <a:chExt cx="1189935" cy="382101"/>
              </a:xfrm>
            </p:grpSpPr>
            <p:grpSp>
              <p:nvGrpSpPr>
                <p:cNvPr id="138" name="Group 137">
                  <a:extLst>
                    <a:ext uri="{FF2B5EF4-FFF2-40B4-BE49-F238E27FC236}">
                      <a16:creationId xmlns:a16="http://schemas.microsoft.com/office/drawing/2014/main" id="{A600ADD7-B185-41FA-9ED7-0B41EF0912BB}"/>
                    </a:ext>
                  </a:extLst>
                </p:cNvPr>
                <p:cNvGrpSpPr/>
                <p:nvPr/>
              </p:nvGrpSpPr>
              <p:grpSpPr>
                <a:xfrm>
                  <a:off x="3560140" y="3425126"/>
                  <a:ext cx="325300" cy="382101"/>
                  <a:chOff x="3522345" y="1986915"/>
                  <a:chExt cx="325300" cy="382101"/>
                </a:xfrm>
              </p:grpSpPr>
              <p:sp>
                <p:nvSpPr>
                  <p:cNvPr id="147" name="Rectangle 146">
                    <a:extLst>
                      <a:ext uri="{FF2B5EF4-FFF2-40B4-BE49-F238E27FC236}">
                        <a16:creationId xmlns:a16="http://schemas.microsoft.com/office/drawing/2014/main" id="{8169789C-3557-42E1-88F4-9812E03E012E}"/>
                      </a:ext>
                    </a:extLst>
                  </p:cNvPr>
                  <p:cNvSpPr/>
                  <p:nvPr/>
                </p:nvSpPr>
                <p:spPr>
                  <a:xfrm>
                    <a:off x="3522345" y="1986915"/>
                    <a:ext cx="166274" cy="217933"/>
                  </a:xfrm>
                  <a:prstGeom prst="rect">
                    <a:avLst/>
                  </a:prstGeom>
                  <a:blipFill>
                    <a:blip r:embed="rId2"/>
                    <a:stretch>
                      <a:fillRect/>
                    </a:stretch>
                  </a:blipFill>
                  <a:ln w="25400">
                    <a:solidFill>
                      <a:schemeClr val="tx1"/>
                    </a:solidFill>
                  </a:ln>
                  <a:effectLst>
                    <a:outerShdw blurRad="50800" dist="50800" dir="5400000" algn="ctr" rotWithShape="0">
                      <a:schemeClr val="tx1">
                        <a:lumMod val="50000"/>
                        <a:lumOff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8" name="Rectangle 147">
                    <a:extLst>
                      <a:ext uri="{FF2B5EF4-FFF2-40B4-BE49-F238E27FC236}">
                        <a16:creationId xmlns:a16="http://schemas.microsoft.com/office/drawing/2014/main" id="{9BA77967-E6A5-4C43-887E-E2E4585ECC2D}"/>
                      </a:ext>
                    </a:extLst>
                  </p:cNvPr>
                  <p:cNvSpPr/>
                  <p:nvPr/>
                </p:nvSpPr>
                <p:spPr>
                  <a:xfrm>
                    <a:off x="3597096" y="2068999"/>
                    <a:ext cx="166274" cy="217933"/>
                  </a:xfrm>
                  <a:prstGeom prst="rect">
                    <a:avLst/>
                  </a:prstGeom>
                  <a:blipFill>
                    <a:blip r:embed="rId2"/>
                    <a:stretch>
                      <a:fillRect/>
                    </a:stretch>
                  </a:blipFill>
                  <a:ln w="25400">
                    <a:solidFill>
                      <a:schemeClr val="tx1"/>
                    </a:solidFill>
                  </a:ln>
                  <a:effectLst>
                    <a:outerShdw blurRad="50800" dist="50800" dir="5400000" algn="ctr" rotWithShape="0">
                      <a:schemeClr val="tx1">
                        <a:lumMod val="50000"/>
                        <a:lumOff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9" name="Rectangle 148">
                    <a:extLst>
                      <a:ext uri="{FF2B5EF4-FFF2-40B4-BE49-F238E27FC236}">
                        <a16:creationId xmlns:a16="http://schemas.microsoft.com/office/drawing/2014/main" id="{003A2577-40E9-492A-B7D4-F657D0DA435D}"/>
                      </a:ext>
                    </a:extLst>
                  </p:cNvPr>
                  <p:cNvSpPr/>
                  <p:nvPr/>
                </p:nvSpPr>
                <p:spPr>
                  <a:xfrm>
                    <a:off x="3681371" y="2151083"/>
                    <a:ext cx="166274" cy="217933"/>
                  </a:xfrm>
                  <a:prstGeom prst="rect">
                    <a:avLst/>
                  </a:prstGeom>
                  <a:blipFill>
                    <a:blip r:embed="rId2"/>
                    <a:stretch>
                      <a:fillRect/>
                    </a:stretch>
                  </a:blipFill>
                  <a:ln w="25400">
                    <a:solidFill>
                      <a:schemeClr val="tx1"/>
                    </a:solidFill>
                  </a:ln>
                  <a:effectLst>
                    <a:outerShdw blurRad="50800" dist="50800" dir="5400000" algn="ctr" rotWithShape="0">
                      <a:schemeClr val="tx1">
                        <a:lumMod val="50000"/>
                        <a:lumOff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39" name="Group 138">
                  <a:extLst>
                    <a:ext uri="{FF2B5EF4-FFF2-40B4-BE49-F238E27FC236}">
                      <a16:creationId xmlns:a16="http://schemas.microsoft.com/office/drawing/2014/main" id="{AE6FF484-2290-40E2-B9AE-81C54153E250}"/>
                    </a:ext>
                  </a:extLst>
                </p:cNvPr>
                <p:cNvGrpSpPr/>
                <p:nvPr/>
              </p:nvGrpSpPr>
              <p:grpSpPr>
                <a:xfrm>
                  <a:off x="3992458" y="3425126"/>
                  <a:ext cx="325300" cy="382101"/>
                  <a:chOff x="3522345" y="1986915"/>
                  <a:chExt cx="325300" cy="382101"/>
                </a:xfrm>
              </p:grpSpPr>
              <p:sp>
                <p:nvSpPr>
                  <p:cNvPr id="144" name="Rectangle 143">
                    <a:extLst>
                      <a:ext uri="{FF2B5EF4-FFF2-40B4-BE49-F238E27FC236}">
                        <a16:creationId xmlns:a16="http://schemas.microsoft.com/office/drawing/2014/main" id="{8A15A74C-92DD-4048-A68C-9152757AB2C5}"/>
                      </a:ext>
                    </a:extLst>
                  </p:cNvPr>
                  <p:cNvSpPr/>
                  <p:nvPr/>
                </p:nvSpPr>
                <p:spPr>
                  <a:xfrm>
                    <a:off x="3522345" y="1986915"/>
                    <a:ext cx="166274" cy="217933"/>
                  </a:xfrm>
                  <a:prstGeom prst="rect">
                    <a:avLst/>
                  </a:prstGeom>
                  <a:blipFill>
                    <a:blip r:embed="rId2"/>
                    <a:stretch>
                      <a:fillRect/>
                    </a:stretch>
                  </a:blipFill>
                  <a:ln w="25400">
                    <a:solidFill>
                      <a:schemeClr val="tx1"/>
                    </a:solidFill>
                  </a:ln>
                  <a:effectLst>
                    <a:outerShdw blurRad="50800" dist="50800" dir="5400000" algn="ctr" rotWithShape="0">
                      <a:schemeClr val="tx1">
                        <a:lumMod val="50000"/>
                        <a:lumOff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5" name="Rectangle 144">
                    <a:extLst>
                      <a:ext uri="{FF2B5EF4-FFF2-40B4-BE49-F238E27FC236}">
                        <a16:creationId xmlns:a16="http://schemas.microsoft.com/office/drawing/2014/main" id="{FC28746A-C33A-420D-9FD5-E7BF027AE5DA}"/>
                      </a:ext>
                    </a:extLst>
                  </p:cNvPr>
                  <p:cNvSpPr/>
                  <p:nvPr/>
                </p:nvSpPr>
                <p:spPr>
                  <a:xfrm>
                    <a:off x="3597096" y="2068999"/>
                    <a:ext cx="166274" cy="217933"/>
                  </a:xfrm>
                  <a:prstGeom prst="rect">
                    <a:avLst/>
                  </a:prstGeom>
                  <a:blipFill>
                    <a:blip r:embed="rId2"/>
                    <a:stretch>
                      <a:fillRect/>
                    </a:stretch>
                  </a:blipFill>
                  <a:ln w="25400">
                    <a:solidFill>
                      <a:schemeClr val="tx1"/>
                    </a:solidFill>
                  </a:ln>
                  <a:effectLst>
                    <a:outerShdw blurRad="50800" dist="50800" dir="5400000" algn="ctr" rotWithShape="0">
                      <a:schemeClr val="tx1">
                        <a:lumMod val="50000"/>
                        <a:lumOff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6" name="Rectangle 145">
                    <a:extLst>
                      <a:ext uri="{FF2B5EF4-FFF2-40B4-BE49-F238E27FC236}">
                        <a16:creationId xmlns:a16="http://schemas.microsoft.com/office/drawing/2014/main" id="{DB0568EA-9536-466C-B7AA-327BA9C31214}"/>
                      </a:ext>
                    </a:extLst>
                  </p:cNvPr>
                  <p:cNvSpPr/>
                  <p:nvPr/>
                </p:nvSpPr>
                <p:spPr>
                  <a:xfrm>
                    <a:off x="3681371" y="2151083"/>
                    <a:ext cx="166274" cy="217933"/>
                  </a:xfrm>
                  <a:prstGeom prst="rect">
                    <a:avLst/>
                  </a:prstGeom>
                  <a:blipFill>
                    <a:blip r:embed="rId2"/>
                    <a:stretch>
                      <a:fillRect/>
                    </a:stretch>
                  </a:blipFill>
                  <a:ln w="25400">
                    <a:solidFill>
                      <a:schemeClr val="tx1"/>
                    </a:solidFill>
                  </a:ln>
                  <a:effectLst>
                    <a:outerShdw blurRad="50800" dist="50800" dir="5400000" algn="ctr" rotWithShape="0">
                      <a:schemeClr val="tx1">
                        <a:lumMod val="50000"/>
                        <a:lumOff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40" name="Group 139">
                  <a:extLst>
                    <a:ext uri="{FF2B5EF4-FFF2-40B4-BE49-F238E27FC236}">
                      <a16:creationId xmlns:a16="http://schemas.microsoft.com/office/drawing/2014/main" id="{AEB4249D-1A4A-484A-B1DE-59A812046B34}"/>
                    </a:ext>
                  </a:extLst>
                </p:cNvPr>
                <p:cNvGrpSpPr/>
                <p:nvPr/>
              </p:nvGrpSpPr>
              <p:grpSpPr>
                <a:xfrm>
                  <a:off x="4424775" y="3425126"/>
                  <a:ext cx="325300" cy="382101"/>
                  <a:chOff x="3522345" y="1986915"/>
                  <a:chExt cx="325300" cy="382101"/>
                </a:xfrm>
              </p:grpSpPr>
              <p:sp>
                <p:nvSpPr>
                  <p:cNvPr id="141" name="Rectangle 140">
                    <a:extLst>
                      <a:ext uri="{FF2B5EF4-FFF2-40B4-BE49-F238E27FC236}">
                        <a16:creationId xmlns:a16="http://schemas.microsoft.com/office/drawing/2014/main" id="{3E8E9D0A-C616-4032-A7C8-374D8D106E0B}"/>
                      </a:ext>
                    </a:extLst>
                  </p:cNvPr>
                  <p:cNvSpPr/>
                  <p:nvPr/>
                </p:nvSpPr>
                <p:spPr>
                  <a:xfrm>
                    <a:off x="3522345" y="1986915"/>
                    <a:ext cx="166274" cy="217933"/>
                  </a:xfrm>
                  <a:prstGeom prst="rect">
                    <a:avLst/>
                  </a:prstGeom>
                  <a:blipFill>
                    <a:blip r:embed="rId2"/>
                    <a:stretch>
                      <a:fillRect/>
                    </a:stretch>
                  </a:blipFill>
                  <a:ln w="25400">
                    <a:solidFill>
                      <a:schemeClr val="tx1"/>
                    </a:solidFill>
                  </a:ln>
                  <a:effectLst>
                    <a:outerShdw blurRad="50800" dist="50800" dir="5400000" algn="ctr" rotWithShape="0">
                      <a:schemeClr val="tx1">
                        <a:lumMod val="50000"/>
                        <a:lumOff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2" name="Rectangle 141">
                    <a:extLst>
                      <a:ext uri="{FF2B5EF4-FFF2-40B4-BE49-F238E27FC236}">
                        <a16:creationId xmlns:a16="http://schemas.microsoft.com/office/drawing/2014/main" id="{D065A028-D055-42F0-8338-7716ED151C78}"/>
                      </a:ext>
                    </a:extLst>
                  </p:cNvPr>
                  <p:cNvSpPr/>
                  <p:nvPr/>
                </p:nvSpPr>
                <p:spPr>
                  <a:xfrm>
                    <a:off x="3597096" y="2068999"/>
                    <a:ext cx="166274" cy="217933"/>
                  </a:xfrm>
                  <a:prstGeom prst="rect">
                    <a:avLst/>
                  </a:prstGeom>
                  <a:blipFill>
                    <a:blip r:embed="rId2"/>
                    <a:stretch>
                      <a:fillRect/>
                    </a:stretch>
                  </a:blipFill>
                  <a:ln w="25400">
                    <a:solidFill>
                      <a:schemeClr val="tx1"/>
                    </a:solidFill>
                  </a:ln>
                  <a:effectLst>
                    <a:outerShdw blurRad="50800" dist="50800" dir="5400000" algn="ctr" rotWithShape="0">
                      <a:schemeClr val="tx1">
                        <a:lumMod val="50000"/>
                        <a:lumOff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3" name="Rectangle 142">
                    <a:extLst>
                      <a:ext uri="{FF2B5EF4-FFF2-40B4-BE49-F238E27FC236}">
                        <a16:creationId xmlns:a16="http://schemas.microsoft.com/office/drawing/2014/main" id="{AC5C8587-FCB7-4B0C-8EB1-F6F2E2C5C7C1}"/>
                      </a:ext>
                    </a:extLst>
                  </p:cNvPr>
                  <p:cNvSpPr/>
                  <p:nvPr/>
                </p:nvSpPr>
                <p:spPr>
                  <a:xfrm>
                    <a:off x="3681371" y="2151083"/>
                    <a:ext cx="166274" cy="217933"/>
                  </a:xfrm>
                  <a:prstGeom prst="rect">
                    <a:avLst/>
                  </a:prstGeom>
                  <a:blipFill>
                    <a:blip r:embed="rId2"/>
                    <a:stretch>
                      <a:fillRect/>
                    </a:stretch>
                  </a:blipFill>
                  <a:ln w="25400">
                    <a:solidFill>
                      <a:schemeClr val="tx1"/>
                    </a:solidFill>
                  </a:ln>
                  <a:effectLst>
                    <a:outerShdw blurRad="50800" dist="50800" dir="5400000" algn="ctr" rotWithShape="0">
                      <a:schemeClr val="tx1">
                        <a:lumMod val="50000"/>
                        <a:lumOff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sp>
            <p:nvSpPr>
              <p:cNvPr id="137" name="Arrow: Curved Left 136">
                <a:extLst>
                  <a:ext uri="{FF2B5EF4-FFF2-40B4-BE49-F238E27FC236}">
                    <a16:creationId xmlns:a16="http://schemas.microsoft.com/office/drawing/2014/main" id="{7CA9FF43-C2EE-40BB-B6A3-B6FD52D03591}"/>
                  </a:ext>
                </a:extLst>
              </p:cNvPr>
              <p:cNvSpPr/>
              <p:nvPr/>
            </p:nvSpPr>
            <p:spPr>
              <a:xfrm>
                <a:off x="2252752" y="5509381"/>
                <a:ext cx="181448" cy="367246"/>
              </a:xfrm>
              <a:prstGeom prst="curvedLeftArrow">
                <a:avLst/>
              </a:prstGeom>
              <a:solidFill>
                <a:schemeClr val="tx2">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152" name="Rectangle: Rounded Corners 151">
              <a:extLst>
                <a:ext uri="{FF2B5EF4-FFF2-40B4-BE49-F238E27FC236}">
                  <a16:creationId xmlns:a16="http://schemas.microsoft.com/office/drawing/2014/main" id="{EB514F24-A95B-46B4-9C3B-DFF2B929BBB6}"/>
                </a:ext>
              </a:extLst>
            </p:cNvPr>
            <p:cNvSpPr/>
            <p:nvPr/>
          </p:nvSpPr>
          <p:spPr>
            <a:xfrm>
              <a:off x="3637942" y="5259155"/>
              <a:ext cx="1974591" cy="616248"/>
            </a:xfrm>
            <a:prstGeom prst="roundRect">
              <a:avLst/>
            </a:prstGeom>
            <a:solidFill>
              <a:schemeClr val="accent2">
                <a:lumMod val="50000"/>
                <a:alpha val="9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Reporting</a:t>
              </a:r>
            </a:p>
          </p:txBody>
        </p:sp>
      </p:grpSp>
      <p:grpSp>
        <p:nvGrpSpPr>
          <p:cNvPr id="306" name="Group 305">
            <a:extLst>
              <a:ext uri="{FF2B5EF4-FFF2-40B4-BE49-F238E27FC236}">
                <a16:creationId xmlns:a16="http://schemas.microsoft.com/office/drawing/2014/main" id="{4F29E7F2-4164-4CCC-A850-8060D7D5F1D9}"/>
              </a:ext>
            </a:extLst>
          </p:cNvPr>
          <p:cNvGrpSpPr/>
          <p:nvPr/>
        </p:nvGrpSpPr>
        <p:grpSpPr>
          <a:xfrm>
            <a:off x="3380926" y="1594295"/>
            <a:ext cx="1974591" cy="616248"/>
            <a:chOff x="3637942" y="1708788"/>
            <a:chExt cx="1974591" cy="616248"/>
          </a:xfrm>
        </p:grpSpPr>
        <p:grpSp>
          <p:nvGrpSpPr>
            <p:cNvPr id="173" name="Group 172">
              <a:extLst>
                <a:ext uri="{FF2B5EF4-FFF2-40B4-BE49-F238E27FC236}">
                  <a16:creationId xmlns:a16="http://schemas.microsoft.com/office/drawing/2014/main" id="{6A6CC1DA-0B5C-4E6F-AA5D-0C55A8D5E943}"/>
                </a:ext>
              </a:extLst>
            </p:cNvPr>
            <p:cNvGrpSpPr/>
            <p:nvPr/>
          </p:nvGrpSpPr>
          <p:grpSpPr>
            <a:xfrm>
              <a:off x="3867404" y="1821099"/>
              <a:ext cx="1515667" cy="391626"/>
              <a:chOff x="958974" y="1699308"/>
              <a:chExt cx="1515667" cy="391626"/>
            </a:xfrm>
          </p:grpSpPr>
          <p:grpSp>
            <p:nvGrpSpPr>
              <p:cNvPr id="87" name="Group 86">
                <a:extLst>
                  <a:ext uri="{FF2B5EF4-FFF2-40B4-BE49-F238E27FC236}">
                    <a16:creationId xmlns:a16="http://schemas.microsoft.com/office/drawing/2014/main" id="{8DBB1F69-475F-4BA6-9532-1985840ED697}"/>
                  </a:ext>
                </a:extLst>
              </p:cNvPr>
              <p:cNvGrpSpPr/>
              <p:nvPr/>
            </p:nvGrpSpPr>
            <p:grpSpPr>
              <a:xfrm>
                <a:off x="958974" y="1699308"/>
                <a:ext cx="1189935" cy="382101"/>
                <a:chOff x="3560140" y="3425126"/>
                <a:chExt cx="1189935" cy="382101"/>
              </a:xfrm>
            </p:grpSpPr>
            <p:grpSp>
              <p:nvGrpSpPr>
                <p:cNvPr id="89" name="Group 88">
                  <a:extLst>
                    <a:ext uri="{FF2B5EF4-FFF2-40B4-BE49-F238E27FC236}">
                      <a16:creationId xmlns:a16="http://schemas.microsoft.com/office/drawing/2014/main" id="{7D73591F-C5E5-4D3B-9804-413487AC8415}"/>
                    </a:ext>
                  </a:extLst>
                </p:cNvPr>
                <p:cNvGrpSpPr/>
                <p:nvPr/>
              </p:nvGrpSpPr>
              <p:grpSpPr>
                <a:xfrm>
                  <a:off x="3560140" y="3425126"/>
                  <a:ext cx="325300" cy="382101"/>
                  <a:chOff x="3522345" y="1986915"/>
                  <a:chExt cx="325300" cy="382101"/>
                </a:xfrm>
              </p:grpSpPr>
              <p:sp>
                <p:nvSpPr>
                  <p:cNvPr id="98" name="Rectangle 97">
                    <a:extLst>
                      <a:ext uri="{FF2B5EF4-FFF2-40B4-BE49-F238E27FC236}">
                        <a16:creationId xmlns:a16="http://schemas.microsoft.com/office/drawing/2014/main" id="{2E87B6DE-2507-4C4D-B0E0-A36CE5CBACB0}"/>
                      </a:ext>
                    </a:extLst>
                  </p:cNvPr>
                  <p:cNvSpPr/>
                  <p:nvPr/>
                </p:nvSpPr>
                <p:spPr>
                  <a:xfrm>
                    <a:off x="3522345" y="1986915"/>
                    <a:ext cx="166274" cy="217933"/>
                  </a:xfrm>
                  <a:prstGeom prst="rect">
                    <a:avLst/>
                  </a:prstGeom>
                  <a:blipFill>
                    <a:blip r:embed="rId2"/>
                    <a:stretch>
                      <a:fillRect/>
                    </a:stretch>
                  </a:blipFill>
                  <a:ln w="25400">
                    <a:solidFill>
                      <a:schemeClr val="tx1"/>
                    </a:solidFill>
                  </a:ln>
                  <a:effectLst>
                    <a:outerShdw blurRad="50800" dist="50800" dir="5400000" algn="ctr" rotWithShape="0">
                      <a:schemeClr val="tx1">
                        <a:lumMod val="50000"/>
                        <a:lumOff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a:extLst>
                      <a:ext uri="{FF2B5EF4-FFF2-40B4-BE49-F238E27FC236}">
                        <a16:creationId xmlns:a16="http://schemas.microsoft.com/office/drawing/2014/main" id="{DCFE8F14-1905-4DB6-928B-725453EAFE98}"/>
                      </a:ext>
                    </a:extLst>
                  </p:cNvPr>
                  <p:cNvSpPr/>
                  <p:nvPr/>
                </p:nvSpPr>
                <p:spPr>
                  <a:xfrm>
                    <a:off x="3597096" y="2068999"/>
                    <a:ext cx="166274" cy="217933"/>
                  </a:xfrm>
                  <a:prstGeom prst="rect">
                    <a:avLst/>
                  </a:prstGeom>
                  <a:blipFill>
                    <a:blip r:embed="rId2"/>
                    <a:stretch>
                      <a:fillRect/>
                    </a:stretch>
                  </a:blipFill>
                  <a:ln w="25400">
                    <a:solidFill>
                      <a:schemeClr val="tx1"/>
                    </a:solidFill>
                  </a:ln>
                  <a:effectLst>
                    <a:outerShdw blurRad="50800" dist="50800" dir="5400000" algn="ctr" rotWithShape="0">
                      <a:schemeClr val="tx1">
                        <a:lumMod val="50000"/>
                        <a:lumOff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Rectangle 99">
                    <a:extLst>
                      <a:ext uri="{FF2B5EF4-FFF2-40B4-BE49-F238E27FC236}">
                        <a16:creationId xmlns:a16="http://schemas.microsoft.com/office/drawing/2014/main" id="{438A62EC-AA34-4F11-A0B7-AF9819959FF5}"/>
                      </a:ext>
                    </a:extLst>
                  </p:cNvPr>
                  <p:cNvSpPr/>
                  <p:nvPr/>
                </p:nvSpPr>
                <p:spPr>
                  <a:xfrm>
                    <a:off x="3681371" y="2151083"/>
                    <a:ext cx="166274" cy="217933"/>
                  </a:xfrm>
                  <a:prstGeom prst="rect">
                    <a:avLst/>
                  </a:prstGeom>
                  <a:blipFill>
                    <a:blip r:embed="rId2"/>
                    <a:stretch>
                      <a:fillRect/>
                    </a:stretch>
                  </a:blipFill>
                  <a:ln w="25400">
                    <a:solidFill>
                      <a:schemeClr val="tx1"/>
                    </a:solidFill>
                  </a:ln>
                  <a:effectLst>
                    <a:outerShdw blurRad="50800" dist="50800" dir="5400000" algn="ctr" rotWithShape="0">
                      <a:schemeClr val="tx1">
                        <a:lumMod val="50000"/>
                        <a:lumOff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90" name="Group 89">
                  <a:extLst>
                    <a:ext uri="{FF2B5EF4-FFF2-40B4-BE49-F238E27FC236}">
                      <a16:creationId xmlns:a16="http://schemas.microsoft.com/office/drawing/2014/main" id="{C7DE4979-1F1B-4420-8A59-71A5D375B1FE}"/>
                    </a:ext>
                  </a:extLst>
                </p:cNvPr>
                <p:cNvGrpSpPr/>
                <p:nvPr/>
              </p:nvGrpSpPr>
              <p:grpSpPr>
                <a:xfrm>
                  <a:off x="3992458" y="3425126"/>
                  <a:ext cx="325300" cy="382101"/>
                  <a:chOff x="3522345" y="1986915"/>
                  <a:chExt cx="325300" cy="382101"/>
                </a:xfrm>
              </p:grpSpPr>
              <p:sp>
                <p:nvSpPr>
                  <p:cNvPr id="95" name="Rectangle 94">
                    <a:extLst>
                      <a:ext uri="{FF2B5EF4-FFF2-40B4-BE49-F238E27FC236}">
                        <a16:creationId xmlns:a16="http://schemas.microsoft.com/office/drawing/2014/main" id="{50B5B514-0B0E-48B4-BCED-03E5FAEE714C}"/>
                      </a:ext>
                    </a:extLst>
                  </p:cNvPr>
                  <p:cNvSpPr/>
                  <p:nvPr/>
                </p:nvSpPr>
                <p:spPr>
                  <a:xfrm>
                    <a:off x="3522345" y="1986915"/>
                    <a:ext cx="166274" cy="217933"/>
                  </a:xfrm>
                  <a:prstGeom prst="rect">
                    <a:avLst/>
                  </a:prstGeom>
                  <a:blipFill>
                    <a:blip r:embed="rId2"/>
                    <a:stretch>
                      <a:fillRect/>
                    </a:stretch>
                  </a:blipFill>
                  <a:ln w="25400">
                    <a:solidFill>
                      <a:schemeClr val="tx1"/>
                    </a:solidFill>
                  </a:ln>
                  <a:effectLst>
                    <a:outerShdw blurRad="50800" dist="50800" dir="5400000" algn="ctr" rotWithShape="0">
                      <a:schemeClr val="tx1">
                        <a:lumMod val="50000"/>
                        <a:lumOff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Rectangle 95">
                    <a:extLst>
                      <a:ext uri="{FF2B5EF4-FFF2-40B4-BE49-F238E27FC236}">
                        <a16:creationId xmlns:a16="http://schemas.microsoft.com/office/drawing/2014/main" id="{BC6C3C9D-1ACE-4BE7-A43B-D5D6CA8560A5}"/>
                      </a:ext>
                    </a:extLst>
                  </p:cNvPr>
                  <p:cNvSpPr/>
                  <p:nvPr/>
                </p:nvSpPr>
                <p:spPr>
                  <a:xfrm>
                    <a:off x="3597096" y="2068999"/>
                    <a:ext cx="166274" cy="217933"/>
                  </a:xfrm>
                  <a:prstGeom prst="rect">
                    <a:avLst/>
                  </a:prstGeom>
                  <a:blipFill>
                    <a:blip r:embed="rId2"/>
                    <a:stretch>
                      <a:fillRect/>
                    </a:stretch>
                  </a:blipFill>
                  <a:ln w="25400">
                    <a:solidFill>
                      <a:schemeClr val="tx1"/>
                    </a:solidFill>
                  </a:ln>
                  <a:effectLst>
                    <a:outerShdw blurRad="50800" dist="50800" dir="5400000" algn="ctr" rotWithShape="0">
                      <a:schemeClr val="tx1">
                        <a:lumMod val="50000"/>
                        <a:lumOff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Rectangle 96">
                    <a:extLst>
                      <a:ext uri="{FF2B5EF4-FFF2-40B4-BE49-F238E27FC236}">
                        <a16:creationId xmlns:a16="http://schemas.microsoft.com/office/drawing/2014/main" id="{FD344944-FE36-4755-9CFE-CE2A900E0C92}"/>
                      </a:ext>
                    </a:extLst>
                  </p:cNvPr>
                  <p:cNvSpPr/>
                  <p:nvPr/>
                </p:nvSpPr>
                <p:spPr>
                  <a:xfrm>
                    <a:off x="3681371" y="2151083"/>
                    <a:ext cx="166274" cy="217933"/>
                  </a:xfrm>
                  <a:prstGeom prst="rect">
                    <a:avLst/>
                  </a:prstGeom>
                  <a:blipFill>
                    <a:blip r:embed="rId2"/>
                    <a:stretch>
                      <a:fillRect/>
                    </a:stretch>
                  </a:blipFill>
                  <a:ln w="25400">
                    <a:solidFill>
                      <a:schemeClr val="tx1"/>
                    </a:solidFill>
                  </a:ln>
                  <a:effectLst>
                    <a:outerShdw blurRad="50800" dist="50800" dir="5400000" algn="ctr" rotWithShape="0">
                      <a:schemeClr val="tx1">
                        <a:lumMod val="50000"/>
                        <a:lumOff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91" name="Group 90">
                  <a:extLst>
                    <a:ext uri="{FF2B5EF4-FFF2-40B4-BE49-F238E27FC236}">
                      <a16:creationId xmlns:a16="http://schemas.microsoft.com/office/drawing/2014/main" id="{45BF1F94-2766-4BAD-830F-2902A91B18C1}"/>
                    </a:ext>
                  </a:extLst>
                </p:cNvPr>
                <p:cNvGrpSpPr/>
                <p:nvPr/>
              </p:nvGrpSpPr>
              <p:grpSpPr>
                <a:xfrm>
                  <a:off x="4424775" y="3425126"/>
                  <a:ext cx="325300" cy="382101"/>
                  <a:chOff x="3522345" y="1986915"/>
                  <a:chExt cx="325300" cy="382101"/>
                </a:xfrm>
              </p:grpSpPr>
              <p:sp>
                <p:nvSpPr>
                  <p:cNvPr id="92" name="Rectangle 91">
                    <a:extLst>
                      <a:ext uri="{FF2B5EF4-FFF2-40B4-BE49-F238E27FC236}">
                        <a16:creationId xmlns:a16="http://schemas.microsoft.com/office/drawing/2014/main" id="{3AD3A6BB-9A13-4885-BC94-B667D8E14986}"/>
                      </a:ext>
                    </a:extLst>
                  </p:cNvPr>
                  <p:cNvSpPr/>
                  <p:nvPr/>
                </p:nvSpPr>
                <p:spPr>
                  <a:xfrm>
                    <a:off x="3522345" y="1986915"/>
                    <a:ext cx="166274" cy="217933"/>
                  </a:xfrm>
                  <a:prstGeom prst="rect">
                    <a:avLst/>
                  </a:prstGeom>
                  <a:blipFill>
                    <a:blip r:embed="rId2"/>
                    <a:stretch>
                      <a:fillRect/>
                    </a:stretch>
                  </a:blipFill>
                  <a:ln w="25400">
                    <a:solidFill>
                      <a:schemeClr val="tx1"/>
                    </a:solidFill>
                  </a:ln>
                  <a:effectLst>
                    <a:outerShdw blurRad="50800" dist="50800" dir="5400000" algn="ctr" rotWithShape="0">
                      <a:schemeClr val="tx1">
                        <a:lumMod val="50000"/>
                        <a:lumOff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 name="Rectangle 92">
                    <a:extLst>
                      <a:ext uri="{FF2B5EF4-FFF2-40B4-BE49-F238E27FC236}">
                        <a16:creationId xmlns:a16="http://schemas.microsoft.com/office/drawing/2014/main" id="{F1489F0A-22F1-4601-AEDD-A8E4057F1595}"/>
                      </a:ext>
                    </a:extLst>
                  </p:cNvPr>
                  <p:cNvSpPr/>
                  <p:nvPr/>
                </p:nvSpPr>
                <p:spPr>
                  <a:xfrm>
                    <a:off x="3597096" y="2068999"/>
                    <a:ext cx="166274" cy="217933"/>
                  </a:xfrm>
                  <a:prstGeom prst="rect">
                    <a:avLst/>
                  </a:prstGeom>
                  <a:blipFill>
                    <a:blip r:embed="rId2"/>
                    <a:stretch>
                      <a:fillRect/>
                    </a:stretch>
                  </a:blipFill>
                  <a:ln w="25400">
                    <a:solidFill>
                      <a:schemeClr val="tx1"/>
                    </a:solidFill>
                  </a:ln>
                  <a:effectLst>
                    <a:outerShdw blurRad="50800" dist="50800" dir="5400000" algn="ctr" rotWithShape="0">
                      <a:schemeClr val="tx1">
                        <a:lumMod val="50000"/>
                        <a:lumOff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 name="Rectangle 93">
                    <a:extLst>
                      <a:ext uri="{FF2B5EF4-FFF2-40B4-BE49-F238E27FC236}">
                        <a16:creationId xmlns:a16="http://schemas.microsoft.com/office/drawing/2014/main" id="{1F7F7C28-8E1B-4CAA-A5DA-C3B66242791D}"/>
                      </a:ext>
                    </a:extLst>
                  </p:cNvPr>
                  <p:cNvSpPr/>
                  <p:nvPr/>
                </p:nvSpPr>
                <p:spPr>
                  <a:xfrm>
                    <a:off x="3681371" y="2151083"/>
                    <a:ext cx="166274" cy="217933"/>
                  </a:xfrm>
                  <a:prstGeom prst="rect">
                    <a:avLst/>
                  </a:prstGeom>
                  <a:blipFill>
                    <a:blip r:embed="rId2"/>
                    <a:stretch>
                      <a:fillRect/>
                    </a:stretch>
                  </a:blipFill>
                  <a:ln w="25400">
                    <a:solidFill>
                      <a:schemeClr val="tx1"/>
                    </a:solidFill>
                  </a:ln>
                  <a:effectLst>
                    <a:outerShdw blurRad="50800" dist="50800" dir="5400000" algn="ctr" rotWithShape="0">
                      <a:schemeClr val="tx1">
                        <a:lumMod val="50000"/>
                        <a:lumOff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sp>
            <p:nvSpPr>
              <p:cNvPr id="88" name="Arrow: Curved Left 87">
                <a:extLst>
                  <a:ext uri="{FF2B5EF4-FFF2-40B4-BE49-F238E27FC236}">
                    <a16:creationId xmlns:a16="http://schemas.microsoft.com/office/drawing/2014/main" id="{256D3326-4F70-4797-A857-113F1ACC494B}"/>
                  </a:ext>
                </a:extLst>
              </p:cNvPr>
              <p:cNvSpPr/>
              <p:nvPr/>
            </p:nvSpPr>
            <p:spPr>
              <a:xfrm>
                <a:off x="2293193" y="1723688"/>
                <a:ext cx="181448" cy="367246"/>
              </a:xfrm>
              <a:prstGeom prst="curvedLeftArrow">
                <a:avLst/>
              </a:prstGeom>
              <a:solidFill>
                <a:schemeClr val="tx2">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69" name="Rectangle: Rounded Corners 68">
              <a:extLst>
                <a:ext uri="{FF2B5EF4-FFF2-40B4-BE49-F238E27FC236}">
                  <a16:creationId xmlns:a16="http://schemas.microsoft.com/office/drawing/2014/main" id="{10065C75-534D-4B8A-A974-2173C144C020}"/>
                </a:ext>
              </a:extLst>
            </p:cNvPr>
            <p:cNvSpPr/>
            <p:nvPr/>
          </p:nvSpPr>
          <p:spPr>
            <a:xfrm>
              <a:off x="3637942" y="1708788"/>
              <a:ext cx="1974591" cy="616248"/>
            </a:xfrm>
            <a:prstGeom prst="roundRect">
              <a:avLst/>
            </a:prstGeom>
            <a:solidFill>
              <a:schemeClr val="accent3">
                <a:lumMod val="50000"/>
                <a:alpha val="9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Transaction</a:t>
              </a:r>
            </a:p>
          </p:txBody>
        </p:sp>
      </p:grpSp>
      <p:grpSp>
        <p:nvGrpSpPr>
          <p:cNvPr id="307" name="Group 306">
            <a:extLst>
              <a:ext uri="{FF2B5EF4-FFF2-40B4-BE49-F238E27FC236}">
                <a16:creationId xmlns:a16="http://schemas.microsoft.com/office/drawing/2014/main" id="{C23E188C-2B6F-4AEA-847E-C54601C1B2B5}"/>
              </a:ext>
            </a:extLst>
          </p:cNvPr>
          <p:cNvGrpSpPr/>
          <p:nvPr/>
        </p:nvGrpSpPr>
        <p:grpSpPr>
          <a:xfrm>
            <a:off x="3380926" y="2933326"/>
            <a:ext cx="1974591" cy="616248"/>
            <a:chOff x="3637942" y="2892244"/>
            <a:chExt cx="1974591" cy="616248"/>
          </a:xfrm>
        </p:grpSpPr>
        <p:grpSp>
          <p:nvGrpSpPr>
            <p:cNvPr id="174" name="Group 173">
              <a:extLst>
                <a:ext uri="{FF2B5EF4-FFF2-40B4-BE49-F238E27FC236}">
                  <a16:creationId xmlns:a16="http://schemas.microsoft.com/office/drawing/2014/main" id="{60A7AA0B-D547-4D5B-82F0-B077759C9935}"/>
                </a:ext>
              </a:extLst>
            </p:cNvPr>
            <p:cNvGrpSpPr/>
            <p:nvPr/>
          </p:nvGrpSpPr>
          <p:grpSpPr>
            <a:xfrm>
              <a:off x="3867404" y="3004555"/>
              <a:ext cx="1515667" cy="391626"/>
              <a:chOff x="958974" y="1699308"/>
              <a:chExt cx="1515667" cy="391626"/>
            </a:xfrm>
          </p:grpSpPr>
          <p:grpSp>
            <p:nvGrpSpPr>
              <p:cNvPr id="175" name="Group 174">
                <a:extLst>
                  <a:ext uri="{FF2B5EF4-FFF2-40B4-BE49-F238E27FC236}">
                    <a16:creationId xmlns:a16="http://schemas.microsoft.com/office/drawing/2014/main" id="{DAAF7592-C55E-4F5C-9222-6A8DCEFF4FEF}"/>
                  </a:ext>
                </a:extLst>
              </p:cNvPr>
              <p:cNvGrpSpPr/>
              <p:nvPr/>
            </p:nvGrpSpPr>
            <p:grpSpPr>
              <a:xfrm>
                <a:off x="958974" y="1699308"/>
                <a:ext cx="1189935" cy="382101"/>
                <a:chOff x="3560140" y="3425126"/>
                <a:chExt cx="1189935" cy="382101"/>
              </a:xfrm>
            </p:grpSpPr>
            <p:grpSp>
              <p:nvGrpSpPr>
                <p:cNvPr id="177" name="Group 176">
                  <a:extLst>
                    <a:ext uri="{FF2B5EF4-FFF2-40B4-BE49-F238E27FC236}">
                      <a16:creationId xmlns:a16="http://schemas.microsoft.com/office/drawing/2014/main" id="{39BFCA3C-818C-48FF-8F83-B7EC082E1395}"/>
                    </a:ext>
                  </a:extLst>
                </p:cNvPr>
                <p:cNvGrpSpPr/>
                <p:nvPr/>
              </p:nvGrpSpPr>
              <p:grpSpPr>
                <a:xfrm>
                  <a:off x="3560140" y="3425126"/>
                  <a:ext cx="325300" cy="382101"/>
                  <a:chOff x="3522345" y="1986915"/>
                  <a:chExt cx="325300" cy="382101"/>
                </a:xfrm>
              </p:grpSpPr>
              <p:sp>
                <p:nvSpPr>
                  <p:cNvPr id="186" name="Rectangle 185">
                    <a:extLst>
                      <a:ext uri="{FF2B5EF4-FFF2-40B4-BE49-F238E27FC236}">
                        <a16:creationId xmlns:a16="http://schemas.microsoft.com/office/drawing/2014/main" id="{CFB657A7-1BC9-42AA-81D4-6AFEB3401624}"/>
                      </a:ext>
                    </a:extLst>
                  </p:cNvPr>
                  <p:cNvSpPr/>
                  <p:nvPr/>
                </p:nvSpPr>
                <p:spPr>
                  <a:xfrm>
                    <a:off x="3522345" y="1986915"/>
                    <a:ext cx="166274" cy="217933"/>
                  </a:xfrm>
                  <a:prstGeom prst="rect">
                    <a:avLst/>
                  </a:prstGeom>
                  <a:blipFill>
                    <a:blip r:embed="rId2"/>
                    <a:stretch>
                      <a:fillRect/>
                    </a:stretch>
                  </a:blipFill>
                  <a:ln w="25400">
                    <a:solidFill>
                      <a:schemeClr val="tx1"/>
                    </a:solidFill>
                  </a:ln>
                  <a:effectLst>
                    <a:outerShdw blurRad="50800" dist="50800" dir="5400000" algn="ctr" rotWithShape="0">
                      <a:schemeClr val="tx1">
                        <a:lumMod val="50000"/>
                        <a:lumOff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7" name="Rectangle 186">
                    <a:extLst>
                      <a:ext uri="{FF2B5EF4-FFF2-40B4-BE49-F238E27FC236}">
                        <a16:creationId xmlns:a16="http://schemas.microsoft.com/office/drawing/2014/main" id="{614D8C01-EA0F-49F1-9B51-85605C332AE2}"/>
                      </a:ext>
                    </a:extLst>
                  </p:cNvPr>
                  <p:cNvSpPr/>
                  <p:nvPr/>
                </p:nvSpPr>
                <p:spPr>
                  <a:xfrm>
                    <a:off x="3597096" y="2068999"/>
                    <a:ext cx="166274" cy="217933"/>
                  </a:xfrm>
                  <a:prstGeom prst="rect">
                    <a:avLst/>
                  </a:prstGeom>
                  <a:blipFill>
                    <a:blip r:embed="rId2"/>
                    <a:stretch>
                      <a:fillRect/>
                    </a:stretch>
                  </a:blipFill>
                  <a:ln w="25400">
                    <a:solidFill>
                      <a:schemeClr val="tx1"/>
                    </a:solidFill>
                  </a:ln>
                  <a:effectLst>
                    <a:outerShdw blurRad="50800" dist="50800" dir="5400000" algn="ctr" rotWithShape="0">
                      <a:schemeClr val="tx1">
                        <a:lumMod val="50000"/>
                        <a:lumOff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8" name="Rectangle 187">
                    <a:extLst>
                      <a:ext uri="{FF2B5EF4-FFF2-40B4-BE49-F238E27FC236}">
                        <a16:creationId xmlns:a16="http://schemas.microsoft.com/office/drawing/2014/main" id="{4AA5A83F-67AF-417F-B96B-79C535553501}"/>
                      </a:ext>
                    </a:extLst>
                  </p:cNvPr>
                  <p:cNvSpPr/>
                  <p:nvPr/>
                </p:nvSpPr>
                <p:spPr>
                  <a:xfrm>
                    <a:off x="3681371" y="2151083"/>
                    <a:ext cx="166274" cy="217933"/>
                  </a:xfrm>
                  <a:prstGeom prst="rect">
                    <a:avLst/>
                  </a:prstGeom>
                  <a:blipFill>
                    <a:blip r:embed="rId2"/>
                    <a:stretch>
                      <a:fillRect/>
                    </a:stretch>
                  </a:blipFill>
                  <a:ln w="25400">
                    <a:solidFill>
                      <a:schemeClr val="tx1"/>
                    </a:solidFill>
                  </a:ln>
                  <a:effectLst>
                    <a:outerShdw blurRad="50800" dist="50800" dir="5400000" algn="ctr" rotWithShape="0">
                      <a:schemeClr val="tx1">
                        <a:lumMod val="50000"/>
                        <a:lumOff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78" name="Group 177">
                  <a:extLst>
                    <a:ext uri="{FF2B5EF4-FFF2-40B4-BE49-F238E27FC236}">
                      <a16:creationId xmlns:a16="http://schemas.microsoft.com/office/drawing/2014/main" id="{72998DCE-49C6-429D-8F5B-1B9AA88D0670}"/>
                    </a:ext>
                  </a:extLst>
                </p:cNvPr>
                <p:cNvGrpSpPr/>
                <p:nvPr/>
              </p:nvGrpSpPr>
              <p:grpSpPr>
                <a:xfrm>
                  <a:off x="3992458" y="3425126"/>
                  <a:ext cx="325300" cy="382101"/>
                  <a:chOff x="3522345" y="1986915"/>
                  <a:chExt cx="325300" cy="382101"/>
                </a:xfrm>
              </p:grpSpPr>
              <p:sp>
                <p:nvSpPr>
                  <p:cNvPr id="183" name="Rectangle 182">
                    <a:extLst>
                      <a:ext uri="{FF2B5EF4-FFF2-40B4-BE49-F238E27FC236}">
                        <a16:creationId xmlns:a16="http://schemas.microsoft.com/office/drawing/2014/main" id="{DD0BD1F6-6E49-4B66-8E33-73E360D0AB66}"/>
                      </a:ext>
                    </a:extLst>
                  </p:cNvPr>
                  <p:cNvSpPr/>
                  <p:nvPr/>
                </p:nvSpPr>
                <p:spPr>
                  <a:xfrm>
                    <a:off x="3522345" y="1986915"/>
                    <a:ext cx="166274" cy="217933"/>
                  </a:xfrm>
                  <a:prstGeom prst="rect">
                    <a:avLst/>
                  </a:prstGeom>
                  <a:blipFill>
                    <a:blip r:embed="rId2"/>
                    <a:stretch>
                      <a:fillRect/>
                    </a:stretch>
                  </a:blipFill>
                  <a:ln w="25400">
                    <a:solidFill>
                      <a:schemeClr val="tx1"/>
                    </a:solidFill>
                  </a:ln>
                  <a:effectLst>
                    <a:outerShdw blurRad="50800" dist="50800" dir="5400000" algn="ctr" rotWithShape="0">
                      <a:schemeClr val="tx1">
                        <a:lumMod val="50000"/>
                        <a:lumOff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4" name="Rectangle 183">
                    <a:extLst>
                      <a:ext uri="{FF2B5EF4-FFF2-40B4-BE49-F238E27FC236}">
                        <a16:creationId xmlns:a16="http://schemas.microsoft.com/office/drawing/2014/main" id="{A7011831-18C0-4045-BFF4-52FA03A19B21}"/>
                      </a:ext>
                    </a:extLst>
                  </p:cNvPr>
                  <p:cNvSpPr/>
                  <p:nvPr/>
                </p:nvSpPr>
                <p:spPr>
                  <a:xfrm>
                    <a:off x="3597096" y="2068999"/>
                    <a:ext cx="166274" cy="217933"/>
                  </a:xfrm>
                  <a:prstGeom prst="rect">
                    <a:avLst/>
                  </a:prstGeom>
                  <a:blipFill>
                    <a:blip r:embed="rId2"/>
                    <a:stretch>
                      <a:fillRect/>
                    </a:stretch>
                  </a:blipFill>
                  <a:ln w="25400">
                    <a:solidFill>
                      <a:schemeClr val="tx1"/>
                    </a:solidFill>
                  </a:ln>
                  <a:effectLst>
                    <a:outerShdw blurRad="50800" dist="50800" dir="5400000" algn="ctr" rotWithShape="0">
                      <a:schemeClr val="tx1">
                        <a:lumMod val="50000"/>
                        <a:lumOff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5" name="Rectangle 184">
                    <a:extLst>
                      <a:ext uri="{FF2B5EF4-FFF2-40B4-BE49-F238E27FC236}">
                        <a16:creationId xmlns:a16="http://schemas.microsoft.com/office/drawing/2014/main" id="{0E590292-31EA-4883-A9A0-6B3B13B4584C}"/>
                      </a:ext>
                    </a:extLst>
                  </p:cNvPr>
                  <p:cNvSpPr/>
                  <p:nvPr/>
                </p:nvSpPr>
                <p:spPr>
                  <a:xfrm>
                    <a:off x="3681371" y="2151083"/>
                    <a:ext cx="166274" cy="217933"/>
                  </a:xfrm>
                  <a:prstGeom prst="rect">
                    <a:avLst/>
                  </a:prstGeom>
                  <a:blipFill>
                    <a:blip r:embed="rId2"/>
                    <a:stretch>
                      <a:fillRect/>
                    </a:stretch>
                  </a:blipFill>
                  <a:ln w="25400">
                    <a:solidFill>
                      <a:schemeClr val="tx1"/>
                    </a:solidFill>
                  </a:ln>
                  <a:effectLst>
                    <a:outerShdw blurRad="50800" dist="50800" dir="5400000" algn="ctr" rotWithShape="0">
                      <a:schemeClr val="tx1">
                        <a:lumMod val="50000"/>
                        <a:lumOff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79" name="Group 178">
                  <a:extLst>
                    <a:ext uri="{FF2B5EF4-FFF2-40B4-BE49-F238E27FC236}">
                      <a16:creationId xmlns:a16="http://schemas.microsoft.com/office/drawing/2014/main" id="{3604D5D8-1D4D-4834-BEFC-D6871E7D7AF1}"/>
                    </a:ext>
                  </a:extLst>
                </p:cNvPr>
                <p:cNvGrpSpPr/>
                <p:nvPr/>
              </p:nvGrpSpPr>
              <p:grpSpPr>
                <a:xfrm>
                  <a:off x="4424775" y="3425126"/>
                  <a:ext cx="325300" cy="382101"/>
                  <a:chOff x="3522345" y="1986915"/>
                  <a:chExt cx="325300" cy="382101"/>
                </a:xfrm>
              </p:grpSpPr>
              <p:sp>
                <p:nvSpPr>
                  <p:cNvPr id="180" name="Rectangle 179">
                    <a:extLst>
                      <a:ext uri="{FF2B5EF4-FFF2-40B4-BE49-F238E27FC236}">
                        <a16:creationId xmlns:a16="http://schemas.microsoft.com/office/drawing/2014/main" id="{7F92B931-DB08-493F-9071-343889F23125}"/>
                      </a:ext>
                    </a:extLst>
                  </p:cNvPr>
                  <p:cNvSpPr/>
                  <p:nvPr/>
                </p:nvSpPr>
                <p:spPr>
                  <a:xfrm>
                    <a:off x="3522345" y="1986915"/>
                    <a:ext cx="166274" cy="217933"/>
                  </a:xfrm>
                  <a:prstGeom prst="rect">
                    <a:avLst/>
                  </a:prstGeom>
                  <a:blipFill>
                    <a:blip r:embed="rId2"/>
                    <a:stretch>
                      <a:fillRect/>
                    </a:stretch>
                  </a:blipFill>
                  <a:ln w="25400">
                    <a:solidFill>
                      <a:schemeClr val="tx1"/>
                    </a:solidFill>
                  </a:ln>
                  <a:effectLst>
                    <a:outerShdw blurRad="50800" dist="50800" dir="5400000" algn="ctr" rotWithShape="0">
                      <a:schemeClr val="tx1">
                        <a:lumMod val="50000"/>
                        <a:lumOff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1" name="Rectangle 180">
                    <a:extLst>
                      <a:ext uri="{FF2B5EF4-FFF2-40B4-BE49-F238E27FC236}">
                        <a16:creationId xmlns:a16="http://schemas.microsoft.com/office/drawing/2014/main" id="{BFD76436-A634-4F68-8BA8-703E66C59780}"/>
                      </a:ext>
                    </a:extLst>
                  </p:cNvPr>
                  <p:cNvSpPr/>
                  <p:nvPr/>
                </p:nvSpPr>
                <p:spPr>
                  <a:xfrm>
                    <a:off x="3597096" y="2068999"/>
                    <a:ext cx="166274" cy="217933"/>
                  </a:xfrm>
                  <a:prstGeom prst="rect">
                    <a:avLst/>
                  </a:prstGeom>
                  <a:blipFill>
                    <a:blip r:embed="rId2"/>
                    <a:stretch>
                      <a:fillRect/>
                    </a:stretch>
                  </a:blipFill>
                  <a:ln w="25400">
                    <a:solidFill>
                      <a:schemeClr val="tx1"/>
                    </a:solidFill>
                  </a:ln>
                  <a:effectLst>
                    <a:outerShdw blurRad="50800" dist="50800" dir="5400000" algn="ctr" rotWithShape="0">
                      <a:schemeClr val="tx1">
                        <a:lumMod val="50000"/>
                        <a:lumOff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2" name="Rectangle 181">
                    <a:extLst>
                      <a:ext uri="{FF2B5EF4-FFF2-40B4-BE49-F238E27FC236}">
                        <a16:creationId xmlns:a16="http://schemas.microsoft.com/office/drawing/2014/main" id="{50D6B230-4FA8-4D37-A1F7-47B403185C50}"/>
                      </a:ext>
                    </a:extLst>
                  </p:cNvPr>
                  <p:cNvSpPr/>
                  <p:nvPr/>
                </p:nvSpPr>
                <p:spPr>
                  <a:xfrm>
                    <a:off x="3681371" y="2151083"/>
                    <a:ext cx="166274" cy="217933"/>
                  </a:xfrm>
                  <a:prstGeom prst="rect">
                    <a:avLst/>
                  </a:prstGeom>
                  <a:blipFill>
                    <a:blip r:embed="rId2"/>
                    <a:stretch>
                      <a:fillRect/>
                    </a:stretch>
                  </a:blipFill>
                  <a:ln w="25400">
                    <a:solidFill>
                      <a:schemeClr val="tx1"/>
                    </a:solidFill>
                  </a:ln>
                  <a:effectLst>
                    <a:outerShdw blurRad="50800" dist="50800" dir="5400000" algn="ctr" rotWithShape="0">
                      <a:schemeClr val="tx1">
                        <a:lumMod val="50000"/>
                        <a:lumOff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sp>
            <p:nvSpPr>
              <p:cNvPr id="176" name="Arrow: Curved Left 175">
                <a:extLst>
                  <a:ext uri="{FF2B5EF4-FFF2-40B4-BE49-F238E27FC236}">
                    <a16:creationId xmlns:a16="http://schemas.microsoft.com/office/drawing/2014/main" id="{4C0459AE-A562-402D-B68A-EEAFF185BF36}"/>
                  </a:ext>
                </a:extLst>
              </p:cNvPr>
              <p:cNvSpPr/>
              <p:nvPr/>
            </p:nvSpPr>
            <p:spPr>
              <a:xfrm>
                <a:off x="2293193" y="1723688"/>
                <a:ext cx="181448" cy="367246"/>
              </a:xfrm>
              <a:prstGeom prst="curvedLeftArrow">
                <a:avLst/>
              </a:prstGeom>
              <a:solidFill>
                <a:schemeClr val="tx2">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150" name="Rectangle: Rounded Corners 149">
              <a:extLst>
                <a:ext uri="{FF2B5EF4-FFF2-40B4-BE49-F238E27FC236}">
                  <a16:creationId xmlns:a16="http://schemas.microsoft.com/office/drawing/2014/main" id="{96623013-A9BF-4C4E-8A50-403F905C2051}"/>
                </a:ext>
              </a:extLst>
            </p:cNvPr>
            <p:cNvSpPr/>
            <p:nvPr/>
          </p:nvSpPr>
          <p:spPr>
            <a:xfrm>
              <a:off x="3637942" y="2892244"/>
              <a:ext cx="1974591" cy="616248"/>
            </a:xfrm>
            <a:prstGeom prst="roundRect">
              <a:avLst/>
            </a:prstGeom>
            <a:solidFill>
              <a:schemeClr val="tx2">
                <a:lumMod val="50000"/>
                <a:alpha val="9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Broker</a:t>
              </a:r>
            </a:p>
          </p:txBody>
        </p:sp>
      </p:grpSp>
      <p:grpSp>
        <p:nvGrpSpPr>
          <p:cNvPr id="308" name="Group 307">
            <a:extLst>
              <a:ext uri="{FF2B5EF4-FFF2-40B4-BE49-F238E27FC236}">
                <a16:creationId xmlns:a16="http://schemas.microsoft.com/office/drawing/2014/main" id="{9DC40B74-F96E-477B-AAA6-54AA99DE5BCC}"/>
              </a:ext>
            </a:extLst>
          </p:cNvPr>
          <p:cNvGrpSpPr/>
          <p:nvPr/>
        </p:nvGrpSpPr>
        <p:grpSpPr>
          <a:xfrm>
            <a:off x="3380926" y="4272357"/>
            <a:ext cx="1974591" cy="616248"/>
            <a:chOff x="3637942" y="4072270"/>
            <a:chExt cx="1974591" cy="616248"/>
          </a:xfrm>
        </p:grpSpPr>
        <p:grpSp>
          <p:nvGrpSpPr>
            <p:cNvPr id="189" name="Group 188">
              <a:extLst>
                <a:ext uri="{FF2B5EF4-FFF2-40B4-BE49-F238E27FC236}">
                  <a16:creationId xmlns:a16="http://schemas.microsoft.com/office/drawing/2014/main" id="{5113AE82-A979-4599-8593-F2CD4306CCB0}"/>
                </a:ext>
              </a:extLst>
            </p:cNvPr>
            <p:cNvGrpSpPr/>
            <p:nvPr/>
          </p:nvGrpSpPr>
          <p:grpSpPr>
            <a:xfrm>
              <a:off x="3867404" y="4184581"/>
              <a:ext cx="1515667" cy="391626"/>
              <a:chOff x="958974" y="1699308"/>
              <a:chExt cx="1515667" cy="391626"/>
            </a:xfrm>
          </p:grpSpPr>
          <p:grpSp>
            <p:nvGrpSpPr>
              <p:cNvPr id="190" name="Group 189">
                <a:extLst>
                  <a:ext uri="{FF2B5EF4-FFF2-40B4-BE49-F238E27FC236}">
                    <a16:creationId xmlns:a16="http://schemas.microsoft.com/office/drawing/2014/main" id="{B8E1458D-2F92-4CE2-AA1E-03735689A0E3}"/>
                  </a:ext>
                </a:extLst>
              </p:cNvPr>
              <p:cNvGrpSpPr/>
              <p:nvPr/>
            </p:nvGrpSpPr>
            <p:grpSpPr>
              <a:xfrm>
                <a:off x="958974" y="1699308"/>
                <a:ext cx="1189935" cy="382101"/>
                <a:chOff x="3560140" y="3425126"/>
                <a:chExt cx="1189935" cy="382101"/>
              </a:xfrm>
            </p:grpSpPr>
            <p:grpSp>
              <p:nvGrpSpPr>
                <p:cNvPr id="192" name="Group 191">
                  <a:extLst>
                    <a:ext uri="{FF2B5EF4-FFF2-40B4-BE49-F238E27FC236}">
                      <a16:creationId xmlns:a16="http://schemas.microsoft.com/office/drawing/2014/main" id="{65442E90-3EA2-43FF-9A6A-8B6951A1C9FB}"/>
                    </a:ext>
                  </a:extLst>
                </p:cNvPr>
                <p:cNvGrpSpPr/>
                <p:nvPr/>
              </p:nvGrpSpPr>
              <p:grpSpPr>
                <a:xfrm>
                  <a:off x="3560140" y="3425126"/>
                  <a:ext cx="325300" cy="382101"/>
                  <a:chOff x="3522345" y="1986915"/>
                  <a:chExt cx="325300" cy="382101"/>
                </a:xfrm>
              </p:grpSpPr>
              <p:sp>
                <p:nvSpPr>
                  <p:cNvPr id="201" name="Rectangle 200">
                    <a:extLst>
                      <a:ext uri="{FF2B5EF4-FFF2-40B4-BE49-F238E27FC236}">
                        <a16:creationId xmlns:a16="http://schemas.microsoft.com/office/drawing/2014/main" id="{3626581D-2B4C-4C14-AB25-4724A9EC9B7D}"/>
                      </a:ext>
                    </a:extLst>
                  </p:cNvPr>
                  <p:cNvSpPr/>
                  <p:nvPr/>
                </p:nvSpPr>
                <p:spPr>
                  <a:xfrm>
                    <a:off x="3522345" y="1986915"/>
                    <a:ext cx="166274" cy="217933"/>
                  </a:xfrm>
                  <a:prstGeom prst="rect">
                    <a:avLst/>
                  </a:prstGeom>
                  <a:blipFill>
                    <a:blip r:embed="rId2"/>
                    <a:stretch>
                      <a:fillRect/>
                    </a:stretch>
                  </a:blipFill>
                  <a:ln w="25400">
                    <a:solidFill>
                      <a:schemeClr val="tx1"/>
                    </a:solidFill>
                  </a:ln>
                  <a:effectLst>
                    <a:outerShdw blurRad="50800" dist="50800" dir="5400000" algn="ctr" rotWithShape="0">
                      <a:schemeClr val="tx1">
                        <a:lumMod val="50000"/>
                        <a:lumOff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2" name="Rectangle 201">
                    <a:extLst>
                      <a:ext uri="{FF2B5EF4-FFF2-40B4-BE49-F238E27FC236}">
                        <a16:creationId xmlns:a16="http://schemas.microsoft.com/office/drawing/2014/main" id="{266344CC-9DD1-4082-9D52-30EADA6BB815}"/>
                      </a:ext>
                    </a:extLst>
                  </p:cNvPr>
                  <p:cNvSpPr/>
                  <p:nvPr/>
                </p:nvSpPr>
                <p:spPr>
                  <a:xfrm>
                    <a:off x="3597096" y="2068999"/>
                    <a:ext cx="166274" cy="217933"/>
                  </a:xfrm>
                  <a:prstGeom prst="rect">
                    <a:avLst/>
                  </a:prstGeom>
                  <a:blipFill>
                    <a:blip r:embed="rId2"/>
                    <a:stretch>
                      <a:fillRect/>
                    </a:stretch>
                  </a:blipFill>
                  <a:ln w="25400">
                    <a:solidFill>
                      <a:schemeClr val="tx1"/>
                    </a:solidFill>
                  </a:ln>
                  <a:effectLst>
                    <a:outerShdw blurRad="50800" dist="50800" dir="5400000" algn="ctr" rotWithShape="0">
                      <a:schemeClr val="tx1">
                        <a:lumMod val="50000"/>
                        <a:lumOff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3" name="Rectangle 202">
                    <a:extLst>
                      <a:ext uri="{FF2B5EF4-FFF2-40B4-BE49-F238E27FC236}">
                        <a16:creationId xmlns:a16="http://schemas.microsoft.com/office/drawing/2014/main" id="{6E037C62-EC69-4D99-A57E-AF6C6A18A3DB}"/>
                      </a:ext>
                    </a:extLst>
                  </p:cNvPr>
                  <p:cNvSpPr/>
                  <p:nvPr/>
                </p:nvSpPr>
                <p:spPr>
                  <a:xfrm>
                    <a:off x="3681371" y="2151083"/>
                    <a:ext cx="166274" cy="217933"/>
                  </a:xfrm>
                  <a:prstGeom prst="rect">
                    <a:avLst/>
                  </a:prstGeom>
                  <a:blipFill>
                    <a:blip r:embed="rId2"/>
                    <a:stretch>
                      <a:fillRect/>
                    </a:stretch>
                  </a:blipFill>
                  <a:ln w="25400">
                    <a:solidFill>
                      <a:schemeClr val="tx1"/>
                    </a:solidFill>
                  </a:ln>
                  <a:effectLst>
                    <a:outerShdw blurRad="50800" dist="50800" dir="5400000" algn="ctr" rotWithShape="0">
                      <a:schemeClr val="tx1">
                        <a:lumMod val="50000"/>
                        <a:lumOff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93" name="Group 192">
                  <a:extLst>
                    <a:ext uri="{FF2B5EF4-FFF2-40B4-BE49-F238E27FC236}">
                      <a16:creationId xmlns:a16="http://schemas.microsoft.com/office/drawing/2014/main" id="{94547667-9C42-4AC0-BE97-CF2DAD8757DD}"/>
                    </a:ext>
                  </a:extLst>
                </p:cNvPr>
                <p:cNvGrpSpPr/>
                <p:nvPr/>
              </p:nvGrpSpPr>
              <p:grpSpPr>
                <a:xfrm>
                  <a:off x="3992458" y="3425126"/>
                  <a:ext cx="325300" cy="382101"/>
                  <a:chOff x="3522345" y="1986915"/>
                  <a:chExt cx="325300" cy="382101"/>
                </a:xfrm>
              </p:grpSpPr>
              <p:sp>
                <p:nvSpPr>
                  <p:cNvPr id="198" name="Rectangle 197">
                    <a:extLst>
                      <a:ext uri="{FF2B5EF4-FFF2-40B4-BE49-F238E27FC236}">
                        <a16:creationId xmlns:a16="http://schemas.microsoft.com/office/drawing/2014/main" id="{AAA53B18-2490-4579-ABCD-F450F7C1CD93}"/>
                      </a:ext>
                    </a:extLst>
                  </p:cNvPr>
                  <p:cNvSpPr/>
                  <p:nvPr/>
                </p:nvSpPr>
                <p:spPr>
                  <a:xfrm>
                    <a:off x="3522345" y="1986915"/>
                    <a:ext cx="166274" cy="217933"/>
                  </a:xfrm>
                  <a:prstGeom prst="rect">
                    <a:avLst/>
                  </a:prstGeom>
                  <a:blipFill>
                    <a:blip r:embed="rId2"/>
                    <a:stretch>
                      <a:fillRect/>
                    </a:stretch>
                  </a:blipFill>
                  <a:ln w="25400">
                    <a:solidFill>
                      <a:schemeClr val="tx1"/>
                    </a:solidFill>
                  </a:ln>
                  <a:effectLst>
                    <a:outerShdw blurRad="50800" dist="50800" dir="5400000" algn="ctr" rotWithShape="0">
                      <a:schemeClr val="tx1">
                        <a:lumMod val="50000"/>
                        <a:lumOff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9" name="Rectangle 198">
                    <a:extLst>
                      <a:ext uri="{FF2B5EF4-FFF2-40B4-BE49-F238E27FC236}">
                        <a16:creationId xmlns:a16="http://schemas.microsoft.com/office/drawing/2014/main" id="{52511A16-D805-4026-9CFB-2F8FA4F788FF}"/>
                      </a:ext>
                    </a:extLst>
                  </p:cNvPr>
                  <p:cNvSpPr/>
                  <p:nvPr/>
                </p:nvSpPr>
                <p:spPr>
                  <a:xfrm>
                    <a:off x="3597096" y="2068999"/>
                    <a:ext cx="166274" cy="217933"/>
                  </a:xfrm>
                  <a:prstGeom prst="rect">
                    <a:avLst/>
                  </a:prstGeom>
                  <a:blipFill>
                    <a:blip r:embed="rId2"/>
                    <a:stretch>
                      <a:fillRect/>
                    </a:stretch>
                  </a:blipFill>
                  <a:ln w="25400">
                    <a:solidFill>
                      <a:schemeClr val="tx1"/>
                    </a:solidFill>
                  </a:ln>
                  <a:effectLst>
                    <a:outerShdw blurRad="50800" dist="50800" dir="5400000" algn="ctr" rotWithShape="0">
                      <a:schemeClr val="tx1">
                        <a:lumMod val="50000"/>
                        <a:lumOff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0" name="Rectangle 199">
                    <a:extLst>
                      <a:ext uri="{FF2B5EF4-FFF2-40B4-BE49-F238E27FC236}">
                        <a16:creationId xmlns:a16="http://schemas.microsoft.com/office/drawing/2014/main" id="{74B0C5BD-1E50-47D8-99C9-EB5258A17E3A}"/>
                      </a:ext>
                    </a:extLst>
                  </p:cNvPr>
                  <p:cNvSpPr/>
                  <p:nvPr/>
                </p:nvSpPr>
                <p:spPr>
                  <a:xfrm>
                    <a:off x="3681371" y="2151083"/>
                    <a:ext cx="166274" cy="217933"/>
                  </a:xfrm>
                  <a:prstGeom prst="rect">
                    <a:avLst/>
                  </a:prstGeom>
                  <a:blipFill>
                    <a:blip r:embed="rId2"/>
                    <a:stretch>
                      <a:fillRect/>
                    </a:stretch>
                  </a:blipFill>
                  <a:ln w="25400">
                    <a:solidFill>
                      <a:schemeClr val="tx1"/>
                    </a:solidFill>
                  </a:ln>
                  <a:effectLst>
                    <a:outerShdw blurRad="50800" dist="50800" dir="5400000" algn="ctr" rotWithShape="0">
                      <a:schemeClr val="tx1">
                        <a:lumMod val="50000"/>
                        <a:lumOff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94" name="Group 193">
                  <a:extLst>
                    <a:ext uri="{FF2B5EF4-FFF2-40B4-BE49-F238E27FC236}">
                      <a16:creationId xmlns:a16="http://schemas.microsoft.com/office/drawing/2014/main" id="{F5250C40-8CC5-4249-B2E9-3564EAABC862}"/>
                    </a:ext>
                  </a:extLst>
                </p:cNvPr>
                <p:cNvGrpSpPr/>
                <p:nvPr/>
              </p:nvGrpSpPr>
              <p:grpSpPr>
                <a:xfrm>
                  <a:off x="4424775" y="3425126"/>
                  <a:ext cx="325300" cy="382101"/>
                  <a:chOff x="3522345" y="1986915"/>
                  <a:chExt cx="325300" cy="382101"/>
                </a:xfrm>
              </p:grpSpPr>
              <p:sp>
                <p:nvSpPr>
                  <p:cNvPr id="195" name="Rectangle 194">
                    <a:extLst>
                      <a:ext uri="{FF2B5EF4-FFF2-40B4-BE49-F238E27FC236}">
                        <a16:creationId xmlns:a16="http://schemas.microsoft.com/office/drawing/2014/main" id="{FBEF21A1-28D4-4CDA-98C8-8CB7D1ADC819}"/>
                      </a:ext>
                    </a:extLst>
                  </p:cNvPr>
                  <p:cNvSpPr/>
                  <p:nvPr/>
                </p:nvSpPr>
                <p:spPr>
                  <a:xfrm>
                    <a:off x="3522345" y="1986915"/>
                    <a:ext cx="166274" cy="217933"/>
                  </a:xfrm>
                  <a:prstGeom prst="rect">
                    <a:avLst/>
                  </a:prstGeom>
                  <a:blipFill>
                    <a:blip r:embed="rId2"/>
                    <a:stretch>
                      <a:fillRect/>
                    </a:stretch>
                  </a:blipFill>
                  <a:ln w="25400">
                    <a:solidFill>
                      <a:schemeClr val="tx1"/>
                    </a:solidFill>
                  </a:ln>
                  <a:effectLst>
                    <a:outerShdw blurRad="50800" dist="50800" dir="5400000" algn="ctr" rotWithShape="0">
                      <a:schemeClr val="tx1">
                        <a:lumMod val="50000"/>
                        <a:lumOff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6" name="Rectangle 195">
                    <a:extLst>
                      <a:ext uri="{FF2B5EF4-FFF2-40B4-BE49-F238E27FC236}">
                        <a16:creationId xmlns:a16="http://schemas.microsoft.com/office/drawing/2014/main" id="{FD1B615C-8AD0-449D-A404-F927BE2C2A7E}"/>
                      </a:ext>
                    </a:extLst>
                  </p:cNvPr>
                  <p:cNvSpPr/>
                  <p:nvPr/>
                </p:nvSpPr>
                <p:spPr>
                  <a:xfrm>
                    <a:off x="3597096" y="2068999"/>
                    <a:ext cx="166274" cy="217933"/>
                  </a:xfrm>
                  <a:prstGeom prst="rect">
                    <a:avLst/>
                  </a:prstGeom>
                  <a:blipFill>
                    <a:blip r:embed="rId2"/>
                    <a:stretch>
                      <a:fillRect/>
                    </a:stretch>
                  </a:blipFill>
                  <a:ln w="25400">
                    <a:solidFill>
                      <a:schemeClr val="tx1"/>
                    </a:solidFill>
                  </a:ln>
                  <a:effectLst>
                    <a:outerShdw blurRad="50800" dist="50800" dir="5400000" algn="ctr" rotWithShape="0">
                      <a:schemeClr val="tx1">
                        <a:lumMod val="50000"/>
                        <a:lumOff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7" name="Rectangle 196">
                    <a:extLst>
                      <a:ext uri="{FF2B5EF4-FFF2-40B4-BE49-F238E27FC236}">
                        <a16:creationId xmlns:a16="http://schemas.microsoft.com/office/drawing/2014/main" id="{13C0833E-4A90-4710-98DB-05A969A89AFD}"/>
                      </a:ext>
                    </a:extLst>
                  </p:cNvPr>
                  <p:cNvSpPr/>
                  <p:nvPr/>
                </p:nvSpPr>
                <p:spPr>
                  <a:xfrm>
                    <a:off x="3681371" y="2151083"/>
                    <a:ext cx="166274" cy="217933"/>
                  </a:xfrm>
                  <a:prstGeom prst="rect">
                    <a:avLst/>
                  </a:prstGeom>
                  <a:blipFill>
                    <a:blip r:embed="rId2"/>
                    <a:stretch>
                      <a:fillRect/>
                    </a:stretch>
                  </a:blipFill>
                  <a:ln w="25400">
                    <a:solidFill>
                      <a:schemeClr val="tx1"/>
                    </a:solidFill>
                  </a:ln>
                  <a:effectLst>
                    <a:outerShdw blurRad="50800" dist="50800" dir="5400000" algn="ctr" rotWithShape="0">
                      <a:schemeClr val="tx1">
                        <a:lumMod val="50000"/>
                        <a:lumOff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sp>
            <p:nvSpPr>
              <p:cNvPr id="191" name="Arrow: Curved Left 190">
                <a:extLst>
                  <a:ext uri="{FF2B5EF4-FFF2-40B4-BE49-F238E27FC236}">
                    <a16:creationId xmlns:a16="http://schemas.microsoft.com/office/drawing/2014/main" id="{D3F4A279-62FE-4A13-872E-26863A20023B}"/>
                  </a:ext>
                </a:extLst>
              </p:cNvPr>
              <p:cNvSpPr/>
              <p:nvPr/>
            </p:nvSpPr>
            <p:spPr>
              <a:xfrm>
                <a:off x="2293193" y="1723688"/>
                <a:ext cx="181448" cy="367246"/>
              </a:xfrm>
              <a:prstGeom prst="curvedLeftArrow">
                <a:avLst/>
              </a:prstGeom>
              <a:solidFill>
                <a:schemeClr val="tx2">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151" name="Rectangle: Rounded Corners 150">
              <a:extLst>
                <a:ext uri="{FF2B5EF4-FFF2-40B4-BE49-F238E27FC236}">
                  <a16:creationId xmlns:a16="http://schemas.microsoft.com/office/drawing/2014/main" id="{ABC822D4-D1AA-4416-9F83-D5887456E624}"/>
                </a:ext>
              </a:extLst>
            </p:cNvPr>
            <p:cNvSpPr/>
            <p:nvPr/>
          </p:nvSpPr>
          <p:spPr>
            <a:xfrm>
              <a:off x="3637942" y="4072270"/>
              <a:ext cx="1974591" cy="616248"/>
            </a:xfrm>
            <a:prstGeom prst="roundRect">
              <a:avLst/>
            </a:prstGeom>
            <a:solidFill>
              <a:schemeClr val="accent4">
                <a:lumMod val="50000"/>
                <a:alpha val="90000"/>
              </a:schemeClr>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Analytic</a:t>
              </a:r>
            </a:p>
          </p:txBody>
        </p:sp>
      </p:grpSp>
      <p:cxnSp>
        <p:nvCxnSpPr>
          <p:cNvPr id="210" name="Straight Arrow Connector 209">
            <a:extLst>
              <a:ext uri="{FF2B5EF4-FFF2-40B4-BE49-F238E27FC236}">
                <a16:creationId xmlns:a16="http://schemas.microsoft.com/office/drawing/2014/main" id="{5417BFA2-C4E9-443A-95A8-518F9B9554B6}"/>
              </a:ext>
            </a:extLst>
          </p:cNvPr>
          <p:cNvCxnSpPr/>
          <p:nvPr/>
        </p:nvCxnSpPr>
        <p:spPr>
          <a:xfrm>
            <a:off x="3776746" y="2391566"/>
            <a:ext cx="0" cy="361950"/>
          </a:xfrm>
          <a:prstGeom prst="straightConnector1">
            <a:avLst/>
          </a:prstGeom>
          <a:ln>
            <a:solidFill>
              <a:schemeClr val="bg1">
                <a:lumMod val="50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211" name="Straight Arrow Connector 210">
            <a:extLst>
              <a:ext uri="{FF2B5EF4-FFF2-40B4-BE49-F238E27FC236}">
                <a16:creationId xmlns:a16="http://schemas.microsoft.com/office/drawing/2014/main" id="{7EAABF95-0323-47AE-883A-F9E1E7700684}"/>
              </a:ext>
            </a:extLst>
          </p:cNvPr>
          <p:cNvCxnSpPr/>
          <p:nvPr/>
        </p:nvCxnSpPr>
        <p:spPr>
          <a:xfrm>
            <a:off x="4283731" y="3763258"/>
            <a:ext cx="0" cy="361950"/>
          </a:xfrm>
          <a:prstGeom prst="straightConnector1">
            <a:avLst/>
          </a:prstGeom>
          <a:ln>
            <a:solidFill>
              <a:schemeClr val="bg1">
                <a:lumMod val="50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212" name="Straight Arrow Connector 211">
            <a:extLst>
              <a:ext uri="{FF2B5EF4-FFF2-40B4-BE49-F238E27FC236}">
                <a16:creationId xmlns:a16="http://schemas.microsoft.com/office/drawing/2014/main" id="{6AB2BE21-B76A-4ABE-8EFC-EF1A89046245}"/>
              </a:ext>
            </a:extLst>
          </p:cNvPr>
          <p:cNvCxnSpPr/>
          <p:nvPr/>
        </p:nvCxnSpPr>
        <p:spPr>
          <a:xfrm>
            <a:off x="4285652" y="5068229"/>
            <a:ext cx="0" cy="361950"/>
          </a:xfrm>
          <a:prstGeom prst="straightConnector1">
            <a:avLst/>
          </a:prstGeom>
          <a:ln>
            <a:solidFill>
              <a:schemeClr val="bg1">
                <a:lumMod val="50000"/>
              </a:schemeClr>
            </a:solidFill>
            <a:tailEnd type="triangle"/>
          </a:ln>
        </p:spPr>
        <p:style>
          <a:lnRef idx="2">
            <a:schemeClr val="accent1"/>
          </a:lnRef>
          <a:fillRef idx="0">
            <a:schemeClr val="accent1"/>
          </a:fillRef>
          <a:effectRef idx="1">
            <a:schemeClr val="accent1"/>
          </a:effectRef>
          <a:fontRef idx="minor">
            <a:schemeClr val="tx1"/>
          </a:fontRef>
        </p:style>
      </p:cxnSp>
      <p:cxnSp>
        <p:nvCxnSpPr>
          <p:cNvPr id="213" name="Straight Arrow Connector 212">
            <a:extLst>
              <a:ext uri="{FF2B5EF4-FFF2-40B4-BE49-F238E27FC236}">
                <a16:creationId xmlns:a16="http://schemas.microsoft.com/office/drawing/2014/main" id="{12539ED6-4D74-44C1-93FE-697CE8E5F027}"/>
              </a:ext>
            </a:extLst>
          </p:cNvPr>
          <p:cNvCxnSpPr>
            <a:cxnSpLocks/>
          </p:cNvCxnSpPr>
          <p:nvPr/>
        </p:nvCxnSpPr>
        <p:spPr>
          <a:xfrm rot="10800000">
            <a:off x="4738700" y="2391566"/>
            <a:ext cx="0" cy="361950"/>
          </a:xfrm>
          <a:prstGeom prst="straightConnector1">
            <a:avLst/>
          </a:prstGeom>
          <a:ln>
            <a:solidFill>
              <a:schemeClr val="bg1">
                <a:lumMod val="50000"/>
              </a:schemeClr>
            </a:solidFill>
            <a:tailEnd type="triangle"/>
          </a:ln>
        </p:spPr>
        <p:style>
          <a:lnRef idx="2">
            <a:schemeClr val="accent1"/>
          </a:lnRef>
          <a:fillRef idx="0">
            <a:schemeClr val="accent1"/>
          </a:fillRef>
          <a:effectRef idx="1">
            <a:schemeClr val="accent1"/>
          </a:effectRef>
          <a:fontRef idx="minor">
            <a:schemeClr val="tx1"/>
          </a:fontRef>
        </p:style>
      </p:cxnSp>
      <p:grpSp>
        <p:nvGrpSpPr>
          <p:cNvPr id="9" name="Group 8"/>
          <p:cNvGrpSpPr/>
          <p:nvPr/>
        </p:nvGrpSpPr>
        <p:grpSpPr>
          <a:xfrm>
            <a:off x="2473665" y="2795063"/>
            <a:ext cx="914400" cy="914400"/>
            <a:chOff x="2488905" y="2802683"/>
            <a:chExt cx="914400" cy="914400"/>
          </a:xfrm>
        </p:grpSpPr>
        <p:sp>
          <p:nvSpPr>
            <p:cNvPr id="233" name="TextBox 232">
              <a:extLst>
                <a:ext uri="{FF2B5EF4-FFF2-40B4-BE49-F238E27FC236}">
                  <a16:creationId xmlns:a16="http://schemas.microsoft.com/office/drawing/2014/main" id="{B65483B6-38E9-4672-BA1D-4E866BC135FA}"/>
                </a:ext>
              </a:extLst>
            </p:cNvPr>
            <p:cNvSpPr txBox="1"/>
            <p:nvPr/>
          </p:nvSpPr>
          <p:spPr>
            <a:xfrm>
              <a:off x="2640708" y="3013883"/>
              <a:ext cx="610793" cy="492001"/>
            </a:xfrm>
            <a:prstGeom prst="rect">
              <a:avLst/>
            </a:prstGeom>
            <a:noFill/>
          </p:spPr>
          <p:txBody>
            <a:bodyPr wrap="none" rtlCol="0">
              <a:spAutoFit/>
            </a:bodyPr>
            <a:lstStyle/>
            <a:p>
              <a:r>
                <a:rPr lang="en-US" sz="2400" dirty="0">
                  <a:solidFill>
                    <a:schemeClr val="bg1">
                      <a:lumMod val="50000"/>
                    </a:schemeClr>
                  </a:solidFill>
                </a:rPr>
                <a:t>ETL</a:t>
              </a:r>
            </a:p>
          </p:txBody>
        </p:sp>
        <p:sp>
          <p:nvSpPr>
            <p:cNvPr id="234" name="Arc 233">
              <a:extLst>
                <a:ext uri="{FF2B5EF4-FFF2-40B4-BE49-F238E27FC236}">
                  <a16:creationId xmlns:a16="http://schemas.microsoft.com/office/drawing/2014/main" id="{E630E898-9477-429E-8F61-453DE16868FB}"/>
                </a:ext>
              </a:extLst>
            </p:cNvPr>
            <p:cNvSpPr/>
            <p:nvPr/>
          </p:nvSpPr>
          <p:spPr>
            <a:xfrm rot="10800000" flipV="1">
              <a:off x="2488905" y="2802683"/>
              <a:ext cx="914400" cy="914400"/>
            </a:xfrm>
            <a:prstGeom prst="arc">
              <a:avLst>
                <a:gd name="adj1" fmla="val 13898420"/>
                <a:gd name="adj2" fmla="val 8178581"/>
              </a:avLst>
            </a:prstGeom>
            <a:ln>
              <a:solidFill>
                <a:schemeClr val="bg1">
                  <a:lumMod val="50000"/>
                </a:schemeClr>
              </a:solidFill>
              <a:tailEnd type="triangle" w="lg" len="lg"/>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grpSp>
        <p:nvGrpSpPr>
          <p:cNvPr id="6" name="Group 5"/>
          <p:cNvGrpSpPr/>
          <p:nvPr/>
        </p:nvGrpSpPr>
        <p:grpSpPr>
          <a:xfrm>
            <a:off x="148142" y="1594295"/>
            <a:ext cx="2366511" cy="3294310"/>
            <a:chOff x="178622" y="1579055"/>
            <a:chExt cx="2366511" cy="3294310"/>
          </a:xfrm>
        </p:grpSpPr>
        <p:sp>
          <p:nvSpPr>
            <p:cNvPr id="232" name="Right Brace 231">
              <a:extLst>
                <a:ext uri="{FF2B5EF4-FFF2-40B4-BE49-F238E27FC236}">
                  <a16:creationId xmlns:a16="http://schemas.microsoft.com/office/drawing/2014/main" id="{0126E07E-8E12-40BD-8774-DE449FC6EA32}"/>
                </a:ext>
              </a:extLst>
            </p:cNvPr>
            <p:cNvSpPr/>
            <p:nvPr/>
          </p:nvSpPr>
          <p:spPr>
            <a:xfrm flipH="1">
              <a:off x="2080961" y="1579055"/>
              <a:ext cx="464172" cy="3294310"/>
            </a:xfrm>
            <a:prstGeom prst="rightBrace">
              <a:avLst>
                <a:gd name="adj1" fmla="val 53478"/>
                <a:gd name="adj2" fmla="val 50000"/>
              </a:avLst>
            </a:prstGeom>
            <a:ln>
              <a:solidFill>
                <a:schemeClr val="bg1">
                  <a:lumMod val="50000"/>
                </a:schemeClr>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35" name="TextBox 234">
              <a:extLst>
                <a:ext uri="{FF2B5EF4-FFF2-40B4-BE49-F238E27FC236}">
                  <a16:creationId xmlns:a16="http://schemas.microsoft.com/office/drawing/2014/main" id="{329BA518-0CD5-46CE-8127-881FDE0DEC74}"/>
                </a:ext>
              </a:extLst>
            </p:cNvPr>
            <p:cNvSpPr txBox="1"/>
            <p:nvPr/>
          </p:nvSpPr>
          <p:spPr>
            <a:xfrm>
              <a:off x="178622" y="2933823"/>
              <a:ext cx="1845377" cy="584775"/>
            </a:xfrm>
            <a:prstGeom prst="rect">
              <a:avLst/>
            </a:prstGeom>
            <a:noFill/>
            <a:effectLst>
              <a:outerShdw blurRad="50800" dist="50800" dir="5400000" algn="ctr" rotWithShape="0">
                <a:schemeClr val="bg1">
                  <a:lumMod val="85000"/>
                </a:schemeClr>
              </a:outerShdw>
            </a:effectLst>
          </p:spPr>
          <p:txBody>
            <a:bodyPr wrap="none" rtlCol="0">
              <a:spAutoFit/>
            </a:bodyPr>
            <a:lstStyle/>
            <a:p>
              <a:r>
                <a:rPr lang="en-US" sz="3200" dirty="0">
                  <a:solidFill>
                    <a:schemeClr val="bg1">
                      <a:lumMod val="50000"/>
                    </a:schemeClr>
                  </a:solidFill>
                </a:rPr>
                <a:t>Managing</a:t>
              </a:r>
            </a:p>
          </p:txBody>
        </p:sp>
      </p:grpSp>
      <p:grpSp>
        <p:nvGrpSpPr>
          <p:cNvPr id="7" name="Group 6"/>
          <p:cNvGrpSpPr/>
          <p:nvPr/>
        </p:nvGrpSpPr>
        <p:grpSpPr>
          <a:xfrm>
            <a:off x="6592412" y="2933326"/>
            <a:ext cx="2403447" cy="3294309"/>
            <a:chOff x="6561932" y="2918086"/>
            <a:chExt cx="2403447" cy="3294309"/>
          </a:xfrm>
        </p:grpSpPr>
        <p:sp>
          <p:nvSpPr>
            <p:cNvPr id="215" name="TextBox 214">
              <a:extLst>
                <a:ext uri="{FF2B5EF4-FFF2-40B4-BE49-F238E27FC236}">
                  <a16:creationId xmlns:a16="http://schemas.microsoft.com/office/drawing/2014/main" id="{3EE953B2-4D20-4FBC-9889-02330D1DA224}"/>
                </a:ext>
              </a:extLst>
            </p:cNvPr>
            <p:cNvSpPr txBox="1"/>
            <p:nvPr/>
          </p:nvSpPr>
          <p:spPr>
            <a:xfrm>
              <a:off x="7143277" y="4272853"/>
              <a:ext cx="1822102" cy="584775"/>
            </a:xfrm>
            <a:prstGeom prst="rect">
              <a:avLst/>
            </a:prstGeom>
            <a:noFill/>
            <a:effectLst>
              <a:outerShdw blurRad="50800" dist="50800" dir="5400000" algn="ctr" rotWithShape="0">
                <a:schemeClr val="bg1">
                  <a:lumMod val="85000"/>
                </a:schemeClr>
              </a:outerShdw>
            </a:effectLst>
          </p:spPr>
          <p:txBody>
            <a:bodyPr wrap="none" rtlCol="0">
              <a:spAutoFit/>
            </a:bodyPr>
            <a:lstStyle/>
            <a:p>
              <a:r>
                <a:rPr lang="en-US" sz="3200" dirty="0">
                  <a:solidFill>
                    <a:schemeClr val="bg1">
                      <a:lumMod val="50000"/>
                    </a:schemeClr>
                  </a:solidFill>
                </a:rPr>
                <a:t>Reporting</a:t>
              </a:r>
            </a:p>
          </p:txBody>
        </p:sp>
        <p:sp>
          <p:nvSpPr>
            <p:cNvPr id="238" name="Right Brace 237">
              <a:extLst>
                <a:ext uri="{FF2B5EF4-FFF2-40B4-BE49-F238E27FC236}">
                  <a16:creationId xmlns:a16="http://schemas.microsoft.com/office/drawing/2014/main" id="{C065E744-7E4F-4EDD-9848-3AE0C1CE6482}"/>
                </a:ext>
              </a:extLst>
            </p:cNvPr>
            <p:cNvSpPr/>
            <p:nvPr/>
          </p:nvSpPr>
          <p:spPr>
            <a:xfrm>
              <a:off x="6561932" y="2918086"/>
              <a:ext cx="464172" cy="3294309"/>
            </a:xfrm>
            <a:prstGeom prst="rightBrace">
              <a:avLst>
                <a:gd name="adj1" fmla="val 53478"/>
                <a:gd name="adj2" fmla="val 50000"/>
              </a:avLst>
            </a:prstGeom>
            <a:ln>
              <a:solidFill>
                <a:schemeClr val="bg1">
                  <a:lumMod val="50000"/>
                </a:schemeClr>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sp>
        <p:nvSpPr>
          <p:cNvPr id="240" name="TextBox 239">
            <a:extLst>
              <a:ext uri="{FF2B5EF4-FFF2-40B4-BE49-F238E27FC236}">
                <a16:creationId xmlns:a16="http://schemas.microsoft.com/office/drawing/2014/main" id="{D6E1BDD1-D4C0-448F-B1C0-3697863D5EAF}"/>
              </a:ext>
            </a:extLst>
          </p:cNvPr>
          <p:cNvSpPr txBox="1"/>
          <p:nvPr/>
        </p:nvSpPr>
        <p:spPr>
          <a:xfrm>
            <a:off x="4295540" y="3703876"/>
            <a:ext cx="465192" cy="461665"/>
          </a:xfrm>
          <a:prstGeom prst="rect">
            <a:avLst/>
          </a:prstGeom>
          <a:noFill/>
        </p:spPr>
        <p:txBody>
          <a:bodyPr wrap="none" rtlCol="0">
            <a:spAutoFit/>
          </a:bodyPr>
          <a:lstStyle/>
          <a:p>
            <a:r>
              <a:rPr lang="en-US" sz="2400" dirty="0">
                <a:solidFill>
                  <a:schemeClr val="bg1">
                    <a:lumMod val="50000"/>
                  </a:schemeClr>
                </a:solidFill>
              </a:rPr>
              <a:t>EL</a:t>
            </a:r>
          </a:p>
        </p:txBody>
      </p:sp>
      <p:sp>
        <p:nvSpPr>
          <p:cNvPr id="241" name="TextBox 240">
            <a:extLst>
              <a:ext uri="{FF2B5EF4-FFF2-40B4-BE49-F238E27FC236}">
                <a16:creationId xmlns:a16="http://schemas.microsoft.com/office/drawing/2014/main" id="{F5C45873-36FE-48A4-B45D-7A410518FBAF}"/>
              </a:ext>
            </a:extLst>
          </p:cNvPr>
          <p:cNvSpPr txBox="1"/>
          <p:nvPr/>
        </p:nvSpPr>
        <p:spPr>
          <a:xfrm>
            <a:off x="3783117" y="2341709"/>
            <a:ext cx="465192" cy="461665"/>
          </a:xfrm>
          <a:prstGeom prst="rect">
            <a:avLst/>
          </a:prstGeom>
          <a:noFill/>
        </p:spPr>
        <p:txBody>
          <a:bodyPr wrap="none" rtlCol="0">
            <a:spAutoFit/>
          </a:bodyPr>
          <a:lstStyle/>
          <a:p>
            <a:r>
              <a:rPr lang="en-US" sz="2400" dirty="0">
                <a:solidFill>
                  <a:schemeClr val="bg1">
                    <a:lumMod val="50000"/>
                  </a:schemeClr>
                </a:solidFill>
              </a:rPr>
              <a:t>EL</a:t>
            </a:r>
          </a:p>
        </p:txBody>
      </p:sp>
      <p:sp>
        <p:nvSpPr>
          <p:cNvPr id="242" name="TextBox 241">
            <a:extLst>
              <a:ext uri="{FF2B5EF4-FFF2-40B4-BE49-F238E27FC236}">
                <a16:creationId xmlns:a16="http://schemas.microsoft.com/office/drawing/2014/main" id="{A263107D-6DAE-45A9-BF6B-2ECED7B863B8}"/>
              </a:ext>
            </a:extLst>
          </p:cNvPr>
          <p:cNvSpPr txBox="1"/>
          <p:nvPr/>
        </p:nvSpPr>
        <p:spPr>
          <a:xfrm>
            <a:off x="4739520" y="2341709"/>
            <a:ext cx="465192" cy="461665"/>
          </a:xfrm>
          <a:prstGeom prst="rect">
            <a:avLst/>
          </a:prstGeom>
          <a:noFill/>
        </p:spPr>
        <p:txBody>
          <a:bodyPr wrap="none" rtlCol="0">
            <a:spAutoFit/>
          </a:bodyPr>
          <a:lstStyle/>
          <a:p>
            <a:r>
              <a:rPr lang="en-US" sz="2400" dirty="0">
                <a:solidFill>
                  <a:schemeClr val="bg1">
                    <a:lumMod val="50000"/>
                  </a:schemeClr>
                </a:solidFill>
              </a:rPr>
              <a:t>EL</a:t>
            </a:r>
          </a:p>
        </p:txBody>
      </p:sp>
      <p:sp>
        <p:nvSpPr>
          <p:cNvPr id="244" name="TextBox 243">
            <a:extLst>
              <a:ext uri="{FF2B5EF4-FFF2-40B4-BE49-F238E27FC236}">
                <a16:creationId xmlns:a16="http://schemas.microsoft.com/office/drawing/2014/main" id="{8C4B08F5-0428-4787-862F-20639758787F}"/>
              </a:ext>
            </a:extLst>
          </p:cNvPr>
          <p:cNvSpPr txBox="1"/>
          <p:nvPr/>
        </p:nvSpPr>
        <p:spPr>
          <a:xfrm>
            <a:off x="5491858" y="2878551"/>
            <a:ext cx="886781" cy="369332"/>
          </a:xfrm>
          <a:prstGeom prst="rect">
            <a:avLst/>
          </a:prstGeom>
          <a:noFill/>
        </p:spPr>
        <p:txBody>
          <a:bodyPr wrap="none" rtlCol="0">
            <a:spAutoFit/>
          </a:bodyPr>
          <a:lstStyle/>
          <a:p>
            <a:r>
              <a:rPr lang="en-US" dirty="0">
                <a:solidFill>
                  <a:schemeClr val="bg1">
                    <a:lumMod val="50000"/>
                  </a:schemeClr>
                </a:solidFill>
              </a:rPr>
              <a:t>original</a:t>
            </a:r>
          </a:p>
        </p:txBody>
      </p:sp>
      <p:sp>
        <p:nvSpPr>
          <p:cNvPr id="245" name="TextBox 244">
            <a:extLst>
              <a:ext uri="{FF2B5EF4-FFF2-40B4-BE49-F238E27FC236}">
                <a16:creationId xmlns:a16="http://schemas.microsoft.com/office/drawing/2014/main" id="{351FE877-F0F4-47A7-B2B0-883297FBA5D6}"/>
              </a:ext>
            </a:extLst>
          </p:cNvPr>
          <p:cNvSpPr txBox="1"/>
          <p:nvPr/>
        </p:nvSpPr>
        <p:spPr>
          <a:xfrm>
            <a:off x="5401512" y="3253229"/>
            <a:ext cx="1067472" cy="369332"/>
          </a:xfrm>
          <a:prstGeom prst="rect">
            <a:avLst/>
          </a:prstGeom>
          <a:noFill/>
        </p:spPr>
        <p:txBody>
          <a:bodyPr wrap="none" rtlCol="0">
            <a:spAutoFit/>
          </a:bodyPr>
          <a:lstStyle/>
          <a:p>
            <a:r>
              <a:rPr lang="en-US" dirty="0">
                <a:solidFill>
                  <a:schemeClr val="bg1">
                    <a:lumMod val="50000"/>
                  </a:schemeClr>
                </a:solidFill>
              </a:rPr>
              <a:t>extended</a:t>
            </a:r>
          </a:p>
        </p:txBody>
      </p:sp>
      <p:grpSp>
        <p:nvGrpSpPr>
          <p:cNvPr id="101" name="Group 100"/>
          <p:cNvGrpSpPr/>
          <p:nvPr/>
        </p:nvGrpSpPr>
        <p:grpSpPr>
          <a:xfrm>
            <a:off x="7706213" y="5620254"/>
            <a:ext cx="1198865" cy="930772"/>
            <a:chOff x="7706213" y="5620254"/>
            <a:chExt cx="1198865" cy="930772"/>
          </a:xfrm>
        </p:grpSpPr>
        <p:grpSp>
          <p:nvGrpSpPr>
            <p:cNvPr id="102" name="Group 101"/>
            <p:cNvGrpSpPr/>
            <p:nvPr/>
          </p:nvGrpSpPr>
          <p:grpSpPr>
            <a:xfrm>
              <a:off x="8191066" y="5620254"/>
              <a:ext cx="714012" cy="838141"/>
              <a:chOff x="4947649" y="1257359"/>
              <a:chExt cx="714012" cy="838141"/>
            </a:xfrm>
          </p:grpSpPr>
          <p:sp>
            <p:nvSpPr>
              <p:cNvPr id="104" name="Rectangle 103"/>
              <p:cNvSpPr/>
              <p:nvPr/>
            </p:nvSpPr>
            <p:spPr>
              <a:xfrm>
                <a:off x="4947649" y="1257359"/>
                <a:ext cx="409212" cy="533341"/>
              </a:xfrm>
              <a:prstGeom prst="rect">
                <a:avLst/>
              </a:prstGeom>
              <a:blipFill>
                <a:blip r:embed="rId3"/>
                <a:stretch>
                  <a:fillRect/>
                </a:stretch>
              </a:bli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5" name="Rectangle 104"/>
              <p:cNvSpPr/>
              <p:nvPr/>
            </p:nvSpPr>
            <p:spPr>
              <a:xfrm>
                <a:off x="5100049" y="1409759"/>
                <a:ext cx="409212" cy="533341"/>
              </a:xfrm>
              <a:prstGeom prst="rect">
                <a:avLst/>
              </a:prstGeom>
              <a:blipFill>
                <a:blip r:embed="rId3"/>
                <a:stretch>
                  <a:fillRect/>
                </a:stretch>
              </a:bli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6" name="Rectangle 105"/>
              <p:cNvSpPr/>
              <p:nvPr/>
            </p:nvSpPr>
            <p:spPr>
              <a:xfrm>
                <a:off x="5252449" y="1562159"/>
                <a:ext cx="409212" cy="533341"/>
              </a:xfrm>
              <a:prstGeom prst="rect">
                <a:avLst/>
              </a:prstGeom>
              <a:blipFill>
                <a:blip r:embed="rId3"/>
                <a:stretch>
                  <a:fillRect/>
                </a:stretch>
              </a:bli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03" name="TextBox 102"/>
            <p:cNvSpPr txBox="1"/>
            <p:nvPr/>
          </p:nvSpPr>
          <p:spPr>
            <a:xfrm>
              <a:off x="7706213" y="6181694"/>
              <a:ext cx="620554" cy="369332"/>
            </a:xfrm>
            <a:prstGeom prst="rect">
              <a:avLst/>
            </a:prstGeom>
            <a:noFill/>
          </p:spPr>
          <p:txBody>
            <a:bodyPr wrap="none" rtlCol="0">
              <a:spAutoFit/>
            </a:bodyPr>
            <a:lstStyle/>
            <a:p>
              <a:r>
                <a:rPr lang="en-US" dirty="0" smtClean="0">
                  <a:solidFill>
                    <a:srgbClr val="000E2F"/>
                  </a:solidFill>
                </a:rPr>
                <a:t>Data</a:t>
              </a:r>
              <a:endParaRPr lang="en-US" dirty="0">
                <a:solidFill>
                  <a:srgbClr val="000E2F"/>
                </a:solidFill>
              </a:endParaRPr>
            </a:p>
          </p:txBody>
        </p:sp>
      </p:grpSp>
    </p:spTree>
    <p:extLst>
      <p:ext uri="{BB962C8B-B14F-4D97-AF65-F5344CB8AC3E}">
        <p14:creationId xmlns:p14="http://schemas.microsoft.com/office/powerpoint/2010/main" val="1531789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C1299FE-4D21-4ADB-A1E9-0FADAAB4C64B}"/>
              </a:ext>
            </a:extLst>
          </p:cNvPr>
          <p:cNvSpPr/>
          <p:nvPr/>
        </p:nvSpPr>
        <p:spPr>
          <a:xfrm>
            <a:off x="1656522" y="1205947"/>
            <a:ext cx="5910469" cy="5380383"/>
          </a:xfrm>
          <a:prstGeom prst="rect">
            <a:avLst/>
          </a:prstGeom>
          <a:blipFill dpi="0" rotWithShape="1">
            <a:blip r:embed="rId2">
              <a:alphaModFix amt="30000"/>
            </a:blip>
            <a:srcRect/>
            <a:stretch>
              <a:fillRect/>
            </a:stretch>
          </a:bli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Content Placeholder 1"/>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lgn="ctr">
              <a:buNone/>
            </a:pPr>
            <a:r>
              <a:rPr lang="en-US" sz="6000" dirty="0">
                <a:effectLst>
                  <a:outerShdw blurRad="38100" dist="38100" dir="2700000" algn="tl">
                    <a:srgbClr val="000000">
                      <a:alpha val="43137"/>
                    </a:srgbClr>
                  </a:outerShdw>
                </a:effectLst>
              </a:rPr>
              <a:t>Questions?</a:t>
            </a:r>
          </a:p>
        </p:txBody>
      </p:sp>
      <p:sp>
        <p:nvSpPr>
          <p:cNvPr id="3" name="Title 2"/>
          <p:cNvSpPr>
            <a:spLocks noGrp="1"/>
          </p:cNvSpPr>
          <p:nvPr>
            <p:ph type="title"/>
          </p:nvPr>
        </p:nvSpPr>
        <p:spPr/>
        <p:txBody>
          <a:bodyPr/>
          <a:lstStyle/>
          <a:p>
            <a:r>
              <a:rPr lang="en-US" dirty="0"/>
              <a:t>Thank You</a:t>
            </a:r>
          </a:p>
        </p:txBody>
      </p:sp>
    </p:spTree>
    <p:extLst>
      <p:ext uri="{BB962C8B-B14F-4D97-AF65-F5344CB8AC3E}">
        <p14:creationId xmlns:p14="http://schemas.microsoft.com/office/powerpoint/2010/main" val="30662222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just">
              <a:buNone/>
            </a:pPr>
            <a:endParaRPr lang="en-US" altLang="en-US" sz="1800" dirty="0"/>
          </a:p>
          <a:p>
            <a:pPr marL="0" indent="0" algn="just">
              <a:buNone/>
            </a:pPr>
            <a:r>
              <a:rPr lang="en-US" altLang="en-US" sz="1800" dirty="0" smtClean="0"/>
              <a:t>© 2019 University </a:t>
            </a:r>
            <a:r>
              <a:rPr lang="en-US" altLang="en-US" sz="1800" dirty="0"/>
              <a:t>of Connecticut Information Technology </a:t>
            </a:r>
            <a:r>
              <a:rPr lang="en-US" altLang="en-US" sz="1800" dirty="0" smtClean="0"/>
              <a:t>Services.  </a:t>
            </a:r>
            <a:r>
              <a:rPr lang="en-US" altLang="en-US" sz="1800" dirty="0"/>
              <a:t>This work is the intellectual property of the author.  Permission is granted for this material to be shared for non-commercial, educational purposes provided that this copyright statement appears on the reproduced materials and notice is given that the copying is by permission of the author.  To disseminate otherwise or to republish requires written permission from the author.</a:t>
            </a:r>
          </a:p>
          <a:p>
            <a:pPr marL="0" indent="0">
              <a:buNone/>
            </a:pPr>
            <a:endParaRPr lang="en-US" sz="1600" dirty="0"/>
          </a:p>
        </p:txBody>
      </p:sp>
      <p:sp>
        <p:nvSpPr>
          <p:cNvPr id="3" name="Title 2"/>
          <p:cNvSpPr>
            <a:spLocks noGrp="1"/>
          </p:cNvSpPr>
          <p:nvPr>
            <p:ph type="title"/>
          </p:nvPr>
        </p:nvSpPr>
        <p:spPr/>
        <p:txBody>
          <a:bodyPr/>
          <a:lstStyle/>
          <a:p>
            <a:r>
              <a:rPr lang="en-US" dirty="0"/>
              <a:t>Copyright</a:t>
            </a:r>
          </a:p>
        </p:txBody>
      </p:sp>
    </p:spTree>
    <p:extLst>
      <p:ext uri="{BB962C8B-B14F-4D97-AF65-F5344CB8AC3E}">
        <p14:creationId xmlns:p14="http://schemas.microsoft.com/office/powerpoint/2010/main" val="2743782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Systems</a:t>
            </a:r>
          </a:p>
          <a:p>
            <a:r>
              <a:rPr lang="en-US" dirty="0" smtClean="0"/>
              <a:t>People</a:t>
            </a:r>
          </a:p>
          <a:p>
            <a:r>
              <a:rPr lang="en-US" dirty="0" smtClean="0"/>
              <a:t>Data</a:t>
            </a:r>
            <a:endParaRPr lang="en-US" dirty="0"/>
          </a:p>
        </p:txBody>
      </p:sp>
      <p:sp>
        <p:nvSpPr>
          <p:cNvPr id="3" name="Title 2"/>
          <p:cNvSpPr>
            <a:spLocks noGrp="1"/>
          </p:cNvSpPr>
          <p:nvPr>
            <p:ph type="title"/>
          </p:nvPr>
        </p:nvSpPr>
        <p:spPr/>
        <p:txBody>
          <a:bodyPr/>
          <a:lstStyle/>
          <a:p>
            <a:r>
              <a:rPr lang="en-US" dirty="0" smtClean="0"/>
              <a:t>Three Key Views</a:t>
            </a:r>
            <a:endParaRPr lang="en-US" dirty="0"/>
          </a:p>
        </p:txBody>
      </p:sp>
    </p:spTree>
    <p:extLst>
      <p:ext uri="{BB962C8B-B14F-4D97-AF65-F5344CB8AC3E}">
        <p14:creationId xmlns:p14="http://schemas.microsoft.com/office/powerpoint/2010/main" val="40551978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PeopleSoft</a:t>
            </a:r>
            <a:endParaRPr lang="en-US" dirty="0"/>
          </a:p>
        </p:txBody>
      </p:sp>
      <p:grpSp>
        <p:nvGrpSpPr>
          <p:cNvPr id="675" name="Group 674"/>
          <p:cNvGrpSpPr/>
          <p:nvPr/>
        </p:nvGrpSpPr>
        <p:grpSpPr>
          <a:xfrm>
            <a:off x="855996" y="1543468"/>
            <a:ext cx="1201163" cy="1472578"/>
            <a:chOff x="855996" y="1543468"/>
            <a:chExt cx="1201163" cy="1472578"/>
          </a:xfrm>
        </p:grpSpPr>
        <p:grpSp>
          <p:nvGrpSpPr>
            <p:cNvPr id="72" name="Group 71">
              <a:extLst>
                <a:ext uri="{FF2B5EF4-FFF2-40B4-BE49-F238E27FC236}">
                  <a16:creationId xmlns:a16="http://schemas.microsoft.com/office/drawing/2014/main" id="{50B35F9D-F55A-49AC-9633-E78A480C2808}"/>
                </a:ext>
              </a:extLst>
            </p:cNvPr>
            <p:cNvGrpSpPr/>
            <p:nvPr/>
          </p:nvGrpSpPr>
          <p:grpSpPr>
            <a:xfrm>
              <a:off x="1142179" y="1543468"/>
              <a:ext cx="628797" cy="961123"/>
              <a:chOff x="6496048" y="3012280"/>
              <a:chExt cx="1733547" cy="2609848"/>
            </a:xfrm>
          </p:grpSpPr>
          <p:sp>
            <p:nvSpPr>
              <p:cNvPr id="75" name="Rectangle 74">
                <a:extLst>
                  <a:ext uri="{FF2B5EF4-FFF2-40B4-BE49-F238E27FC236}">
                    <a16:creationId xmlns:a16="http://schemas.microsoft.com/office/drawing/2014/main" id="{7C0B1793-966C-462E-B4D8-CEECFA388A03}"/>
                  </a:ext>
                </a:extLst>
              </p:cNvPr>
              <p:cNvSpPr/>
              <p:nvPr/>
            </p:nvSpPr>
            <p:spPr>
              <a:xfrm>
                <a:off x="6496048" y="3012280"/>
                <a:ext cx="1733547" cy="2609848"/>
              </a:xfrm>
              <a:prstGeom prst="rect">
                <a:avLst/>
              </a:prstGeom>
              <a:solidFill>
                <a:schemeClr val="tx2">
                  <a:lumMod val="50000"/>
                </a:schemeClr>
              </a:solidFill>
              <a:ln>
                <a:solidFill>
                  <a:schemeClr val="tx1"/>
                </a:solidFill>
              </a:ln>
              <a:effectLst>
                <a:outerShdw blurRad="50800" dist="50800" dir="5400000" algn="ctr" rotWithShape="0">
                  <a:schemeClr val="tx1">
                    <a:lumMod val="50000"/>
                    <a:lumOff val="50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76" name="Group 75">
                <a:extLst>
                  <a:ext uri="{FF2B5EF4-FFF2-40B4-BE49-F238E27FC236}">
                    <a16:creationId xmlns:a16="http://schemas.microsoft.com/office/drawing/2014/main" id="{CEADC8ED-88CE-4910-8211-9CC5150C3329}"/>
                  </a:ext>
                </a:extLst>
              </p:cNvPr>
              <p:cNvGrpSpPr/>
              <p:nvPr/>
            </p:nvGrpSpPr>
            <p:grpSpPr>
              <a:xfrm>
                <a:off x="7505695" y="3078954"/>
                <a:ext cx="676274" cy="1809748"/>
                <a:chOff x="5653087" y="1888331"/>
                <a:chExt cx="676275" cy="1809750"/>
              </a:xfrm>
            </p:grpSpPr>
            <p:grpSp>
              <p:nvGrpSpPr>
                <p:cNvPr id="96" name="Group 95">
                  <a:extLst>
                    <a:ext uri="{FF2B5EF4-FFF2-40B4-BE49-F238E27FC236}">
                      <a16:creationId xmlns:a16="http://schemas.microsoft.com/office/drawing/2014/main" id="{43CA7863-1336-46A8-8CE1-4247A4319929}"/>
                    </a:ext>
                  </a:extLst>
                </p:cNvPr>
                <p:cNvGrpSpPr/>
                <p:nvPr/>
              </p:nvGrpSpPr>
              <p:grpSpPr>
                <a:xfrm>
                  <a:off x="5653087" y="1888331"/>
                  <a:ext cx="676275" cy="133350"/>
                  <a:chOff x="5181600" y="1657350"/>
                  <a:chExt cx="676275" cy="133350"/>
                </a:xfrm>
              </p:grpSpPr>
              <p:sp>
                <p:nvSpPr>
                  <p:cNvPr id="130" name="Rectangle 129">
                    <a:extLst>
                      <a:ext uri="{FF2B5EF4-FFF2-40B4-BE49-F238E27FC236}">
                        <a16:creationId xmlns:a16="http://schemas.microsoft.com/office/drawing/2014/main" id="{0E39698C-E3E0-4B40-A769-F2130A35E87D}"/>
                      </a:ext>
                    </a:extLst>
                  </p:cNvPr>
                  <p:cNvSpPr/>
                  <p:nvPr/>
                </p:nvSpPr>
                <p:spPr>
                  <a:xfrm>
                    <a:off x="5181600" y="165735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1" name="Rectangle 130">
                    <a:extLst>
                      <a:ext uri="{FF2B5EF4-FFF2-40B4-BE49-F238E27FC236}">
                        <a16:creationId xmlns:a16="http://schemas.microsoft.com/office/drawing/2014/main" id="{CBE77290-3386-40AB-9C1E-DCB40A4FB40C}"/>
                      </a:ext>
                    </a:extLst>
                  </p:cNvPr>
                  <p:cNvSpPr/>
                  <p:nvPr/>
                </p:nvSpPr>
                <p:spPr>
                  <a:xfrm>
                    <a:off x="5724525" y="169545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97" name="Group 96">
                  <a:extLst>
                    <a:ext uri="{FF2B5EF4-FFF2-40B4-BE49-F238E27FC236}">
                      <a16:creationId xmlns:a16="http://schemas.microsoft.com/office/drawing/2014/main" id="{DF9A63C4-7AD7-45FA-A077-A101365F1F36}"/>
                    </a:ext>
                  </a:extLst>
                </p:cNvPr>
                <p:cNvGrpSpPr/>
                <p:nvPr/>
              </p:nvGrpSpPr>
              <p:grpSpPr>
                <a:xfrm>
                  <a:off x="5653087" y="2040731"/>
                  <a:ext cx="676275" cy="133350"/>
                  <a:chOff x="5181600" y="1657350"/>
                  <a:chExt cx="676275" cy="133350"/>
                </a:xfrm>
              </p:grpSpPr>
              <p:sp>
                <p:nvSpPr>
                  <p:cNvPr id="128" name="Rectangle 127">
                    <a:extLst>
                      <a:ext uri="{FF2B5EF4-FFF2-40B4-BE49-F238E27FC236}">
                        <a16:creationId xmlns:a16="http://schemas.microsoft.com/office/drawing/2014/main" id="{D5C2C3E7-4BC4-4222-902C-0E2F5425A396}"/>
                      </a:ext>
                    </a:extLst>
                  </p:cNvPr>
                  <p:cNvSpPr/>
                  <p:nvPr/>
                </p:nvSpPr>
                <p:spPr>
                  <a:xfrm>
                    <a:off x="5181600" y="165735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9" name="Rectangle 128">
                    <a:extLst>
                      <a:ext uri="{FF2B5EF4-FFF2-40B4-BE49-F238E27FC236}">
                        <a16:creationId xmlns:a16="http://schemas.microsoft.com/office/drawing/2014/main" id="{D7B68E46-0099-4D82-BE31-6F8457E4AE58}"/>
                      </a:ext>
                    </a:extLst>
                  </p:cNvPr>
                  <p:cNvSpPr/>
                  <p:nvPr/>
                </p:nvSpPr>
                <p:spPr>
                  <a:xfrm>
                    <a:off x="5724525" y="169545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98" name="Group 97">
                  <a:extLst>
                    <a:ext uri="{FF2B5EF4-FFF2-40B4-BE49-F238E27FC236}">
                      <a16:creationId xmlns:a16="http://schemas.microsoft.com/office/drawing/2014/main" id="{1AFDCA07-91C6-4EF4-8E43-05C5AFF6F3A4}"/>
                    </a:ext>
                  </a:extLst>
                </p:cNvPr>
                <p:cNvGrpSpPr/>
                <p:nvPr/>
              </p:nvGrpSpPr>
              <p:grpSpPr>
                <a:xfrm>
                  <a:off x="5653087" y="2193131"/>
                  <a:ext cx="676275" cy="133350"/>
                  <a:chOff x="5181600" y="1657350"/>
                  <a:chExt cx="676275" cy="133350"/>
                </a:xfrm>
              </p:grpSpPr>
              <p:sp>
                <p:nvSpPr>
                  <p:cNvPr id="126" name="Rectangle 125">
                    <a:extLst>
                      <a:ext uri="{FF2B5EF4-FFF2-40B4-BE49-F238E27FC236}">
                        <a16:creationId xmlns:a16="http://schemas.microsoft.com/office/drawing/2014/main" id="{8E91D52D-ED59-47D8-ABA3-BEBFA2073A85}"/>
                      </a:ext>
                    </a:extLst>
                  </p:cNvPr>
                  <p:cNvSpPr/>
                  <p:nvPr/>
                </p:nvSpPr>
                <p:spPr>
                  <a:xfrm>
                    <a:off x="5181600" y="165735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7" name="Rectangle 126">
                    <a:extLst>
                      <a:ext uri="{FF2B5EF4-FFF2-40B4-BE49-F238E27FC236}">
                        <a16:creationId xmlns:a16="http://schemas.microsoft.com/office/drawing/2014/main" id="{FE41A177-8AE5-4791-8B8E-97623792B8FE}"/>
                      </a:ext>
                    </a:extLst>
                  </p:cNvPr>
                  <p:cNvSpPr/>
                  <p:nvPr/>
                </p:nvSpPr>
                <p:spPr>
                  <a:xfrm>
                    <a:off x="5724525" y="169545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99" name="Group 98">
                  <a:extLst>
                    <a:ext uri="{FF2B5EF4-FFF2-40B4-BE49-F238E27FC236}">
                      <a16:creationId xmlns:a16="http://schemas.microsoft.com/office/drawing/2014/main" id="{2731905F-B058-4606-B717-31DE858FF720}"/>
                    </a:ext>
                  </a:extLst>
                </p:cNvPr>
                <p:cNvGrpSpPr/>
                <p:nvPr/>
              </p:nvGrpSpPr>
              <p:grpSpPr>
                <a:xfrm>
                  <a:off x="5653087" y="2345531"/>
                  <a:ext cx="676275" cy="133350"/>
                  <a:chOff x="5181600" y="1657350"/>
                  <a:chExt cx="676275" cy="133350"/>
                </a:xfrm>
              </p:grpSpPr>
              <p:sp>
                <p:nvSpPr>
                  <p:cNvPr id="124" name="Rectangle 123">
                    <a:extLst>
                      <a:ext uri="{FF2B5EF4-FFF2-40B4-BE49-F238E27FC236}">
                        <a16:creationId xmlns:a16="http://schemas.microsoft.com/office/drawing/2014/main" id="{4228FC3C-FE08-43AD-BAC5-1B906920F35C}"/>
                      </a:ext>
                    </a:extLst>
                  </p:cNvPr>
                  <p:cNvSpPr/>
                  <p:nvPr/>
                </p:nvSpPr>
                <p:spPr>
                  <a:xfrm>
                    <a:off x="5181600" y="165735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5" name="Rectangle 124">
                    <a:extLst>
                      <a:ext uri="{FF2B5EF4-FFF2-40B4-BE49-F238E27FC236}">
                        <a16:creationId xmlns:a16="http://schemas.microsoft.com/office/drawing/2014/main" id="{44063727-534B-46F7-91AE-5E5AC569255C}"/>
                      </a:ext>
                    </a:extLst>
                  </p:cNvPr>
                  <p:cNvSpPr/>
                  <p:nvPr/>
                </p:nvSpPr>
                <p:spPr>
                  <a:xfrm>
                    <a:off x="5724525" y="169545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00" name="Group 99">
                  <a:extLst>
                    <a:ext uri="{FF2B5EF4-FFF2-40B4-BE49-F238E27FC236}">
                      <a16:creationId xmlns:a16="http://schemas.microsoft.com/office/drawing/2014/main" id="{47D2B69D-A3CA-46E8-9A6C-628FB17F5FA6}"/>
                    </a:ext>
                  </a:extLst>
                </p:cNvPr>
                <p:cNvGrpSpPr/>
                <p:nvPr/>
              </p:nvGrpSpPr>
              <p:grpSpPr>
                <a:xfrm>
                  <a:off x="5653087" y="2497931"/>
                  <a:ext cx="676275" cy="133350"/>
                  <a:chOff x="5181600" y="1657350"/>
                  <a:chExt cx="676275" cy="133350"/>
                </a:xfrm>
              </p:grpSpPr>
              <p:sp>
                <p:nvSpPr>
                  <p:cNvPr id="122" name="Rectangle 121">
                    <a:extLst>
                      <a:ext uri="{FF2B5EF4-FFF2-40B4-BE49-F238E27FC236}">
                        <a16:creationId xmlns:a16="http://schemas.microsoft.com/office/drawing/2014/main" id="{500DEA51-E9A5-4EE0-B381-D02EDC906460}"/>
                      </a:ext>
                    </a:extLst>
                  </p:cNvPr>
                  <p:cNvSpPr/>
                  <p:nvPr/>
                </p:nvSpPr>
                <p:spPr>
                  <a:xfrm>
                    <a:off x="5181600" y="165735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3" name="Rectangle 122">
                    <a:extLst>
                      <a:ext uri="{FF2B5EF4-FFF2-40B4-BE49-F238E27FC236}">
                        <a16:creationId xmlns:a16="http://schemas.microsoft.com/office/drawing/2014/main" id="{87C193B9-CDAE-4471-83C8-98FAA9EE1306}"/>
                      </a:ext>
                    </a:extLst>
                  </p:cNvPr>
                  <p:cNvSpPr/>
                  <p:nvPr/>
                </p:nvSpPr>
                <p:spPr>
                  <a:xfrm>
                    <a:off x="5724525" y="169545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01" name="Group 100">
                  <a:extLst>
                    <a:ext uri="{FF2B5EF4-FFF2-40B4-BE49-F238E27FC236}">
                      <a16:creationId xmlns:a16="http://schemas.microsoft.com/office/drawing/2014/main" id="{1A546BFB-12E2-43FF-9805-BD617A344B87}"/>
                    </a:ext>
                  </a:extLst>
                </p:cNvPr>
                <p:cNvGrpSpPr/>
                <p:nvPr/>
              </p:nvGrpSpPr>
              <p:grpSpPr>
                <a:xfrm>
                  <a:off x="5653087" y="2650331"/>
                  <a:ext cx="676275" cy="133350"/>
                  <a:chOff x="5181600" y="1657350"/>
                  <a:chExt cx="676275" cy="133350"/>
                </a:xfrm>
              </p:grpSpPr>
              <p:sp>
                <p:nvSpPr>
                  <p:cNvPr id="120" name="Rectangle 119">
                    <a:extLst>
                      <a:ext uri="{FF2B5EF4-FFF2-40B4-BE49-F238E27FC236}">
                        <a16:creationId xmlns:a16="http://schemas.microsoft.com/office/drawing/2014/main" id="{026DDF0E-1FC6-4736-B3B3-E4F93B251AD4}"/>
                      </a:ext>
                    </a:extLst>
                  </p:cNvPr>
                  <p:cNvSpPr/>
                  <p:nvPr/>
                </p:nvSpPr>
                <p:spPr>
                  <a:xfrm>
                    <a:off x="5181600" y="165735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1" name="Rectangle 120">
                    <a:extLst>
                      <a:ext uri="{FF2B5EF4-FFF2-40B4-BE49-F238E27FC236}">
                        <a16:creationId xmlns:a16="http://schemas.microsoft.com/office/drawing/2014/main" id="{D3157EBB-D013-4FDA-ABE8-DD3CEB09518A}"/>
                      </a:ext>
                    </a:extLst>
                  </p:cNvPr>
                  <p:cNvSpPr/>
                  <p:nvPr/>
                </p:nvSpPr>
                <p:spPr>
                  <a:xfrm>
                    <a:off x="5724525" y="169545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02" name="Group 101">
                  <a:extLst>
                    <a:ext uri="{FF2B5EF4-FFF2-40B4-BE49-F238E27FC236}">
                      <a16:creationId xmlns:a16="http://schemas.microsoft.com/office/drawing/2014/main" id="{6C5F69DD-EA46-4007-AD5E-50AB2296E623}"/>
                    </a:ext>
                  </a:extLst>
                </p:cNvPr>
                <p:cNvGrpSpPr/>
                <p:nvPr/>
              </p:nvGrpSpPr>
              <p:grpSpPr>
                <a:xfrm>
                  <a:off x="5653087" y="2802731"/>
                  <a:ext cx="676275" cy="133350"/>
                  <a:chOff x="5181600" y="1657350"/>
                  <a:chExt cx="676275" cy="133350"/>
                </a:xfrm>
              </p:grpSpPr>
              <p:sp>
                <p:nvSpPr>
                  <p:cNvPr id="118" name="Rectangle 117">
                    <a:extLst>
                      <a:ext uri="{FF2B5EF4-FFF2-40B4-BE49-F238E27FC236}">
                        <a16:creationId xmlns:a16="http://schemas.microsoft.com/office/drawing/2014/main" id="{0514EB5C-9552-4D47-BF29-9B75A4889524}"/>
                      </a:ext>
                    </a:extLst>
                  </p:cNvPr>
                  <p:cNvSpPr/>
                  <p:nvPr/>
                </p:nvSpPr>
                <p:spPr>
                  <a:xfrm>
                    <a:off x="5181600" y="165735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9" name="Rectangle 118">
                    <a:extLst>
                      <a:ext uri="{FF2B5EF4-FFF2-40B4-BE49-F238E27FC236}">
                        <a16:creationId xmlns:a16="http://schemas.microsoft.com/office/drawing/2014/main" id="{8E824CA8-7390-4F7B-9E1D-D310700693AC}"/>
                      </a:ext>
                    </a:extLst>
                  </p:cNvPr>
                  <p:cNvSpPr/>
                  <p:nvPr/>
                </p:nvSpPr>
                <p:spPr>
                  <a:xfrm>
                    <a:off x="5724525" y="169545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03" name="Group 102">
                  <a:extLst>
                    <a:ext uri="{FF2B5EF4-FFF2-40B4-BE49-F238E27FC236}">
                      <a16:creationId xmlns:a16="http://schemas.microsoft.com/office/drawing/2014/main" id="{4532400D-1BF7-4F50-9278-45077C5C24F7}"/>
                    </a:ext>
                  </a:extLst>
                </p:cNvPr>
                <p:cNvGrpSpPr/>
                <p:nvPr/>
              </p:nvGrpSpPr>
              <p:grpSpPr>
                <a:xfrm>
                  <a:off x="5653087" y="2955131"/>
                  <a:ext cx="676275" cy="133350"/>
                  <a:chOff x="1052513" y="3924300"/>
                  <a:chExt cx="676275" cy="133350"/>
                </a:xfrm>
              </p:grpSpPr>
              <p:sp>
                <p:nvSpPr>
                  <p:cNvPr id="116" name="Rectangle 115">
                    <a:extLst>
                      <a:ext uri="{FF2B5EF4-FFF2-40B4-BE49-F238E27FC236}">
                        <a16:creationId xmlns:a16="http://schemas.microsoft.com/office/drawing/2014/main" id="{C12FE90D-7744-4573-8D65-16B1475E904B}"/>
                      </a:ext>
                    </a:extLst>
                  </p:cNvPr>
                  <p:cNvSpPr/>
                  <p:nvPr/>
                </p:nvSpPr>
                <p:spPr>
                  <a:xfrm>
                    <a:off x="1052513" y="392430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7" name="Rectangle 116">
                    <a:extLst>
                      <a:ext uri="{FF2B5EF4-FFF2-40B4-BE49-F238E27FC236}">
                        <a16:creationId xmlns:a16="http://schemas.microsoft.com/office/drawing/2014/main" id="{3D2624A4-118B-4B60-982E-FFA07AF6895F}"/>
                      </a:ext>
                    </a:extLst>
                  </p:cNvPr>
                  <p:cNvSpPr/>
                  <p:nvPr/>
                </p:nvSpPr>
                <p:spPr>
                  <a:xfrm>
                    <a:off x="1595438" y="396240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04" name="Group 103">
                  <a:extLst>
                    <a:ext uri="{FF2B5EF4-FFF2-40B4-BE49-F238E27FC236}">
                      <a16:creationId xmlns:a16="http://schemas.microsoft.com/office/drawing/2014/main" id="{9560DF4D-8AFC-4B0B-9C79-CB36A9564F63}"/>
                    </a:ext>
                  </a:extLst>
                </p:cNvPr>
                <p:cNvGrpSpPr/>
                <p:nvPr/>
              </p:nvGrpSpPr>
              <p:grpSpPr>
                <a:xfrm>
                  <a:off x="5653087" y="3107531"/>
                  <a:ext cx="676275" cy="133350"/>
                  <a:chOff x="1052513" y="3924300"/>
                  <a:chExt cx="676275" cy="133350"/>
                </a:xfrm>
              </p:grpSpPr>
              <p:sp>
                <p:nvSpPr>
                  <p:cNvPr id="114" name="Rectangle 113">
                    <a:extLst>
                      <a:ext uri="{FF2B5EF4-FFF2-40B4-BE49-F238E27FC236}">
                        <a16:creationId xmlns:a16="http://schemas.microsoft.com/office/drawing/2014/main" id="{F4F93E11-FA87-4270-AE79-C6C8298BDBE7}"/>
                      </a:ext>
                    </a:extLst>
                  </p:cNvPr>
                  <p:cNvSpPr/>
                  <p:nvPr/>
                </p:nvSpPr>
                <p:spPr>
                  <a:xfrm>
                    <a:off x="1052513" y="392430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5" name="Rectangle 114">
                    <a:extLst>
                      <a:ext uri="{FF2B5EF4-FFF2-40B4-BE49-F238E27FC236}">
                        <a16:creationId xmlns:a16="http://schemas.microsoft.com/office/drawing/2014/main" id="{42721DA7-0F6C-4F47-908D-C82C72FF1288}"/>
                      </a:ext>
                    </a:extLst>
                  </p:cNvPr>
                  <p:cNvSpPr/>
                  <p:nvPr/>
                </p:nvSpPr>
                <p:spPr>
                  <a:xfrm>
                    <a:off x="1595438" y="396240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05" name="Group 104">
                  <a:extLst>
                    <a:ext uri="{FF2B5EF4-FFF2-40B4-BE49-F238E27FC236}">
                      <a16:creationId xmlns:a16="http://schemas.microsoft.com/office/drawing/2014/main" id="{33ACFF90-E0B3-417A-BDF5-9B9D8767FD8F}"/>
                    </a:ext>
                  </a:extLst>
                </p:cNvPr>
                <p:cNvGrpSpPr/>
                <p:nvPr/>
              </p:nvGrpSpPr>
              <p:grpSpPr>
                <a:xfrm>
                  <a:off x="5653087" y="3259931"/>
                  <a:ext cx="676275" cy="133350"/>
                  <a:chOff x="1052513" y="3924300"/>
                  <a:chExt cx="676275" cy="133350"/>
                </a:xfrm>
              </p:grpSpPr>
              <p:sp>
                <p:nvSpPr>
                  <p:cNvPr id="112" name="Rectangle 111">
                    <a:extLst>
                      <a:ext uri="{FF2B5EF4-FFF2-40B4-BE49-F238E27FC236}">
                        <a16:creationId xmlns:a16="http://schemas.microsoft.com/office/drawing/2014/main" id="{629087E4-8083-4E85-BE62-5907324002EC}"/>
                      </a:ext>
                    </a:extLst>
                  </p:cNvPr>
                  <p:cNvSpPr/>
                  <p:nvPr/>
                </p:nvSpPr>
                <p:spPr>
                  <a:xfrm>
                    <a:off x="1052513" y="392430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3" name="Rectangle 112">
                    <a:extLst>
                      <a:ext uri="{FF2B5EF4-FFF2-40B4-BE49-F238E27FC236}">
                        <a16:creationId xmlns:a16="http://schemas.microsoft.com/office/drawing/2014/main" id="{BDF1A388-DBC5-4E96-86F9-D62213A491FD}"/>
                      </a:ext>
                    </a:extLst>
                  </p:cNvPr>
                  <p:cNvSpPr/>
                  <p:nvPr/>
                </p:nvSpPr>
                <p:spPr>
                  <a:xfrm>
                    <a:off x="1595438" y="396240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06" name="Group 105">
                  <a:extLst>
                    <a:ext uri="{FF2B5EF4-FFF2-40B4-BE49-F238E27FC236}">
                      <a16:creationId xmlns:a16="http://schemas.microsoft.com/office/drawing/2014/main" id="{46F80DD5-B0A0-4DE5-8445-50FCC11F26D2}"/>
                    </a:ext>
                  </a:extLst>
                </p:cNvPr>
                <p:cNvGrpSpPr/>
                <p:nvPr/>
              </p:nvGrpSpPr>
              <p:grpSpPr>
                <a:xfrm>
                  <a:off x="5653087" y="3412331"/>
                  <a:ext cx="676275" cy="133350"/>
                  <a:chOff x="1052513" y="3924300"/>
                  <a:chExt cx="676275" cy="133350"/>
                </a:xfrm>
              </p:grpSpPr>
              <p:sp>
                <p:nvSpPr>
                  <p:cNvPr id="110" name="Rectangle 109">
                    <a:extLst>
                      <a:ext uri="{FF2B5EF4-FFF2-40B4-BE49-F238E27FC236}">
                        <a16:creationId xmlns:a16="http://schemas.microsoft.com/office/drawing/2014/main" id="{C4AD894E-9E8D-42CC-9B5E-A7C74051DC6D}"/>
                      </a:ext>
                    </a:extLst>
                  </p:cNvPr>
                  <p:cNvSpPr/>
                  <p:nvPr/>
                </p:nvSpPr>
                <p:spPr>
                  <a:xfrm>
                    <a:off x="1052513" y="392430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1" name="Rectangle 110">
                    <a:extLst>
                      <a:ext uri="{FF2B5EF4-FFF2-40B4-BE49-F238E27FC236}">
                        <a16:creationId xmlns:a16="http://schemas.microsoft.com/office/drawing/2014/main" id="{F496C23C-9269-499D-A558-73D7AC7314A9}"/>
                      </a:ext>
                    </a:extLst>
                  </p:cNvPr>
                  <p:cNvSpPr/>
                  <p:nvPr/>
                </p:nvSpPr>
                <p:spPr>
                  <a:xfrm>
                    <a:off x="1595438" y="396240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07" name="Group 106">
                  <a:extLst>
                    <a:ext uri="{FF2B5EF4-FFF2-40B4-BE49-F238E27FC236}">
                      <a16:creationId xmlns:a16="http://schemas.microsoft.com/office/drawing/2014/main" id="{5F9C0FD2-A681-4959-9401-46C376531F48}"/>
                    </a:ext>
                  </a:extLst>
                </p:cNvPr>
                <p:cNvGrpSpPr/>
                <p:nvPr/>
              </p:nvGrpSpPr>
              <p:grpSpPr>
                <a:xfrm>
                  <a:off x="5653087" y="3564731"/>
                  <a:ext cx="676275" cy="133350"/>
                  <a:chOff x="1052513" y="3924300"/>
                  <a:chExt cx="676275" cy="133350"/>
                </a:xfrm>
              </p:grpSpPr>
              <p:sp>
                <p:nvSpPr>
                  <p:cNvPr id="108" name="Rectangle 107">
                    <a:extLst>
                      <a:ext uri="{FF2B5EF4-FFF2-40B4-BE49-F238E27FC236}">
                        <a16:creationId xmlns:a16="http://schemas.microsoft.com/office/drawing/2014/main" id="{604897CA-9D3B-43B6-B30C-4ED77A19D498}"/>
                      </a:ext>
                    </a:extLst>
                  </p:cNvPr>
                  <p:cNvSpPr/>
                  <p:nvPr/>
                </p:nvSpPr>
                <p:spPr>
                  <a:xfrm>
                    <a:off x="1052513" y="392430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9" name="Rectangle 108">
                    <a:extLst>
                      <a:ext uri="{FF2B5EF4-FFF2-40B4-BE49-F238E27FC236}">
                        <a16:creationId xmlns:a16="http://schemas.microsoft.com/office/drawing/2014/main" id="{F28252A7-2062-4AF5-A9B8-26AE2546317E}"/>
                      </a:ext>
                    </a:extLst>
                  </p:cNvPr>
                  <p:cNvSpPr/>
                  <p:nvPr/>
                </p:nvSpPr>
                <p:spPr>
                  <a:xfrm>
                    <a:off x="1595438" y="396240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grpSp>
            <p:nvGrpSpPr>
              <p:cNvPr id="77" name="Group 76">
                <a:extLst>
                  <a:ext uri="{FF2B5EF4-FFF2-40B4-BE49-F238E27FC236}">
                    <a16:creationId xmlns:a16="http://schemas.microsoft.com/office/drawing/2014/main" id="{F1037733-761A-4447-8C86-D3D3F2CEEFA7}"/>
                  </a:ext>
                </a:extLst>
              </p:cNvPr>
              <p:cNvGrpSpPr/>
              <p:nvPr/>
            </p:nvGrpSpPr>
            <p:grpSpPr>
              <a:xfrm>
                <a:off x="6586538" y="3117054"/>
                <a:ext cx="385763" cy="209549"/>
                <a:chOff x="6605591" y="3155155"/>
                <a:chExt cx="385762" cy="209550"/>
              </a:xfrm>
            </p:grpSpPr>
            <p:sp>
              <p:nvSpPr>
                <p:cNvPr id="93" name="Rectangle 92">
                  <a:extLst>
                    <a:ext uri="{FF2B5EF4-FFF2-40B4-BE49-F238E27FC236}">
                      <a16:creationId xmlns:a16="http://schemas.microsoft.com/office/drawing/2014/main" id="{47D6105E-BAB9-4ED8-9BCF-B479C3C944BF}"/>
                    </a:ext>
                  </a:extLst>
                </p:cNvPr>
                <p:cNvSpPr/>
                <p:nvPr/>
              </p:nvSpPr>
              <p:spPr>
                <a:xfrm>
                  <a:off x="6605591" y="3155155"/>
                  <a:ext cx="80962" cy="209550"/>
                </a:xfrm>
                <a:prstGeom prst="rect">
                  <a:avLst/>
                </a:prstGeom>
                <a:solidFill>
                  <a:schemeClr val="tx1"/>
                </a:solidFill>
                <a:ln>
                  <a:solidFill>
                    <a:schemeClr val="tx1">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4" name="Rectangle 93">
                  <a:extLst>
                    <a:ext uri="{FF2B5EF4-FFF2-40B4-BE49-F238E27FC236}">
                      <a16:creationId xmlns:a16="http://schemas.microsoft.com/office/drawing/2014/main" id="{E13DDE31-C980-4148-BD7F-752FB2956026}"/>
                    </a:ext>
                  </a:extLst>
                </p:cNvPr>
                <p:cNvSpPr/>
                <p:nvPr/>
              </p:nvSpPr>
              <p:spPr>
                <a:xfrm>
                  <a:off x="6757991" y="3155155"/>
                  <a:ext cx="80962" cy="209550"/>
                </a:xfrm>
                <a:prstGeom prst="rect">
                  <a:avLst/>
                </a:prstGeom>
                <a:solidFill>
                  <a:schemeClr val="tx1"/>
                </a:solidFill>
                <a:ln>
                  <a:solidFill>
                    <a:schemeClr val="tx1">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5" name="Rectangle 94">
                  <a:extLst>
                    <a:ext uri="{FF2B5EF4-FFF2-40B4-BE49-F238E27FC236}">
                      <a16:creationId xmlns:a16="http://schemas.microsoft.com/office/drawing/2014/main" id="{5915B211-038F-41C9-BAAC-5ECC7BBDCACF}"/>
                    </a:ext>
                  </a:extLst>
                </p:cNvPr>
                <p:cNvSpPr/>
                <p:nvPr/>
              </p:nvSpPr>
              <p:spPr>
                <a:xfrm>
                  <a:off x="6910391" y="3155155"/>
                  <a:ext cx="80962" cy="209550"/>
                </a:xfrm>
                <a:prstGeom prst="rect">
                  <a:avLst/>
                </a:prstGeom>
                <a:solidFill>
                  <a:schemeClr val="tx1"/>
                </a:solidFill>
                <a:ln>
                  <a:solidFill>
                    <a:schemeClr val="tx1">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8" name="Group 77">
                <a:extLst>
                  <a:ext uri="{FF2B5EF4-FFF2-40B4-BE49-F238E27FC236}">
                    <a16:creationId xmlns:a16="http://schemas.microsoft.com/office/drawing/2014/main" id="{09AF6931-41CC-4F27-92E4-4959080E44A7}"/>
                  </a:ext>
                </a:extLst>
              </p:cNvPr>
              <p:cNvGrpSpPr/>
              <p:nvPr/>
            </p:nvGrpSpPr>
            <p:grpSpPr>
              <a:xfrm>
                <a:off x="6557960" y="5153021"/>
                <a:ext cx="1609734" cy="419100"/>
                <a:chOff x="4250527" y="4893466"/>
                <a:chExt cx="1609733" cy="419100"/>
              </a:xfrm>
            </p:grpSpPr>
            <p:grpSp>
              <p:nvGrpSpPr>
                <p:cNvPr id="79" name="Group 78">
                  <a:extLst>
                    <a:ext uri="{FF2B5EF4-FFF2-40B4-BE49-F238E27FC236}">
                      <a16:creationId xmlns:a16="http://schemas.microsoft.com/office/drawing/2014/main" id="{F5C42D37-9D17-42B3-AAE2-BD9A6A05B1EB}"/>
                    </a:ext>
                  </a:extLst>
                </p:cNvPr>
                <p:cNvGrpSpPr/>
                <p:nvPr/>
              </p:nvGrpSpPr>
              <p:grpSpPr>
                <a:xfrm>
                  <a:off x="4250527" y="4893466"/>
                  <a:ext cx="781049" cy="419100"/>
                  <a:chOff x="2774157" y="3855243"/>
                  <a:chExt cx="781049" cy="419100"/>
                </a:xfrm>
              </p:grpSpPr>
              <p:sp>
                <p:nvSpPr>
                  <p:cNvPr id="87" name="Rectangle 86">
                    <a:extLst>
                      <a:ext uri="{FF2B5EF4-FFF2-40B4-BE49-F238E27FC236}">
                        <a16:creationId xmlns:a16="http://schemas.microsoft.com/office/drawing/2014/main" id="{10FD044D-3130-4D21-B741-E0F938D93B63}"/>
                      </a:ext>
                    </a:extLst>
                  </p:cNvPr>
                  <p:cNvSpPr/>
                  <p:nvPr/>
                </p:nvSpPr>
                <p:spPr>
                  <a:xfrm>
                    <a:off x="2774157" y="3855243"/>
                    <a:ext cx="781049" cy="419100"/>
                  </a:xfrm>
                  <a:prstGeom prst="rect">
                    <a:avLst/>
                  </a:prstGeom>
                  <a:pattFill prst="pct50">
                    <a:fgClr>
                      <a:schemeClr val="tx1"/>
                    </a:fgClr>
                    <a:bgClr>
                      <a:schemeClr val="bg1"/>
                    </a:bgClr>
                  </a:patt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8" name="Rectangle 87">
                    <a:extLst>
                      <a:ext uri="{FF2B5EF4-FFF2-40B4-BE49-F238E27FC236}">
                        <a16:creationId xmlns:a16="http://schemas.microsoft.com/office/drawing/2014/main" id="{C530262D-EF63-4927-B9C7-01F1BF09FDF5}"/>
                      </a:ext>
                    </a:extLst>
                  </p:cNvPr>
                  <p:cNvSpPr/>
                  <p:nvPr/>
                </p:nvSpPr>
                <p:spPr>
                  <a:xfrm>
                    <a:off x="3345657" y="4093368"/>
                    <a:ext cx="161925" cy="133350"/>
                  </a:xfrm>
                  <a:prstGeom prst="rect">
                    <a:avLst/>
                  </a:prstGeom>
                  <a:solidFill>
                    <a:schemeClr val="tx1"/>
                  </a:solidFill>
                  <a:ln>
                    <a:solidFill>
                      <a:schemeClr val="tx1">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89" name="Group 88">
                    <a:extLst>
                      <a:ext uri="{FF2B5EF4-FFF2-40B4-BE49-F238E27FC236}">
                        <a16:creationId xmlns:a16="http://schemas.microsoft.com/office/drawing/2014/main" id="{83C95077-D85C-4CAC-A267-A59D4A1F6D1D}"/>
                      </a:ext>
                    </a:extLst>
                  </p:cNvPr>
                  <p:cNvGrpSpPr/>
                  <p:nvPr/>
                </p:nvGrpSpPr>
                <p:grpSpPr>
                  <a:xfrm>
                    <a:off x="3331367" y="3907630"/>
                    <a:ext cx="190500" cy="66675"/>
                    <a:chOff x="3452810" y="2045866"/>
                    <a:chExt cx="190500" cy="66675"/>
                  </a:xfrm>
                </p:grpSpPr>
                <p:sp>
                  <p:nvSpPr>
                    <p:cNvPr id="91" name="Rectangle 90">
                      <a:extLst>
                        <a:ext uri="{FF2B5EF4-FFF2-40B4-BE49-F238E27FC236}">
                          <a16:creationId xmlns:a16="http://schemas.microsoft.com/office/drawing/2014/main" id="{9629F419-6AC2-4889-AB9A-7277BB5A37A1}"/>
                        </a:ext>
                      </a:extLst>
                    </p:cNvPr>
                    <p:cNvSpPr/>
                    <p:nvPr/>
                  </p:nvSpPr>
                  <p:spPr>
                    <a:xfrm>
                      <a:off x="3567110" y="2045866"/>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2" name="Rectangle 91">
                      <a:extLst>
                        <a:ext uri="{FF2B5EF4-FFF2-40B4-BE49-F238E27FC236}">
                          <a16:creationId xmlns:a16="http://schemas.microsoft.com/office/drawing/2014/main" id="{896E3A65-2A1B-4167-955A-B3D41090946D}"/>
                        </a:ext>
                      </a:extLst>
                    </p:cNvPr>
                    <p:cNvSpPr/>
                    <p:nvPr/>
                  </p:nvSpPr>
                  <p:spPr>
                    <a:xfrm>
                      <a:off x="3452810" y="2045866"/>
                      <a:ext cx="76200" cy="66675"/>
                    </a:xfrm>
                    <a:prstGeom prst="rect">
                      <a:avLst/>
                    </a:prstGeom>
                    <a:solidFill>
                      <a:srgbClr val="00B05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90" name="Oval 89">
                    <a:extLst>
                      <a:ext uri="{FF2B5EF4-FFF2-40B4-BE49-F238E27FC236}">
                        <a16:creationId xmlns:a16="http://schemas.microsoft.com/office/drawing/2014/main" id="{114C2BFB-3BA4-4058-ACDD-B215CA58BF70}"/>
                      </a:ext>
                    </a:extLst>
                  </p:cNvPr>
                  <p:cNvSpPr/>
                  <p:nvPr/>
                </p:nvSpPr>
                <p:spPr>
                  <a:xfrm>
                    <a:off x="2850352" y="3907630"/>
                    <a:ext cx="371475" cy="342900"/>
                  </a:xfrm>
                  <a:prstGeom prst="ellipse">
                    <a:avLst/>
                  </a:prstGeom>
                  <a:pattFill prst="pct80">
                    <a:fgClr>
                      <a:schemeClr val="tx1"/>
                    </a:fgClr>
                    <a:bgClr>
                      <a:schemeClr val="bg1"/>
                    </a:bgClr>
                  </a:patt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0" name="Group 79">
                  <a:extLst>
                    <a:ext uri="{FF2B5EF4-FFF2-40B4-BE49-F238E27FC236}">
                      <a16:creationId xmlns:a16="http://schemas.microsoft.com/office/drawing/2014/main" id="{9CCB1A03-0623-4E22-BAC3-FBA742AF1FF6}"/>
                    </a:ext>
                  </a:extLst>
                </p:cNvPr>
                <p:cNvGrpSpPr/>
                <p:nvPr/>
              </p:nvGrpSpPr>
              <p:grpSpPr>
                <a:xfrm>
                  <a:off x="5079211" y="4893466"/>
                  <a:ext cx="781049" cy="419100"/>
                  <a:chOff x="2774157" y="3855243"/>
                  <a:chExt cx="781049" cy="419100"/>
                </a:xfrm>
              </p:grpSpPr>
              <p:sp>
                <p:nvSpPr>
                  <p:cNvPr id="81" name="Rectangle 80">
                    <a:extLst>
                      <a:ext uri="{FF2B5EF4-FFF2-40B4-BE49-F238E27FC236}">
                        <a16:creationId xmlns:a16="http://schemas.microsoft.com/office/drawing/2014/main" id="{0617661C-FD78-4E47-A339-518C3DA4D746}"/>
                      </a:ext>
                    </a:extLst>
                  </p:cNvPr>
                  <p:cNvSpPr/>
                  <p:nvPr/>
                </p:nvSpPr>
                <p:spPr>
                  <a:xfrm>
                    <a:off x="2774157" y="3855243"/>
                    <a:ext cx="781049" cy="419100"/>
                  </a:xfrm>
                  <a:prstGeom prst="rect">
                    <a:avLst/>
                  </a:prstGeom>
                  <a:pattFill prst="pct50">
                    <a:fgClr>
                      <a:schemeClr val="tx1"/>
                    </a:fgClr>
                    <a:bgClr>
                      <a:schemeClr val="bg1"/>
                    </a:bgClr>
                  </a:patt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2" name="Rectangle 81">
                    <a:extLst>
                      <a:ext uri="{FF2B5EF4-FFF2-40B4-BE49-F238E27FC236}">
                        <a16:creationId xmlns:a16="http://schemas.microsoft.com/office/drawing/2014/main" id="{C78C2366-A69C-441A-AD04-C86A4DD86915}"/>
                      </a:ext>
                    </a:extLst>
                  </p:cNvPr>
                  <p:cNvSpPr/>
                  <p:nvPr/>
                </p:nvSpPr>
                <p:spPr>
                  <a:xfrm>
                    <a:off x="3345657" y="4093368"/>
                    <a:ext cx="161925" cy="133350"/>
                  </a:xfrm>
                  <a:prstGeom prst="rect">
                    <a:avLst/>
                  </a:prstGeom>
                  <a:solidFill>
                    <a:schemeClr val="tx1"/>
                  </a:solidFill>
                  <a:ln>
                    <a:solidFill>
                      <a:schemeClr val="tx1">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83" name="Group 82">
                    <a:extLst>
                      <a:ext uri="{FF2B5EF4-FFF2-40B4-BE49-F238E27FC236}">
                        <a16:creationId xmlns:a16="http://schemas.microsoft.com/office/drawing/2014/main" id="{1FC563BB-BE31-49B1-A04C-DCB200DBFDC9}"/>
                      </a:ext>
                    </a:extLst>
                  </p:cNvPr>
                  <p:cNvGrpSpPr/>
                  <p:nvPr/>
                </p:nvGrpSpPr>
                <p:grpSpPr>
                  <a:xfrm>
                    <a:off x="3331367" y="3907630"/>
                    <a:ext cx="190500" cy="66675"/>
                    <a:chOff x="3452810" y="2045866"/>
                    <a:chExt cx="190500" cy="66675"/>
                  </a:xfrm>
                </p:grpSpPr>
                <p:sp>
                  <p:nvSpPr>
                    <p:cNvPr id="85" name="Rectangle 84">
                      <a:extLst>
                        <a:ext uri="{FF2B5EF4-FFF2-40B4-BE49-F238E27FC236}">
                          <a16:creationId xmlns:a16="http://schemas.microsoft.com/office/drawing/2014/main" id="{8804E897-F0F0-4006-B037-D96415595169}"/>
                        </a:ext>
                      </a:extLst>
                    </p:cNvPr>
                    <p:cNvSpPr/>
                    <p:nvPr/>
                  </p:nvSpPr>
                  <p:spPr>
                    <a:xfrm>
                      <a:off x="3567110" y="2045866"/>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6" name="Rectangle 85">
                      <a:extLst>
                        <a:ext uri="{FF2B5EF4-FFF2-40B4-BE49-F238E27FC236}">
                          <a16:creationId xmlns:a16="http://schemas.microsoft.com/office/drawing/2014/main" id="{B0076BB0-7399-4015-BDCD-88F5D552CBEB}"/>
                        </a:ext>
                      </a:extLst>
                    </p:cNvPr>
                    <p:cNvSpPr/>
                    <p:nvPr/>
                  </p:nvSpPr>
                  <p:spPr>
                    <a:xfrm>
                      <a:off x="3452810" y="2045866"/>
                      <a:ext cx="76200" cy="66675"/>
                    </a:xfrm>
                    <a:prstGeom prst="rect">
                      <a:avLst/>
                    </a:prstGeom>
                    <a:solidFill>
                      <a:srgbClr val="00B05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84" name="Oval 83">
                    <a:extLst>
                      <a:ext uri="{FF2B5EF4-FFF2-40B4-BE49-F238E27FC236}">
                        <a16:creationId xmlns:a16="http://schemas.microsoft.com/office/drawing/2014/main" id="{50A9ABCD-B0E6-46EA-84CF-18FF4483FE3D}"/>
                      </a:ext>
                    </a:extLst>
                  </p:cNvPr>
                  <p:cNvSpPr/>
                  <p:nvPr/>
                </p:nvSpPr>
                <p:spPr>
                  <a:xfrm>
                    <a:off x="2850352" y="3907630"/>
                    <a:ext cx="371475" cy="342900"/>
                  </a:xfrm>
                  <a:prstGeom prst="ellipse">
                    <a:avLst/>
                  </a:prstGeom>
                  <a:pattFill prst="pct80">
                    <a:fgClr>
                      <a:schemeClr val="tx1"/>
                    </a:fgClr>
                    <a:bgClr>
                      <a:schemeClr val="bg1"/>
                    </a:bgClr>
                  </a:patt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grpSp>
        <p:sp>
          <p:nvSpPr>
            <p:cNvPr id="2" name="TextBox 1"/>
            <p:cNvSpPr txBox="1"/>
            <p:nvPr/>
          </p:nvSpPr>
          <p:spPr>
            <a:xfrm>
              <a:off x="855996" y="2646714"/>
              <a:ext cx="1201163" cy="369332"/>
            </a:xfrm>
            <a:prstGeom prst="rect">
              <a:avLst/>
            </a:prstGeom>
            <a:noFill/>
          </p:spPr>
          <p:txBody>
            <a:bodyPr wrap="none" rtlCol="0">
              <a:spAutoFit/>
            </a:bodyPr>
            <a:lstStyle/>
            <a:p>
              <a:r>
                <a:rPr lang="en-US" dirty="0" smtClean="0">
                  <a:solidFill>
                    <a:srgbClr val="000E2F"/>
                  </a:solidFill>
                </a:rPr>
                <a:t>PeopleSoft</a:t>
              </a:r>
              <a:endParaRPr lang="en-US" dirty="0">
                <a:solidFill>
                  <a:srgbClr val="000E2F"/>
                </a:solidFill>
              </a:endParaRPr>
            </a:p>
          </p:txBody>
        </p:sp>
      </p:grpSp>
      <p:grpSp>
        <p:nvGrpSpPr>
          <p:cNvPr id="679" name="Group 678"/>
          <p:cNvGrpSpPr/>
          <p:nvPr/>
        </p:nvGrpSpPr>
        <p:grpSpPr>
          <a:xfrm>
            <a:off x="7265880" y="1543468"/>
            <a:ext cx="673389" cy="1472578"/>
            <a:chOff x="7265880" y="1543468"/>
            <a:chExt cx="673389" cy="1472578"/>
          </a:xfrm>
        </p:grpSpPr>
        <p:grpSp>
          <p:nvGrpSpPr>
            <p:cNvPr id="134" name="Group 133">
              <a:extLst>
                <a:ext uri="{FF2B5EF4-FFF2-40B4-BE49-F238E27FC236}">
                  <a16:creationId xmlns:a16="http://schemas.microsoft.com/office/drawing/2014/main" id="{50B35F9D-F55A-49AC-9633-E78A480C2808}"/>
                </a:ext>
              </a:extLst>
            </p:cNvPr>
            <p:cNvGrpSpPr/>
            <p:nvPr/>
          </p:nvGrpSpPr>
          <p:grpSpPr>
            <a:xfrm>
              <a:off x="7288176" y="1543468"/>
              <a:ext cx="628797" cy="961123"/>
              <a:chOff x="6496053" y="3012281"/>
              <a:chExt cx="1733548" cy="2609850"/>
            </a:xfrm>
          </p:grpSpPr>
          <p:sp>
            <p:nvSpPr>
              <p:cNvPr id="136" name="Rectangle 135">
                <a:extLst>
                  <a:ext uri="{FF2B5EF4-FFF2-40B4-BE49-F238E27FC236}">
                    <a16:creationId xmlns:a16="http://schemas.microsoft.com/office/drawing/2014/main" id="{7C0B1793-966C-462E-B4D8-CEECFA388A03}"/>
                  </a:ext>
                </a:extLst>
              </p:cNvPr>
              <p:cNvSpPr/>
              <p:nvPr/>
            </p:nvSpPr>
            <p:spPr>
              <a:xfrm>
                <a:off x="6496053" y="3012281"/>
                <a:ext cx="1733548" cy="2609850"/>
              </a:xfrm>
              <a:prstGeom prst="rect">
                <a:avLst/>
              </a:prstGeom>
              <a:solidFill>
                <a:schemeClr val="tx2">
                  <a:lumMod val="50000"/>
                </a:schemeClr>
              </a:solidFill>
              <a:ln>
                <a:solidFill>
                  <a:schemeClr val="tx1"/>
                </a:solidFill>
              </a:ln>
              <a:effectLst>
                <a:outerShdw blurRad="50800" dist="50800" dir="5400000" algn="ctr" rotWithShape="0">
                  <a:schemeClr val="tx1">
                    <a:lumMod val="50000"/>
                    <a:lumOff val="50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137" name="Group 136">
                <a:extLst>
                  <a:ext uri="{FF2B5EF4-FFF2-40B4-BE49-F238E27FC236}">
                    <a16:creationId xmlns:a16="http://schemas.microsoft.com/office/drawing/2014/main" id="{CEADC8ED-88CE-4910-8211-9CC5150C3329}"/>
                  </a:ext>
                </a:extLst>
              </p:cNvPr>
              <p:cNvGrpSpPr/>
              <p:nvPr/>
            </p:nvGrpSpPr>
            <p:grpSpPr>
              <a:xfrm>
                <a:off x="7505699" y="3078955"/>
                <a:ext cx="676275" cy="1809750"/>
                <a:chOff x="5653087" y="1888331"/>
                <a:chExt cx="676275" cy="1809750"/>
              </a:xfrm>
            </p:grpSpPr>
            <p:grpSp>
              <p:nvGrpSpPr>
                <p:cNvPr id="157" name="Group 156">
                  <a:extLst>
                    <a:ext uri="{FF2B5EF4-FFF2-40B4-BE49-F238E27FC236}">
                      <a16:creationId xmlns:a16="http://schemas.microsoft.com/office/drawing/2014/main" id="{43CA7863-1336-46A8-8CE1-4247A4319929}"/>
                    </a:ext>
                  </a:extLst>
                </p:cNvPr>
                <p:cNvGrpSpPr/>
                <p:nvPr/>
              </p:nvGrpSpPr>
              <p:grpSpPr>
                <a:xfrm>
                  <a:off x="5653087" y="1888331"/>
                  <a:ext cx="676275" cy="133350"/>
                  <a:chOff x="5181600" y="1657350"/>
                  <a:chExt cx="676275" cy="133350"/>
                </a:xfrm>
              </p:grpSpPr>
              <p:sp>
                <p:nvSpPr>
                  <p:cNvPr id="191" name="Rectangle 190">
                    <a:extLst>
                      <a:ext uri="{FF2B5EF4-FFF2-40B4-BE49-F238E27FC236}">
                        <a16:creationId xmlns:a16="http://schemas.microsoft.com/office/drawing/2014/main" id="{0E39698C-E3E0-4B40-A769-F2130A35E87D}"/>
                      </a:ext>
                    </a:extLst>
                  </p:cNvPr>
                  <p:cNvSpPr/>
                  <p:nvPr/>
                </p:nvSpPr>
                <p:spPr>
                  <a:xfrm>
                    <a:off x="5181600" y="165735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2" name="Rectangle 191">
                    <a:extLst>
                      <a:ext uri="{FF2B5EF4-FFF2-40B4-BE49-F238E27FC236}">
                        <a16:creationId xmlns:a16="http://schemas.microsoft.com/office/drawing/2014/main" id="{CBE77290-3386-40AB-9C1E-DCB40A4FB40C}"/>
                      </a:ext>
                    </a:extLst>
                  </p:cNvPr>
                  <p:cNvSpPr/>
                  <p:nvPr/>
                </p:nvSpPr>
                <p:spPr>
                  <a:xfrm>
                    <a:off x="5724525" y="169545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58" name="Group 157">
                  <a:extLst>
                    <a:ext uri="{FF2B5EF4-FFF2-40B4-BE49-F238E27FC236}">
                      <a16:creationId xmlns:a16="http://schemas.microsoft.com/office/drawing/2014/main" id="{DF9A63C4-7AD7-45FA-A077-A101365F1F36}"/>
                    </a:ext>
                  </a:extLst>
                </p:cNvPr>
                <p:cNvGrpSpPr/>
                <p:nvPr/>
              </p:nvGrpSpPr>
              <p:grpSpPr>
                <a:xfrm>
                  <a:off x="5653087" y="2040731"/>
                  <a:ext cx="676275" cy="133350"/>
                  <a:chOff x="5181600" y="1657350"/>
                  <a:chExt cx="676275" cy="133350"/>
                </a:xfrm>
              </p:grpSpPr>
              <p:sp>
                <p:nvSpPr>
                  <p:cNvPr id="189" name="Rectangle 188">
                    <a:extLst>
                      <a:ext uri="{FF2B5EF4-FFF2-40B4-BE49-F238E27FC236}">
                        <a16:creationId xmlns:a16="http://schemas.microsoft.com/office/drawing/2014/main" id="{D5C2C3E7-4BC4-4222-902C-0E2F5425A396}"/>
                      </a:ext>
                    </a:extLst>
                  </p:cNvPr>
                  <p:cNvSpPr/>
                  <p:nvPr/>
                </p:nvSpPr>
                <p:spPr>
                  <a:xfrm>
                    <a:off x="5181600" y="165735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0" name="Rectangle 189">
                    <a:extLst>
                      <a:ext uri="{FF2B5EF4-FFF2-40B4-BE49-F238E27FC236}">
                        <a16:creationId xmlns:a16="http://schemas.microsoft.com/office/drawing/2014/main" id="{D7B68E46-0099-4D82-BE31-6F8457E4AE58}"/>
                      </a:ext>
                    </a:extLst>
                  </p:cNvPr>
                  <p:cNvSpPr/>
                  <p:nvPr/>
                </p:nvSpPr>
                <p:spPr>
                  <a:xfrm>
                    <a:off x="5724525" y="169545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59" name="Group 158">
                  <a:extLst>
                    <a:ext uri="{FF2B5EF4-FFF2-40B4-BE49-F238E27FC236}">
                      <a16:creationId xmlns:a16="http://schemas.microsoft.com/office/drawing/2014/main" id="{1AFDCA07-91C6-4EF4-8E43-05C5AFF6F3A4}"/>
                    </a:ext>
                  </a:extLst>
                </p:cNvPr>
                <p:cNvGrpSpPr/>
                <p:nvPr/>
              </p:nvGrpSpPr>
              <p:grpSpPr>
                <a:xfrm>
                  <a:off x="5653087" y="2193131"/>
                  <a:ext cx="676275" cy="133350"/>
                  <a:chOff x="5181600" y="1657350"/>
                  <a:chExt cx="676275" cy="133350"/>
                </a:xfrm>
              </p:grpSpPr>
              <p:sp>
                <p:nvSpPr>
                  <p:cNvPr id="187" name="Rectangle 186">
                    <a:extLst>
                      <a:ext uri="{FF2B5EF4-FFF2-40B4-BE49-F238E27FC236}">
                        <a16:creationId xmlns:a16="http://schemas.microsoft.com/office/drawing/2014/main" id="{8E91D52D-ED59-47D8-ABA3-BEBFA2073A85}"/>
                      </a:ext>
                    </a:extLst>
                  </p:cNvPr>
                  <p:cNvSpPr/>
                  <p:nvPr/>
                </p:nvSpPr>
                <p:spPr>
                  <a:xfrm>
                    <a:off x="5181600" y="165735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8" name="Rectangle 187">
                    <a:extLst>
                      <a:ext uri="{FF2B5EF4-FFF2-40B4-BE49-F238E27FC236}">
                        <a16:creationId xmlns:a16="http://schemas.microsoft.com/office/drawing/2014/main" id="{FE41A177-8AE5-4791-8B8E-97623792B8FE}"/>
                      </a:ext>
                    </a:extLst>
                  </p:cNvPr>
                  <p:cNvSpPr/>
                  <p:nvPr/>
                </p:nvSpPr>
                <p:spPr>
                  <a:xfrm>
                    <a:off x="5724525" y="169545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60" name="Group 159">
                  <a:extLst>
                    <a:ext uri="{FF2B5EF4-FFF2-40B4-BE49-F238E27FC236}">
                      <a16:creationId xmlns:a16="http://schemas.microsoft.com/office/drawing/2014/main" id="{2731905F-B058-4606-B717-31DE858FF720}"/>
                    </a:ext>
                  </a:extLst>
                </p:cNvPr>
                <p:cNvGrpSpPr/>
                <p:nvPr/>
              </p:nvGrpSpPr>
              <p:grpSpPr>
                <a:xfrm>
                  <a:off x="5653087" y="2345531"/>
                  <a:ext cx="676275" cy="133350"/>
                  <a:chOff x="5181600" y="1657350"/>
                  <a:chExt cx="676275" cy="133350"/>
                </a:xfrm>
              </p:grpSpPr>
              <p:sp>
                <p:nvSpPr>
                  <p:cNvPr id="185" name="Rectangle 184">
                    <a:extLst>
                      <a:ext uri="{FF2B5EF4-FFF2-40B4-BE49-F238E27FC236}">
                        <a16:creationId xmlns:a16="http://schemas.microsoft.com/office/drawing/2014/main" id="{4228FC3C-FE08-43AD-BAC5-1B906920F35C}"/>
                      </a:ext>
                    </a:extLst>
                  </p:cNvPr>
                  <p:cNvSpPr/>
                  <p:nvPr/>
                </p:nvSpPr>
                <p:spPr>
                  <a:xfrm>
                    <a:off x="5181600" y="165735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6" name="Rectangle 185">
                    <a:extLst>
                      <a:ext uri="{FF2B5EF4-FFF2-40B4-BE49-F238E27FC236}">
                        <a16:creationId xmlns:a16="http://schemas.microsoft.com/office/drawing/2014/main" id="{44063727-534B-46F7-91AE-5E5AC569255C}"/>
                      </a:ext>
                    </a:extLst>
                  </p:cNvPr>
                  <p:cNvSpPr/>
                  <p:nvPr/>
                </p:nvSpPr>
                <p:spPr>
                  <a:xfrm>
                    <a:off x="5724525" y="169545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61" name="Group 160">
                  <a:extLst>
                    <a:ext uri="{FF2B5EF4-FFF2-40B4-BE49-F238E27FC236}">
                      <a16:creationId xmlns:a16="http://schemas.microsoft.com/office/drawing/2014/main" id="{47D2B69D-A3CA-46E8-9A6C-628FB17F5FA6}"/>
                    </a:ext>
                  </a:extLst>
                </p:cNvPr>
                <p:cNvGrpSpPr/>
                <p:nvPr/>
              </p:nvGrpSpPr>
              <p:grpSpPr>
                <a:xfrm>
                  <a:off x="5653087" y="2497931"/>
                  <a:ext cx="676275" cy="133350"/>
                  <a:chOff x="5181600" y="1657350"/>
                  <a:chExt cx="676275" cy="133350"/>
                </a:xfrm>
              </p:grpSpPr>
              <p:sp>
                <p:nvSpPr>
                  <p:cNvPr id="183" name="Rectangle 182">
                    <a:extLst>
                      <a:ext uri="{FF2B5EF4-FFF2-40B4-BE49-F238E27FC236}">
                        <a16:creationId xmlns:a16="http://schemas.microsoft.com/office/drawing/2014/main" id="{500DEA51-E9A5-4EE0-B381-D02EDC906460}"/>
                      </a:ext>
                    </a:extLst>
                  </p:cNvPr>
                  <p:cNvSpPr/>
                  <p:nvPr/>
                </p:nvSpPr>
                <p:spPr>
                  <a:xfrm>
                    <a:off x="5181600" y="165735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4" name="Rectangle 183">
                    <a:extLst>
                      <a:ext uri="{FF2B5EF4-FFF2-40B4-BE49-F238E27FC236}">
                        <a16:creationId xmlns:a16="http://schemas.microsoft.com/office/drawing/2014/main" id="{87C193B9-CDAE-4471-83C8-98FAA9EE1306}"/>
                      </a:ext>
                    </a:extLst>
                  </p:cNvPr>
                  <p:cNvSpPr/>
                  <p:nvPr/>
                </p:nvSpPr>
                <p:spPr>
                  <a:xfrm>
                    <a:off x="5724525" y="169545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62" name="Group 161">
                  <a:extLst>
                    <a:ext uri="{FF2B5EF4-FFF2-40B4-BE49-F238E27FC236}">
                      <a16:creationId xmlns:a16="http://schemas.microsoft.com/office/drawing/2014/main" id="{1A546BFB-12E2-43FF-9805-BD617A344B87}"/>
                    </a:ext>
                  </a:extLst>
                </p:cNvPr>
                <p:cNvGrpSpPr/>
                <p:nvPr/>
              </p:nvGrpSpPr>
              <p:grpSpPr>
                <a:xfrm>
                  <a:off x="5653087" y="2650331"/>
                  <a:ext cx="676275" cy="133350"/>
                  <a:chOff x="5181600" y="1657350"/>
                  <a:chExt cx="676275" cy="133350"/>
                </a:xfrm>
              </p:grpSpPr>
              <p:sp>
                <p:nvSpPr>
                  <p:cNvPr id="181" name="Rectangle 180">
                    <a:extLst>
                      <a:ext uri="{FF2B5EF4-FFF2-40B4-BE49-F238E27FC236}">
                        <a16:creationId xmlns:a16="http://schemas.microsoft.com/office/drawing/2014/main" id="{026DDF0E-1FC6-4736-B3B3-E4F93B251AD4}"/>
                      </a:ext>
                    </a:extLst>
                  </p:cNvPr>
                  <p:cNvSpPr/>
                  <p:nvPr/>
                </p:nvSpPr>
                <p:spPr>
                  <a:xfrm>
                    <a:off x="5181600" y="165735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2" name="Rectangle 181">
                    <a:extLst>
                      <a:ext uri="{FF2B5EF4-FFF2-40B4-BE49-F238E27FC236}">
                        <a16:creationId xmlns:a16="http://schemas.microsoft.com/office/drawing/2014/main" id="{D3157EBB-D013-4FDA-ABE8-DD3CEB09518A}"/>
                      </a:ext>
                    </a:extLst>
                  </p:cNvPr>
                  <p:cNvSpPr/>
                  <p:nvPr/>
                </p:nvSpPr>
                <p:spPr>
                  <a:xfrm>
                    <a:off x="5724525" y="169545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63" name="Group 162">
                  <a:extLst>
                    <a:ext uri="{FF2B5EF4-FFF2-40B4-BE49-F238E27FC236}">
                      <a16:creationId xmlns:a16="http://schemas.microsoft.com/office/drawing/2014/main" id="{6C5F69DD-EA46-4007-AD5E-50AB2296E623}"/>
                    </a:ext>
                  </a:extLst>
                </p:cNvPr>
                <p:cNvGrpSpPr/>
                <p:nvPr/>
              </p:nvGrpSpPr>
              <p:grpSpPr>
                <a:xfrm>
                  <a:off x="5653087" y="2802731"/>
                  <a:ext cx="676275" cy="133350"/>
                  <a:chOff x="5181600" y="1657350"/>
                  <a:chExt cx="676275" cy="133350"/>
                </a:xfrm>
              </p:grpSpPr>
              <p:sp>
                <p:nvSpPr>
                  <p:cNvPr id="179" name="Rectangle 178">
                    <a:extLst>
                      <a:ext uri="{FF2B5EF4-FFF2-40B4-BE49-F238E27FC236}">
                        <a16:creationId xmlns:a16="http://schemas.microsoft.com/office/drawing/2014/main" id="{0514EB5C-9552-4D47-BF29-9B75A4889524}"/>
                      </a:ext>
                    </a:extLst>
                  </p:cNvPr>
                  <p:cNvSpPr/>
                  <p:nvPr/>
                </p:nvSpPr>
                <p:spPr>
                  <a:xfrm>
                    <a:off x="5181600" y="165735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0" name="Rectangle 179">
                    <a:extLst>
                      <a:ext uri="{FF2B5EF4-FFF2-40B4-BE49-F238E27FC236}">
                        <a16:creationId xmlns:a16="http://schemas.microsoft.com/office/drawing/2014/main" id="{8E824CA8-7390-4F7B-9E1D-D310700693AC}"/>
                      </a:ext>
                    </a:extLst>
                  </p:cNvPr>
                  <p:cNvSpPr/>
                  <p:nvPr/>
                </p:nvSpPr>
                <p:spPr>
                  <a:xfrm>
                    <a:off x="5724525" y="169545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64" name="Group 163">
                  <a:extLst>
                    <a:ext uri="{FF2B5EF4-FFF2-40B4-BE49-F238E27FC236}">
                      <a16:creationId xmlns:a16="http://schemas.microsoft.com/office/drawing/2014/main" id="{4532400D-1BF7-4F50-9278-45077C5C24F7}"/>
                    </a:ext>
                  </a:extLst>
                </p:cNvPr>
                <p:cNvGrpSpPr/>
                <p:nvPr/>
              </p:nvGrpSpPr>
              <p:grpSpPr>
                <a:xfrm>
                  <a:off x="5653087" y="2955131"/>
                  <a:ext cx="676275" cy="133350"/>
                  <a:chOff x="1052513" y="3924300"/>
                  <a:chExt cx="676275" cy="133350"/>
                </a:xfrm>
              </p:grpSpPr>
              <p:sp>
                <p:nvSpPr>
                  <p:cNvPr id="177" name="Rectangle 176">
                    <a:extLst>
                      <a:ext uri="{FF2B5EF4-FFF2-40B4-BE49-F238E27FC236}">
                        <a16:creationId xmlns:a16="http://schemas.microsoft.com/office/drawing/2014/main" id="{C12FE90D-7744-4573-8D65-16B1475E904B}"/>
                      </a:ext>
                    </a:extLst>
                  </p:cNvPr>
                  <p:cNvSpPr/>
                  <p:nvPr/>
                </p:nvSpPr>
                <p:spPr>
                  <a:xfrm>
                    <a:off x="1052513" y="392430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8" name="Rectangle 177">
                    <a:extLst>
                      <a:ext uri="{FF2B5EF4-FFF2-40B4-BE49-F238E27FC236}">
                        <a16:creationId xmlns:a16="http://schemas.microsoft.com/office/drawing/2014/main" id="{3D2624A4-118B-4B60-982E-FFA07AF6895F}"/>
                      </a:ext>
                    </a:extLst>
                  </p:cNvPr>
                  <p:cNvSpPr/>
                  <p:nvPr/>
                </p:nvSpPr>
                <p:spPr>
                  <a:xfrm>
                    <a:off x="1595438" y="396240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65" name="Group 164">
                  <a:extLst>
                    <a:ext uri="{FF2B5EF4-FFF2-40B4-BE49-F238E27FC236}">
                      <a16:creationId xmlns:a16="http://schemas.microsoft.com/office/drawing/2014/main" id="{9560DF4D-8AFC-4B0B-9C79-CB36A9564F63}"/>
                    </a:ext>
                  </a:extLst>
                </p:cNvPr>
                <p:cNvGrpSpPr/>
                <p:nvPr/>
              </p:nvGrpSpPr>
              <p:grpSpPr>
                <a:xfrm>
                  <a:off x="5653087" y="3107531"/>
                  <a:ext cx="676275" cy="133350"/>
                  <a:chOff x="1052513" y="3924300"/>
                  <a:chExt cx="676275" cy="133350"/>
                </a:xfrm>
              </p:grpSpPr>
              <p:sp>
                <p:nvSpPr>
                  <p:cNvPr id="175" name="Rectangle 174">
                    <a:extLst>
                      <a:ext uri="{FF2B5EF4-FFF2-40B4-BE49-F238E27FC236}">
                        <a16:creationId xmlns:a16="http://schemas.microsoft.com/office/drawing/2014/main" id="{F4F93E11-FA87-4270-AE79-C6C8298BDBE7}"/>
                      </a:ext>
                    </a:extLst>
                  </p:cNvPr>
                  <p:cNvSpPr/>
                  <p:nvPr/>
                </p:nvSpPr>
                <p:spPr>
                  <a:xfrm>
                    <a:off x="1052513" y="392430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6" name="Rectangle 175">
                    <a:extLst>
                      <a:ext uri="{FF2B5EF4-FFF2-40B4-BE49-F238E27FC236}">
                        <a16:creationId xmlns:a16="http://schemas.microsoft.com/office/drawing/2014/main" id="{42721DA7-0F6C-4F47-908D-C82C72FF1288}"/>
                      </a:ext>
                    </a:extLst>
                  </p:cNvPr>
                  <p:cNvSpPr/>
                  <p:nvPr/>
                </p:nvSpPr>
                <p:spPr>
                  <a:xfrm>
                    <a:off x="1595438" y="396240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66" name="Group 165">
                  <a:extLst>
                    <a:ext uri="{FF2B5EF4-FFF2-40B4-BE49-F238E27FC236}">
                      <a16:creationId xmlns:a16="http://schemas.microsoft.com/office/drawing/2014/main" id="{33ACFF90-E0B3-417A-BDF5-9B9D8767FD8F}"/>
                    </a:ext>
                  </a:extLst>
                </p:cNvPr>
                <p:cNvGrpSpPr/>
                <p:nvPr/>
              </p:nvGrpSpPr>
              <p:grpSpPr>
                <a:xfrm>
                  <a:off x="5653087" y="3259931"/>
                  <a:ext cx="676275" cy="133350"/>
                  <a:chOff x="1052513" y="3924300"/>
                  <a:chExt cx="676275" cy="133350"/>
                </a:xfrm>
              </p:grpSpPr>
              <p:sp>
                <p:nvSpPr>
                  <p:cNvPr id="173" name="Rectangle 172">
                    <a:extLst>
                      <a:ext uri="{FF2B5EF4-FFF2-40B4-BE49-F238E27FC236}">
                        <a16:creationId xmlns:a16="http://schemas.microsoft.com/office/drawing/2014/main" id="{629087E4-8083-4E85-BE62-5907324002EC}"/>
                      </a:ext>
                    </a:extLst>
                  </p:cNvPr>
                  <p:cNvSpPr/>
                  <p:nvPr/>
                </p:nvSpPr>
                <p:spPr>
                  <a:xfrm>
                    <a:off x="1052513" y="392430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4" name="Rectangle 173">
                    <a:extLst>
                      <a:ext uri="{FF2B5EF4-FFF2-40B4-BE49-F238E27FC236}">
                        <a16:creationId xmlns:a16="http://schemas.microsoft.com/office/drawing/2014/main" id="{BDF1A388-DBC5-4E96-86F9-D62213A491FD}"/>
                      </a:ext>
                    </a:extLst>
                  </p:cNvPr>
                  <p:cNvSpPr/>
                  <p:nvPr/>
                </p:nvSpPr>
                <p:spPr>
                  <a:xfrm>
                    <a:off x="1595438" y="396240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67" name="Group 166">
                  <a:extLst>
                    <a:ext uri="{FF2B5EF4-FFF2-40B4-BE49-F238E27FC236}">
                      <a16:creationId xmlns:a16="http://schemas.microsoft.com/office/drawing/2014/main" id="{46F80DD5-B0A0-4DE5-8445-50FCC11F26D2}"/>
                    </a:ext>
                  </a:extLst>
                </p:cNvPr>
                <p:cNvGrpSpPr/>
                <p:nvPr/>
              </p:nvGrpSpPr>
              <p:grpSpPr>
                <a:xfrm>
                  <a:off x="5653087" y="3412331"/>
                  <a:ext cx="676275" cy="133350"/>
                  <a:chOff x="1052513" y="3924300"/>
                  <a:chExt cx="676275" cy="133350"/>
                </a:xfrm>
              </p:grpSpPr>
              <p:sp>
                <p:nvSpPr>
                  <p:cNvPr id="171" name="Rectangle 170">
                    <a:extLst>
                      <a:ext uri="{FF2B5EF4-FFF2-40B4-BE49-F238E27FC236}">
                        <a16:creationId xmlns:a16="http://schemas.microsoft.com/office/drawing/2014/main" id="{C4AD894E-9E8D-42CC-9B5E-A7C74051DC6D}"/>
                      </a:ext>
                    </a:extLst>
                  </p:cNvPr>
                  <p:cNvSpPr/>
                  <p:nvPr/>
                </p:nvSpPr>
                <p:spPr>
                  <a:xfrm>
                    <a:off x="1052513" y="392430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2" name="Rectangle 171">
                    <a:extLst>
                      <a:ext uri="{FF2B5EF4-FFF2-40B4-BE49-F238E27FC236}">
                        <a16:creationId xmlns:a16="http://schemas.microsoft.com/office/drawing/2014/main" id="{F496C23C-9269-499D-A558-73D7AC7314A9}"/>
                      </a:ext>
                    </a:extLst>
                  </p:cNvPr>
                  <p:cNvSpPr/>
                  <p:nvPr/>
                </p:nvSpPr>
                <p:spPr>
                  <a:xfrm>
                    <a:off x="1595438" y="396240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68" name="Group 167">
                  <a:extLst>
                    <a:ext uri="{FF2B5EF4-FFF2-40B4-BE49-F238E27FC236}">
                      <a16:creationId xmlns:a16="http://schemas.microsoft.com/office/drawing/2014/main" id="{5F9C0FD2-A681-4959-9401-46C376531F48}"/>
                    </a:ext>
                  </a:extLst>
                </p:cNvPr>
                <p:cNvGrpSpPr/>
                <p:nvPr/>
              </p:nvGrpSpPr>
              <p:grpSpPr>
                <a:xfrm>
                  <a:off x="5653087" y="3564731"/>
                  <a:ext cx="676275" cy="133350"/>
                  <a:chOff x="1052513" y="3924300"/>
                  <a:chExt cx="676275" cy="133350"/>
                </a:xfrm>
              </p:grpSpPr>
              <p:sp>
                <p:nvSpPr>
                  <p:cNvPr id="169" name="Rectangle 168">
                    <a:extLst>
                      <a:ext uri="{FF2B5EF4-FFF2-40B4-BE49-F238E27FC236}">
                        <a16:creationId xmlns:a16="http://schemas.microsoft.com/office/drawing/2014/main" id="{604897CA-9D3B-43B6-B30C-4ED77A19D498}"/>
                      </a:ext>
                    </a:extLst>
                  </p:cNvPr>
                  <p:cNvSpPr/>
                  <p:nvPr/>
                </p:nvSpPr>
                <p:spPr>
                  <a:xfrm>
                    <a:off x="1052513" y="392430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0" name="Rectangle 169">
                    <a:extLst>
                      <a:ext uri="{FF2B5EF4-FFF2-40B4-BE49-F238E27FC236}">
                        <a16:creationId xmlns:a16="http://schemas.microsoft.com/office/drawing/2014/main" id="{F28252A7-2062-4AF5-A9B8-26AE2546317E}"/>
                      </a:ext>
                    </a:extLst>
                  </p:cNvPr>
                  <p:cNvSpPr/>
                  <p:nvPr/>
                </p:nvSpPr>
                <p:spPr>
                  <a:xfrm>
                    <a:off x="1595438" y="396240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grpSp>
            <p:nvGrpSpPr>
              <p:cNvPr id="138" name="Group 137">
                <a:extLst>
                  <a:ext uri="{FF2B5EF4-FFF2-40B4-BE49-F238E27FC236}">
                    <a16:creationId xmlns:a16="http://schemas.microsoft.com/office/drawing/2014/main" id="{F1037733-761A-4447-8C86-D3D3F2CEEFA7}"/>
                  </a:ext>
                </a:extLst>
              </p:cNvPr>
              <p:cNvGrpSpPr/>
              <p:nvPr/>
            </p:nvGrpSpPr>
            <p:grpSpPr>
              <a:xfrm>
                <a:off x="6586541" y="3117055"/>
                <a:ext cx="385762" cy="209550"/>
                <a:chOff x="6605591" y="3155155"/>
                <a:chExt cx="385762" cy="209550"/>
              </a:xfrm>
            </p:grpSpPr>
            <p:sp>
              <p:nvSpPr>
                <p:cNvPr id="154" name="Rectangle 153">
                  <a:extLst>
                    <a:ext uri="{FF2B5EF4-FFF2-40B4-BE49-F238E27FC236}">
                      <a16:creationId xmlns:a16="http://schemas.microsoft.com/office/drawing/2014/main" id="{47D6105E-BAB9-4ED8-9BCF-B479C3C944BF}"/>
                    </a:ext>
                  </a:extLst>
                </p:cNvPr>
                <p:cNvSpPr/>
                <p:nvPr/>
              </p:nvSpPr>
              <p:spPr>
                <a:xfrm>
                  <a:off x="6605591" y="3155155"/>
                  <a:ext cx="80962" cy="209550"/>
                </a:xfrm>
                <a:prstGeom prst="rect">
                  <a:avLst/>
                </a:prstGeom>
                <a:solidFill>
                  <a:schemeClr val="tx1"/>
                </a:solidFill>
                <a:ln>
                  <a:solidFill>
                    <a:schemeClr val="tx1">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5" name="Rectangle 154">
                  <a:extLst>
                    <a:ext uri="{FF2B5EF4-FFF2-40B4-BE49-F238E27FC236}">
                      <a16:creationId xmlns:a16="http://schemas.microsoft.com/office/drawing/2014/main" id="{E13DDE31-C980-4148-BD7F-752FB2956026}"/>
                    </a:ext>
                  </a:extLst>
                </p:cNvPr>
                <p:cNvSpPr/>
                <p:nvPr/>
              </p:nvSpPr>
              <p:spPr>
                <a:xfrm>
                  <a:off x="6757991" y="3155155"/>
                  <a:ext cx="80962" cy="209550"/>
                </a:xfrm>
                <a:prstGeom prst="rect">
                  <a:avLst/>
                </a:prstGeom>
                <a:solidFill>
                  <a:schemeClr val="tx1"/>
                </a:solidFill>
                <a:ln>
                  <a:solidFill>
                    <a:schemeClr val="tx1">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6" name="Rectangle 155">
                  <a:extLst>
                    <a:ext uri="{FF2B5EF4-FFF2-40B4-BE49-F238E27FC236}">
                      <a16:creationId xmlns:a16="http://schemas.microsoft.com/office/drawing/2014/main" id="{5915B211-038F-41C9-BAAC-5ECC7BBDCACF}"/>
                    </a:ext>
                  </a:extLst>
                </p:cNvPr>
                <p:cNvSpPr/>
                <p:nvPr/>
              </p:nvSpPr>
              <p:spPr>
                <a:xfrm>
                  <a:off x="6910391" y="3155155"/>
                  <a:ext cx="80962" cy="209550"/>
                </a:xfrm>
                <a:prstGeom prst="rect">
                  <a:avLst/>
                </a:prstGeom>
                <a:solidFill>
                  <a:schemeClr val="tx1"/>
                </a:solidFill>
                <a:ln>
                  <a:solidFill>
                    <a:schemeClr val="tx1">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39" name="Group 138">
                <a:extLst>
                  <a:ext uri="{FF2B5EF4-FFF2-40B4-BE49-F238E27FC236}">
                    <a16:creationId xmlns:a16="http://schemas.microsoft.com/office/drawing/2014/main" id="{09AF6931-41CC-4F27-92E4-4959080E44A7}"/>
                  </a:ext>
                </a:extLst>
              </p:cNvPr>
              <p:cNvGrpSpPr/>
              <p:nvPr/>
            </p:nvGrpSpPr>
            <p:grpSpPr>
              <a:xfrm>
                <a:off x="6557960" y="5153022"/>
                <a:ext cx="1609733" cy="419100"/>
                <a:chOff x="4250527" y="4893466"/>
                <a:chExt cx="1609733" cy="419100"/>
              </a:xfrm>
            </p:grpSpPr>
            <p:grpSp>
              <p:nvGrpSpPr>
                <p:cNvPr id="140" name="Group 139">
                  <a:extLst>
                    <a:ext uri="{FF2B5EF4-FFF2-40B4-BE49-F238E27FC236}">
                      <a16:creationId xmlns:a16="http://schemas.microsoft.com/office/drawing/2014/main" id="{F5C42D37-9D17-42B3-AAE2-BD9A6A05B1EB}"/>
                    </a:ext>
                  </a:extLst>
                </p:cNvPr>
                <p:cNvGrpSpPr/>
                <p:nvPr/>
              </p:nvGrpSpPr>
              <p:grpSpPr>
                <a:xfrm>
                  <a:off x="4250527" y="4893466"/>
                  <a:ext cx="781049" cy="419100"/>
                  <a:chOff x="2774157" y="3855243"/>
                  <a:chExt cx="781049" cy="419100"/>
                </a:xfrm>
              </p:grpSpPr>
              <p:sp>
                <p:nvSpPr>
                  <p:cNvPr id="148" name="Rectangle 147">
                    <a:extLst>
                      <a:ext uri="{FF2B5EF4-FFF2-40B4-BE49-F238E27FC236}">
                        <a16:creationId xmlns:a16="http://schemas.microsoft.com/office/drawing/2014/main" id="{10FD044D-3130-4D21-B741-E0F938D93B63}"/>
                      </a:ext>
                    </a:extLst>
                  </p:cNvPr>
                  <p:cNvSpPr/>
                  <p:nvPr/>
                </p:nvSpPr>
                <p:spPr>
                  <a:xfrm>
                    <a:off x="2774157" y="3855243"/>
                    <a:ext cx="781049" cy="419100"/>
                  </a:xfrm>
                  <a:prstGeom prst="rect">
                    <a:avLst/>
                  </a:prstGeom>
                  <a:pattFill prst="pct50">
                    <a:fgClr>
                      <a:schemeClr val="tx1"/>
                    </a:fgClr>
                    <a:bgClr>
                      <a:schemeClr val="bg1"/>
                    </a:bgClr>
                  </a:patt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9" name="Rectangle 148">
                    <a:extLst>
                      <a:ext uri="{FF2B5EF4-FFF2-40B4-BE49-F238E27FC236}">
                        <a16:creationId xmlns:a16="http://schemas.microsoft.com/office/drawing/2014/main" id="{C530262D-EF63-4927-B9C7-01F1BF09FDF5}"/>
                      </a:ext>
                    </a:extLst>
                  </p:cNvPr>
                  <p:cNvSpPr/>
                  <p:nvPr/>
                </p:nvSpPr>
                <p:spPr>
                  <a:xfrm>
                    <a:off x="3345657" y="4093368"/>
                    <a:ext cx="161925" cy="133350"/>
                  </a:xfrm>
                  <a:prstGeom prst="rect">
                    <a:avLst/>
                  </a:prstGeom>
                  <a:solidFill>
                    <a:schemeClr val="tx1"/>
                  </a:solidFill>
                  <a:ln>
                    <a:solidFill>
                      <a:schemeClr val="tx1">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50" name="Group 149">
                    <a:extLst>
                      <a:ext uri="{FF2B5EF4-FFF2-40B4-BE49-F238E27FC236}">
                        <a16:creationId xmlns:a16="http://schemas.microsoft.com/office/drawing/2014/main" id="{83C95077-D85C-4CAC-A267-A59D4A1F6D1D}"/>
                      </a:ext>
                    </a:extLst>
                  </p:cNvPr>
                  <p:cNvGrpSpPr/>
                  <p:nvPr/>
                </p:nvGrpSpPr>
                <p:grpSpPr>
                  <a:xfrm>
                    <a:off x="3331367" y="3907630"/>
                    <a:ext cx="190500" cy="66675"/>
                    <a:chOff x="3452810" y="2045866"/>
                    <a:chExt cx="190500" cy="66675"/>
                  </a:xfrm>
                </p:grpSpPr>
                <p:sp>
                  <p:nvSpPr>
                    <p:cNvPr id="152" name="Rectangle 151">
                      <a:extLst>
                        <a:ext uri="{FF2B5EF4-FFF2-40B4-BE49-F238E27FC236}">
                          <a16:creationId xmlns:a16="http://schemas.microsoft.com/office/drawing/2014/main" id="{9629F419-6AC2-4889-AB9A-7277BB5A37A1}"/>
                        </a:ext>
                      </a:extLst>
                    </p:cNvPr>
                    <p:cNvSpPr/>
                    <p:nvPr/>
                  </p:nvSpPr>
                  <p:spPr>
                    <a:xfrm>
                      <a:off x="3567110" y="2045866"/>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3" name="Rectangle 152">
                      <a:extLst>
                        <a:ext uri="{FF2B5EF4-FFF2-40B4-BE49-F238E27FC236}">
                          <a16:creationId xmlns:a16="http://schemas.microsoft.com/office/drawing/2014/main" id="{896E3A65-2A1B-4167-955A-B3D41090946D}"/>
                        </a:ext>
                      </a:extLst>
                    </p:cNvPr>
                    <p:cNvSpPr/>
                    <p:nvPr/>
                  </p:nvSpPr>
                  <p:spPr>
                    <a:xfrm>
                      <a:off x="3452810" y="2045866"/>
                      <a:ext cx="76200" cy="66675"/>
                    </a:xfrm>
                    <a:prstGeom prst="rect">
                      <a:avLst/>
                    </a:prstGeom>
                    <a:solidFill>
                      <a:srgbClr val="00B05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51" name="Oval 150">
                    <a:extLst>
                      <a:ext uri="{FF2B5EF4-FFF2-40B4-BE49-F238E27FC236}">
                        <a16:creationId xmlns:a16="http://schemas.microsoft.com/office/drawing/2014/main" id="{114C2BFB-3BA4-4058-ACDD-B215CA58BF70}"/>
                      </a:ext>
                    </a:extLst>
                  </p:cNvPr>
                  <p:cNvSpPr/>
                  <p:nvPr/>
                </p:nvSpPr>
                <p:spPr>
                  <a:xfrm>
                    <a:off x="2850352" y="3907630"/>
                    <a:ext cx="371475" cy="342900"/>
                  </a:xfrm>
                  <a:prstGeom prst="ellipse">
                    <a:avLst/>
                  </a:prstGeom>
                  <a:pattFill prst="pct80">
                    <a:fgClr>
                      <a:schemeClr val="tx1"/>
                    </a:fgClr>
                    <a:bgClr>
                      <a:schemeClr val="bg1"/>
                    </a:bgClr>
                  </a:patt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41" name="Group 140">
                  <a:extLst>
                    <a:ext uri="{FF2B5EF4-FFF2-40B4-BE49-F238E27FC236}">
                      <a16:creationId xmlns:a16="http://schemas.microsoft.com/office/drawing/2014/main" id="{9CCB1A03-0623-4E22-BAC3-FBA742AF1FF6}"/>
                    </a:ext>
                  </a:extLst>
                </p:cNvPr>
                <p:cNvGrpSpPr/>
                <p:nvPr/>
              </p:nvGrpSpPr>
              <p:grpSpPr>
                <a:xfrm>
                  <a:off x="5079211" y="4893466"/>
                  <a:ext cx="781049" cy="419100"/>
                  <a:chOff x="2774157" y="3855243"/>
                  <a:chExt cx="781049" cy="419100"/>
                </a:xfrm>
              </p:grpSpPr>
              <p:sp>
                <p:nvSpPr>
                  <p:cNvPr id="142" name="Rectangle 141">
                    <a:extLst>
                      <a:ext uri="{FF2B5EF4-FFF2-40B4-BE49-F238E27FC236}">
                        <a16:creationId xmlns:a16="http://schemas.microsoft.com/office/drawing/2014/main" id="{0617661C-FD78-4E47-A339-518C3DA4D746}"/>
                      </a:ext>
                    </a:extLst>
                  </p:cNvPr>
                  <p:cNvSpPr/>
                  <p:nvPr/>
                </p:nvSpPr>
                <p:spPr>
                  <a:xfrm>
                    <a:off x="2774157" y="3855243"/>
                    <a:ext cx="781049" cy="419100"/>
                  </a:xfrm>
                  <a:prstGeom prst="rect">
                    <a:avLst/>
                  </a:prstGeom>
                  <a:pattFill prst="pct50">
                    <a:fgClr>
                      <a:schemeClr val="tx1"/>
                    </a:fgClr>
                    <a:bgClr>
                      <a:schemeClr val="bg1"/>
                    </a:bgClr>
                  </a:patt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3" name="Rectangle 142">
                    <a:extLst>
                      <a:ext uri="{FF2B5EF4-FFF2-40B4-BE49-F238E27FC236}">
                        <a16:creationId xmlns:a16="http://schemas.microsoft.com/office/drawing/2014/main" id="{C78C2366-A69C-441A-AD04-C86A4DD86915}"/>
                      </a:ext>
                    </a:extLst>
                  </p:cNvPr>
                  <p:cNvSpPr/>
                  <p:nvPr/>
                </p:nvSpPr>
                <p:spPr>
                  <a:xfrm>
                    <a:off x="3345657" y="4093368"/>
                    <a:ext cx="161925" cy="133350"/>
                  </a:xfrm>
                  <a:prstGeom prst="rect">
                    <a:avLst/>
                  </a:prstGeom>
                  <a:solidFill>
                    <a:schemeClr val="tx1"/>
                  </a:solidFill>
                  <a:ln>
                    <a:solidFill>
                      <a:schemeClr val="tx1">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44" name="Group 143">
                    <a:extLst>
                      <a:ext uri="{FF2B5EF4-FFF2-40B4-BE49-F238E27FC236}">
                        <a16:creationId xmlns:a16="http://schemas.microsoft.com/office/drawing/2014/main" id="{1FC563BB-BE31-49B1-A04C-DCB200DBFDC9}"/>
                      </a:ext>
                    </a:extLst>
                  </p:cNvPr>
                  <p:cNvGrpSpPr/>
                  <p:nvPr/>
                </p:nvGrpSpPr>
                <p:grpSpPr>
                  <a:xfrm>
                    <a:off x="3331367" y="3907630"/>
                    <a:ext cx="190500" cy="66675"/>
                    <a:chOff x="3452810" y="2045866"/>
                    <a:chExt cx="190500" cy="66675"/>
                  </a:xfrm>
                </p:grpSpPr>
                <p:sp>
                  <p:nvSpPr>
                    <p:cNvPr id="146" name="Rectangle 145">
                      <a:extLst>
                        <a:ext uri="{FF2B5EF4-FFF2-40B4-BE49-F238E27FC236}">
                          <a16:creationId xmlns:a16="http://schemas.microsoft.com/office/drawing/2014/main" id="{8804E897-F0F0-4006-B037-D96415595169}"/>
                        </a:ext>
                      </a:extLst>
                    </p:cNvPr>
                    <p:cNvSpPr/>
                    <p:nvPr/>
                  </p:nvSpPr>
                  <p:spPr>
                    <a:xfrm>
                      <a:off x="3567110" y="2045866"/>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7" name="Rectangle 146">
                      <a:extLst>
                        <a:ext uri="{FF2B5EF4-FFF2-40B4-BE49-F238E27FC236}">
                          <a16:creationId xmlns:a16="http://schemas.microsoft.com/office/drawing/2014/main" id="{B0076BB0-7399-4015-BDCD-88F5D552CBEB}"/>
                        </a:ext>
                      </a:extLst>
                    </p:cNvPr>
                    <p:cNvSpPr/>
                    <p:nvPr/>
                  </p:nvSpPr>
                  <p:spPr>
                    <a:xfrm>
                      <a:off x="3452810" y="2045866"/>
                      <a:ext cx="76200" cy="66675"/>
                    </a:xfrm>
                    <a:prstGeom prst="rect">
                      <a:avLst/>
                    </a:prstGeom>
                    <a:solidFill>
                      <a:srgbClr val="00B05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45" name="Oval 144">
                    <a:extLst>
                      <a:ext uri="{FF2B5EF4-FFF2-40B4-BE49-F238E27FC236}">
                        <a16:creationId xmlns:a16="http://schemas.microsoft.com/office/drawing/2014/main" id="{50A9ABCD-B0E6-46EA-84CF-18FF4483FE3D}"/>
                      </a:ext>
                    </a:extLst>
                  </p:cNvPr>
                  <p:cNvSpPr/>
                  <p:nvPr/>
                </p:nvSpPr>
                <p:spPr>
                  <a:xfrm>
                    <a:off x="2850352" y="3907630"/>
                    <a:ext cx="371475" cy="342900"/>
                  </a:xfrm>
                  <a:prstGeom prst="ellipse">
                    <a:avLst/>
                  </a:prstGeom>
                  <a:pattFill prst="pct80">
                    <a:fgClr>
                      <a:schemeClr val="tx1"/>
                    </a:fgClr>
                    <a:bgClr>
                      <a:schemeClr val="bg1"/>
                    </a:bgClr>
                  </a:patt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grpSp>
        <p:sp>
          <p:nvSpPr>
            <p:cNvPr id="135" name="TextBox 134"/>
            <p:cNvSpPr txBox="1"/>
            <p:nvPr/>
          </p:nvSpPr>
          <p:spPr>
            <a:xfrm>
              <a:off x="7265880" y="2646714"/>
              <a:ext cx="673389" cy="369332"/>
            </a:xfrm>
            <a:prstGeom prst="rect">
              <a:avLst/>
            </a:prstGeom>
            <a:noFill/>
          </p:spPr>
          <p:txBody>
            <a:bodyPr wrap="none" rtlCol="0">
              <a:spAutoFit/>
            </a:bodyPr>
            <a:lstStyle/>
            <a:p>
              <a:r>
                <a:rPr lang="en-US" dirty="0" smtClean="0">
                  <a:solidFill>
                    <a:srgbClr val="000E2F"/>
                  </a:solidFill>
                </a:rPr>
                <a:t>LDAP</a:t>
              </a:r>
              <a:endParaRPr lang="en-US" dirty="0">
                <a:solidFill>
                  <a:srgbClr val="000E2F"/>
                </a:solidFill>
              </a:endParaRPr>
            </a:p>
          </p:txBody>
        </p:sp>
      </p:grpSp>
      <p:grpSp>
        <p:nvGrpSpPr>
          <p:cNvPr id="680" name="Group 679"/>
          <p:cNvGrpSpPr/>
          <p:nvPr/>
        </p:nvGrpSpPr>
        <p:grpSpPr>
          <a:xfrm>
            <a:off x="1142179" y="3456873"/>
            <a:ext cx="628797" cy="1462145"/>
            <a:chOff x="1142179" y="3456873"/>
            <a:chExt cx="628797" cy="1462145"/>
          </a:xfrm>
        </p:grpSpPr>
        <p:grpSp>
          <p:nvGrpSpPr>
            <p:cNvPr id="193" name="Group 192">
              <a:extLst>
                <a:ext uri="{FF2B5EF4-FFF2-40B4-BE49-F238E27FC236}">
                  <a16:creationId xmlns:a16="http://schemas.microsoft.com/office/drawing/2014/main" id="{50B35F9D-F55A-49AC-9633-E78A480C2808}"/>
                </a:ext>
              </a:extLst>
            </p:cNvPr>
            <p:cNvGrpSpPr/>
            <p:nvPr/>
          </p:nvGrpSpPr>
          <p:grpSpPr>
            <a:xfrm>
              <a:off x="1142179" y="3456873"/>
              <a:ext cx="628797" cy="961123"/>
              <a:chOff x="6496053" y="3012281"/>
              <a:chExt cx="1733548" cy="2609850"/>
            </a:xfrm>
          </p:grpSpPr>
          <p:sp>
            <p:nvSpPr>
              <p:cNvPr id="194" name="Rectangle 193">
                <a:extLst>
                  <a:ext uri="{FF2B5EF4-FFF2-40B4-BE49-F238E27FC236}">
                    <a16:creationId xmlns:a16="http://schemas.microsoft.com/office/drawing/2014/main" id="{7C0B1793-966C-462E-B4D8-CEECFA388A03}"/>
                  </a:ext>
                </a:extLst>
              </p:cNvPr>
              <p:cNvSpPr/>
              <p:nvPr/>
            </p:nvSpPr>
            <p:spPr>
              <a:xfrm>
                <a:off x="6496053" y="3012281"/>
                <a:ext cx="1733548" cy="2609850"/>
              </a:xfrm>
              <a:prstGeom prst="rect">
                <a:avLst/>
              </a:prstGeom>
              <a:solidFill>
                <a:schemeClr val="tx2">
                  <a:lumMod val="50000"/>
                </a:schemeClr>
              </a:solidFill>
              <a:ln>
                <a:solidFill>
                  <a:schemeClr val="tx1"/>
                </a:solidFill>
              </a:ln>
              <a:effectLst>
                <a:outerShdw blurRad="50800" dist="50800" dir="5400000" algn="ctr" rotWithShape="0">
                  <a:schemeClr val="tx1">
                    <a:lumMod val="50000"/>
                    <a:lumOff val="50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195" name="Group 194">
                <a:extLst>
                  <a:ext uri="{FF2B5EF4-FFF2-40B4-BE49-F238E27FC236}">
                    <a16:creationId xmlns:a16="http://schemas.microsoft.com/office/drawing/2014/main" id="{CEADC8ED-88CE-4910-8211-9CC5150C3329}"/>
                  </a:ext>
                </a:extLst>
              </p:cNvPr>
              <p:cNvGrpSpPr/>
              <p:nvPr/>
            </p:nvGrpSpPr>
            <p:grpSpPr>
              <a:xfrm>
                <a:off x="7505699" y="3078955"/>
                <a:ext cx="676275" cy="1809750"/>
                <a:chOff x="5653087" y="1888331"/>
                <a:chExt cx="676275" cy="1809750"/>
              </a:xfrm>
            </p:grpSpPr>
            <p:grpSp>
              <p:nvGrpSpPr>
                <p:cNvPr id="215" name="Group 214">
                  <a:extLst>
                    <a:ext uri="{FF2B5EF4-FFF2-40B4-BE49-F238E27FC236}">
                      <a16:creationId xmlns:a16="http://schemas.microsoft.com/office/drawing/2014/main" id="{43CA7863-1336-46A8-8CE1-4247A4319929}"/>
                    </a:ext>
                  </a:extLst>
                </p:cNvPr>
                <p:cNvGrpSpPr/>
                <p:nvPr/>
              </p:nvGrpSpPr>
              <p:grpSpPr>
                <a:xfrm>
                  <a:off x="5653087" y="1888331"/>
                  <a:ext cx="676275" cy="133350"/>
                  <a:chOff x="5181600" y="1657350"/>
                  <a:chExt cx="676275" cy="133350"/>
                </a:xfrm>
              </p:grpSpPr>
              <p:sp>
                <p:nvSpPr>
                  <p:cNvPr id="249" name="Rectangle 248">
                    <a:extLst>
                      <a:ext uri="{FF2B5EF4-FFF2-40B4-BE49-F238E27FC236}">
                        <a16:creationId xmlns:a16="http://schemas.microsoft.com/office/drawing/2014/main" id="{0E39698C-E3E0-4B40-A769-F2130A35E87D}"/>
                      </a:ext>
                    </a:extLst>
                  </p:cNvPr>
                  <p:cNvSpPr/>
                  <p:nvPr/>
                </p:nvSpPr>
                <p:spPr>
                  <a:xfrm>
                    <a:off x="5181600" y="165735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0" name="Rectangle 249">
                    <a:extLst>
                      <a:ext uri="{FF2B5EF4-FFF2-40B4-BE49-F238E27FC236}">
                        <a16:creationId xmlns:a16="http://schemas.microsoft.com/office/drawing/2014/main" id="{CBE77290-3386-40AB-9C1E-DCB40A4FB40C}"/>
                      </a:ext>
                    </a:extLst>
                  </p:cNvPr>
                  <p:cNvSpPr/>
                  <p:nvPr/>
                </p:nvSpPr>
                <p:spPr>
                  <a:xfrm>
                    <a:off x="5724525" y="169545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16" name="Group 215">
                  <a:extLst>
                    <a:ext uri="{FF2B5EF4-FFF2-40B4-BE49-F238E27FC236}">
                      <a16:creationId xmlns:a16="http://schemas.microsoft.com/office/drawing/2014/main" id="{DF9A63C4-7AD7-45FA-A077-A101365F1F36}"/>
                    </a:ext>
                  </a:extLst>
                </p:cNvPr>
                <p:cNvGrpSpPr/>
                <p:nvPr/>
              </p:nvGrpSpPr>
              <p:grpSpPr>
                <a:xfrm>
                  <a:off x="5653087" y="2040731"/>
                  <a:ext cx="676275" cy="133350"/>
                  <a:chOff x="5181600" y="1657350"/>
                  <a:chExt cx="676275" cy="133350"/>
                </a:xfrm>
              </p:grpSpPr>
              <p:sp>
                <p:nvSpPr>
                  <p:cNvPr id="247" name="Rectangle 246">
                    <a:extLst>
                      <a:ext uri="{FF2B5EF4-FFF2-40B4-BE49-F238E27FC236}">
                        <a16:creationId xmlns:a16="http://schemas.microsoft.com/office/drawing/2014/main" id="{D5C2C3E7-4BC4-4222-902C-0E2F5425A396}"/>
                      </a:ext>
                    </a:extLst>
                  </p:cNvPr>
                  <p:cNvSpPr/>
                  <p:nvPr/>
                </p:nvSpPr>
                <p:spPr>
                  <a:xfrm>
                    <a:off x="5181600" y="165735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8" name="Rectangle 247">
                    <a:extLst>
                      <a:ext uri="{FF2B5EF4-FFF2-40B4-BE49-F238E27FC236}">
                        <a16:creationId xmlns:a16="http://schemas.microsoft.com/office/drawing/2014/main" id="{D7B68E46-0099-4D82-BE31-6F8457E4AE58}"/>
                      </a:ext>
                    </a:extLst>
                  </p:cNvPr>
                  <p:cNvSpPr/>
                  <p:nvPr/>
                </p:nvSpPr>
                <p:spPr>
                  <a:xfrm>
                    <a:off x="5724525" y="169545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17" name="Group 216">
                  <a:extLst>
                    <a:ext uri="{FF2B5EF4-FFF2-40B4-BE49-F238E27FC236}">
                      <a16:creationId xmlns:a16="http://schemas.microsoft.com/office/drawing/2014/main" id="{1AFDCA07-91C6-4EF4-8E43-05C5AFF6F3A4}"/>
                    </a:ext>
                  </a:extLst>
                </p:cNvPr>
                <p:cNvGrpSpPr/>
                <p:nvPr/>
              </p:nvGrpSpPr>
              <p:grpSpPr>
                <a:xfrm>
                  <a:off x="5653087" y="2193131"/>
                  <a:ext cx="676275" cy="133350"/>
                  <a:chOff x="5181600" y="1657350"/>
                  <a:chExt cx="676275" cy="133350"/>
                </a:xfrm>
              </p:grpSpPr>
              <p:sp>
                <p:nvSpPr>
                  <p:cNvPr id="245" name="Rectangle 244">
                    <a:extLst>
                      <a:ext uri="{FF2B5EF4-FFF2-40B4-BE49-F238E27FC236}">
                        <a16:creationId xmlns:a16="http://schemas.microsoft.com/office/drawing/2014/main" id="{8E91D52D-ED59-47D8-ABA3-BEBFA2073A85}"/>
                      </a:ext>
                    </a:extLst>
                  </p:cNvPr>
                  <p:cNvSpPr/>
                  <p:nvPr/>
                </p:nvSpPr>
                <p:spPr>
                  <a:xfrm>
                    <a:off x="5181600" y="165735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6" name="Rectangle 245">
                    <a:extLst>
                      <a:ext uri="{FF2B5EF4-FFF2-40B4-BE49-F238E27FC236}">
                        <a16:creationId xmlns:a16="http://schemas.microsoft.com/office/drawing/2014/main" id="{FE41A177-8AE5-4791-8B8E-97623792B8FE}"/>
                      </a:ext>
                    </a:extLst>
                  </p:cNvPr>
                  <p:cNvSpPr/>
                  <p:nvPr/>
                </p:nvSpPr>
                <p:spPr>
                  <a:xfrm>
                    <a:off x="5724525" y="169545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18" name="Group 217">
                  <a:extLst>
                    <a:ext uri="{FF2B5EF4-FFF2-40B4-BE49-F238E27FC236}">
                      <a16:creationId xmlns:a16="http://schemas.microsoft.com/office/drawing/2014/main" id="{2731905F-B058-4606-B717-31DE858FF720}"/>
                    </a:ext>
                  </a:extLst>
                </p:cNvPr>
                <p:cNvGrpSpPr/>
                <p:nvPr/>
              </p:nvGrpSpPr>
              <p:grpSpPr>
                <a:xfrm>
                  <a:off x="5653087" y="2345531"/>
                  <a:ext cx="676275" cy="133350"/>
                  <a:chOff x="5181600" y="1657350"/>
                  <a:chExt cx="676275" cy="133350"/>
                </a:xfrm>
              </p:grpSpPr>
              <p:sp>
                <p:nvSpPr>
                  <p:cNvPr id="243" name="Rectangle 242">
                    <a:extLst>
                      <a:ext uri="{FF2B5EF4-FFF2-40B4-BE49-F238E27FC236}">
                        <a16:creationId xmlns:a16="http://schemas.microsoft.com/office/drawing/2014/main" id="{4228FC3C-FE08-43AD-BAC5-1B906920F35C}"/>
                      </a:ext>
                    </a:extLst>
                  </p:cNvPr>
                  <p:cNvSpPr/>
                  <p:nvPr/>
                </p:nvSpPr>
                <p:spPr>
                  <a:xfrm>
                    <a:off x="5181600" y="165735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4" name="Rectangle 243">
                    <a:extLst>
                      <a:ext uri="{FF2B5EF4-FFF2-40B4-BE49-F238E27FC236}">
                        <a16:creationId xmlns:a16="http://schemas.microsoft.com/office/drawing/2014/main" id="{44063727-534B-46F7-91AE-5E5AC569255C}"/>
                      </a:ext>
                    </a:extLst>
                  </p:cNvPr>
                  <p:cNvSpPr/>
                  <p:nvPr/>
                </p:nvSpPr>
                <p:spPr>
                  <a:xfrm>
                    <a:off x="5724525" y="169545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19" name="Group 218">
                  <a:extLst>
                    <a:ext uri="{FF2B5EF4-FFF2-40B4-BE49-F238E27FC236}">
                      <a16:creationId xmlns:a16="http://schemas.microsoft.com/office/drawing/2014/main" id="{47D2B69D-A3CA-46E8-9A6C-628FB17F5FA6}"/>
                    </a:ext>
                  </a:extLst>
                </p:cNvPr>
                <p:cNvGrpSpPr/>
                <p:nvPr/>
              </p:nvGrpSpPr>
              <p:grpSpPr>
                <a:xfrm>
                  <a:off x="5653087" y="2497931"/>
                  <a:ext cx="676275" cy="133350"/>
                  <a:chOff x="5181600" y="1657350"/>
                  <a:chExt cx="676275" cy="133350"/>
                </a:xfrm>
              </p:grpSpPr>
              <p:sp>
                <p:nvSpPr>
                  <p:cNvPr id="241" name="Rectangle 240">
                    <a:extLst>
                      <a:ext uri="{FF2B5EF4-FFF2-40B4-BE49-F238E27FC236}">
                        <a16:creationId xmlns:a16="http://schemas.microsoft.com/office/drawing/2014/main" id="{500DEA51-E9A5-4EE0-B381-D02EDC906460}"/>
                      </a:ext>
                    </a:extLst>
                  </p:cNvPr>
                  <p:cNvSpPr/>
                  <p:nvPr/>
                </p:nvSpPr>
                <p:spPr>
                  <a:xfrm>
                    <a:off x="5181600" y="165735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2" name="Rectangle 241">
                    <a:extLst>
                      <a:ext uri="{FF2B5EF4-FFF2-40B4-BE49-F238E27FC236}">
                        <a16:creationId xmlns:a16="http://schemas.microsoft.com/office/drawing/2014/main" id="{87C193B9-CDAE-4471-83C8-98FAA9EE1306}"/>
                      </a:ext>
                    </a:extLst>
                  </p:cNvPr>
                  <p:cNvSpPr/>
                  <p:nvPr/>
                </p:nvSpPr>
                <p:spPr>
                  <a:xfrm>
                    <a:off x="5724525" y="169545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20" name="Group 219">
                  <a:extLst>
                    <a:ext uri="{FF2B5EF4-FFF2-40B4-BE49-F238E27FC236}">
                      <a16:creationId xmlns:a16="http://schemas.microsoft.com/office/drawing/2014/main" id="{1A546BFB-12E2-43FF-9805-BD617A344B87}"/>
                    </a:ext>
                  </a:extLst>
                </p:cNvPr>
                <p:cNvGrpSpPr/>
                <p:nvPr/>
              </p:nvGrpSpPr>
              <p:grpSpPr>
                <a:xfrm>
                  <a:off x="5653087" y="2650331"/>
                  <a:ext cx="676275" cy="133350"/>
                  <a:chOff x="5181600" y="1657350"/>
                  <a:chExt cx="676275" cy="133350"/>
                </a:xfrm>
              </p:grpSpPr>
              <p:sp>
                <p:nvSpPr>
                  <p:cNvPr id="239" name="Rectangle 238">
                    <a:extLst>
                      <a:ext uri="{FF2B5EF4-FFF2-40B4-BE49-F238E27FC236}">
                        <a16:creationId xmlns:a16="http://schemas.microsoft.com/office/drawing/2014/main" id="{026DDF0E-1FC6-4736-B3B3-E4F93B251AD4}"/>
                      </a:ext>
                    </a:extLst>
                  </p:cNvPr>
                  <p:cNvSpPr/>
                  <p:nvPr/>
                </p:nvSpPr>
                <p:spPr>
                  <a:xfrm>
                    <a:off x="5181600" y="165735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0" name="Rectangle 239">
                    <a:extLst>
                      <a:ext uri="{FF2B5EF4-FFF2-40B4-BE49-F238E27FC236}">
                        <a16:creationId xmlns:a16="http://schemas.microsoft.com/office/drawing/2014/main" id="{D3157EBB-D013-4FDA-ABE8-DD3CEB09518A}"/>
                      </a:ext>
                    </a:extLst>
                  </p:cNvPr>
                  <p:cNvSpPr/>
                  <p:nvPr/>
                </p:nvSpPr>
                <p:spPr>
                  <a:xfrm>
                    <a:off x="5724525" y="169545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21" name="Group 220">
                  <a:extLst>
                    <a:ext uri="{FF2B5EF4-FFF2-40B4-BE49-F238E27FC236}">
                      <a16:creationId xmlns:a16="http://schemas.microsoft.com/office/drawing/2014/main" id="{6C5F69DD-EA46-4007-AD5E-50AB2296E623}"/>
                    </a:ext>
                  </a:extLst>
                </p:cNvPr>
                <p:cNvGrpSpPr/>
                <p:nvPr/>
              </p:nvGrpSpPr>
              <p:grpSpPr>
                <a:xfrm>
                  <a:off x="5653087" y="2802731"/>
                  <a:ext cx="676275" cy="133350"/>
                  <a:chOff x="5181600" y="1657350"/>
                  <a:chExt cx="676275" cy="133350"/>
                </a:xfrm>
              </p:grpSpPr>
              <p:sp>
                <p:nvSpPr>
                  <p:cNvPr id="237" name="Rectangle 236">
                    <a:extLst>
                      <a:ext uri="{FF2B5EF4-FFF2-40B4-BE49-F238E27FC236}">
                        <a16:creationId xmlns:a16="http://schemas.microsoft.com/office/drawing/2014/main" id="{0514EB5C-9552-4D47-BF29-9B75A4889524}"/>
                      </a:ext>
                    </a:extLst>
                  </p:cNvPr>
                  <p:cNvSpPr/>
                  <p:nvPr/>
                </p:nvSpPr>
                <p:spPr>
                  <a:xfrm>
                    <a:off x="5181600" y="165735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8" name="Rectangle 237">
                    <a:extLst>
                      <a:ext uri="{FF2B5EF4-FFF2-40B4-BE49-F238E27FC236}">
                        <a16:creationId xmlns:a16="http://schemas.microsoft.com/office/drawing/2014/main" id="{8E824CA8-7390-4F7B-9E1D-D310700693AC}"/>
                      </a:ext>
                    </a:extLst>
                  </p:cNvPr>
                  <p:cNvSpPr/>
                  <p:nvPr/>
                </p:nvSpPr>
                <p:spPr>
                  <a:xfrm>
                    <a:off x="5724525" y="169545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22" name="Group 221">
                  <a:extLst>
                    <a:ext uri="{FF2B5EF4-FFF2-40B4-BE49-F238E27FC236}">
                      <a16:creationId xmlns:a16="http://schemas.microsoft.com/office/drawing/2014/main" id="{4532400D-1BF7-4F50-9278-45077C5C24F7}"/>
                    </a:ext>
                  </a:extLst>
                </p:cNvPr>
                <p:cNvGrpSpPr/>
                <p:nvPr/>
              </p:nvGrpSpPr>
              <p:grpSpPr>
                <a:xfrm>
                  <a:off x="5653087" y="2955131"/>
                  <a:ext cx="676275" cy="133350"/>
                  <a:chOff x="1052513" y="3924300"/>
                  <a:chExt cx="676275" cy="133350"/>
                </a:xfrm>
              </p:grpSpPr>
              <p:sp>
                <p:nvSpPr>
                  <p:cNvPr id="235" name="Rectangle 234">
                    <a:extLst>
                      <a:ext uri="{FF2B5EF4-FFF2-40B4-BE49-F238E27FC236}">
                        <a16:creationId xmlns:a16="http://schemas.microsoft.com/office/drawing/2014/main" id="{C12FE90D-7744-4573-8D65-16B1475E904B}"/>
                      </a:ext>
                    </a:extLst>
                  </p:cNvPr>
                  <p:cNvSpPr/>
                  <p:nvPr/>
                </p:nvSpPr>
                <p:spPr>
                  <a:xfrm>
                    <a:off x="1052513" y="392430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6" name="Rectangle 235">
                    <a:extLst>
                      <a:ext uri="{FF2B5EF4-FFF2-40B4-BE49-F238E27FC236}">
                        <a16:creationId xmlns:a16="http://schemas.microsoft.com/office/drawing/2014/main" id="{3D2624A4-118B-4B60-982E-FFA07AF6895F}"/>
                      </a:ext>
                    </a:extLst>
                  </p:cNvPr>
                  <p:cNvSpPr/>
                  <p:nvPr/>
                </p:nvSpPr>
                <p:spPr>
                  <a:xfrm>
                    <a:off x="1595438" y="396240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23" name="Group 222">
                  <a:extLst>
                    <a:ext uri="{FF2B5EF4-FFF2-40B4-BE49-F238E27FC236}">
                      <a16:creationId xmlns:a16="http://schemas.microsoft.com/office/drawing/2014/main" id="{9560DF4D-8AFC-4B0B-9C79-CB36A9564F63}"/>
                    </a:ext>
                  </a:extLst>
                </p:cNvPr>
                <p:cNvGrpSpPr/>
                <p:nvPr/>
              </p:nvGrpSpPr>
              <p:grpSpPr>
                <a:xfrm>
                  <a:off x="5653087" y="3107531"/>
                  <a:ext cx="676275" cy="133350"/>
                  <a:chOff x="1052513" y="3924300"/>
                  <a:chExt cx="676275" cy="133350"/>
                </a:xfrm>
              </p:grpSpPr>
              <p:sp>
                <p:nvSpPr>
                  <p:cNvPr id="233" name="Rectangle 232">
                    <a:extLst>
                      <a:ext uri="{FF2B5EF4-FFF2-40B4-BE49-F238E27FC236}">
                        <a16:creationId xmlns:a16="http://schemas.microsoft.com/office/drawing/2014/main" id="{F4F93E11-FA87-4270-AE79-C6C8298BDBE7}"/>
                      </a:ext>
                    </a:extLst>
                  </p:cNvPr>
                  <p:cNvSpPr/>
                  <p:nvPr/>
                </p:nvSpPr>
                <p:spPr>
                  <a:xfrm>
                    <a:off x="1052513" y="392430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4" name="Rectangle 233">
                    <a:extLst>
                      <a:ext uri="{FF2B5EF4-FFF2-40B4-BE49-F238E27FC236}">
                        <a16:creationId xmlns:a16="http://schemas.microsoft.com/office/drawing/2014/main" id="{42721DA7-0F6C-4F47-908D-C82C72FF1288}"/>
                      </a:ext>
                    </a:extLst>
                  </p:cNvPr>
                  <p:cNvSpPr/>
                  <p:nvPr/>
                </p:nvSpPr>
                <p:spPr>
                  <a:xfrm>
                    <a:off x="1595438" y="396240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24" name="Group 223">
                  <a:extLst>
                    <a:ext uri="{FF2B5EF4-FFF2-40B4-BE49-F238E27FC236}">
                      <a16:creationId xmlns:a16="http://schemas.microsoft.com/office/drawing/2014/main" id="{33ACFF90-E0B3-417A-BDF5-9B9D8767FD8F}"/>
                    </a:ext>
                  </a:extLst>
                </p:cNvPr>
                <p:cNvGrpSpPr/>
                <p:nvPr/>
              </p:nvGrpSpPr>
              <p:grpSpPr>
                <a:xfrm>
                  <a:off x="5653087" y="3259931"/>
                  <a:ext cx="676275" cy="133350"/>
                  <a:chOff x="1052513" y="3924300"/>
                  <a:chExt cx="676275" cy="133350"/>
                </a:xfrm>
              </p:grpSpPr>
              <p:sp>
                <p:nvSpPr>
                  <p:cNvPr id="231" name="Rectangle 230">
                    <a:extLst>
                      <a:ext uri="{FF2B5EF4-FFF2-40B4-BE49-F238E27FC236}">
                        <a16:creationId xmlns:a16="http://schemas.microsoft.com/office/drawing/2014/main" id="{629087E4-8083-4E85-BE62-5907324002EC}"/>
                      </a:ext>
                    </a:extLst>
                  </p:cNvPr>
                  <p:cNvSpPr/>
                  <p:nvPr/>
                </p:nvSpPr>
                <p:spPr>
                  <a:xfrm>
                    <a:off x="1052513" y="392430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2" name="Rectangle 231">
                    <a:extLst>
                      <a:ext uri="{FF2B5EF4-FFF2-40B4-BE49-F238E27FC236}">
                        <a16:creationId xmlns:a16="http://schemas.microsoft.com/office/drawing/2014/main" id="{BDF1A388-DBC5-4E96-86F9-D62213A491FD}"/>
                      </a:ext>
                    </a:extLst>
                  </p:cNvPr>
                  <p:cNvSpPr/>
                  <p:nvPr/>
                </p:nvSpPr>
                <p:spPr>
                  <a:xfrm>
                    <a:off x="1595438" y="396240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25" name="Group 224">
                  <a:extLst>
                    <a:ext uri="{FF2B5EF4-FFF2-40B4-BE49-F238E27FC236}">
                      <a16:creationId xmlns:a16="http://schemas.microsoft.com/office/drawing/2014/main" id="{46F80DD5-B0A0-4DE5-8445-50FCC11F26D2}"/>
                    </a:ext>
                  </a:extLst>
                </p:cNvPr>
                <p:cNvGrpSpPr/>
                <p:nvPr/>
              </p:nvGrpSpPr>
              <p:grpSpPr>
                <a:xfrm>
                  <a:off x="5653087" y="3412331"/>
                  <a:ext cx="676275" cy="133350"/>
                  <a:chOff x="1052513" y="3924300"/>
                  <a:chExt cx="676275" cy="133350"/>
                </a:xfrm>
              </p:grpSpPr>
              <p:sp>
                <p:nvSpPr>
                  <p:cNvPr id="229" name="Rectangle 228">
                    <a:extLst>
                      <a:ext uri="{FF2B5EF4-FFF2-40B4-BE49-F238E27FC236}">
                        <a16:creationId xmlns:a16="http://schemas.microsoft.com/office/drawing/2014/main" id="{C4AD894E-9E8D-42CC-9B5E-A7C74051DC6D}"/>
                      </a:ext>
                    </a:extLst>
                  </p:cNvPr>
                  <p:cNvSpPr/>
                  <p:nvPr/>
                </p:nvSpPr>
                <p:spPr>
                  <a:xfrm>
                    <a:off x="1052513" y="392430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0" name="Rectangle 229">
                    <a:extLst>
                      <a:ext uri="{FF2B5EF4-FFF2-40B4-BE49-F238E27FC236}">
                        <a16:creationId xmlns:a16="http://schemas.microsoft.com/office/drawing/2014/main" id="{F496C23C-9269-499D-A558-73D7AC7314A9}"/>
                      </a:ext>
                    </a:extLst>
                  </p:cNvPr>
                  <p:cNvSpPr/>
                  <p:nvPr/>
                </p:nvSpPr>
                <p:spPr>
                  <a:xfrm>
                    <a:off x="1595438" y="396240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26" name="Group 225">
                  <a:extLst>
                    <a:ext uri="{FF2B5EF4-FFF2-40B4-BE49-F238E27FC236}">
                      <a16:creationId xmlns:a16="http://schemas.microsoft.com/office/drawing/2014/main" id="{5F9C0FD2-A681-4959-9401-46C376531F48}"/>
                    </a:ext>
                  </a:extLst>
                </p:cNvPr>
                <p:cNvGrpSpPr/>
                <p:nvPr/>
              </p:nvGrpSpPr>
              <p:grpSpPr>
                <a:xfrm>
                  <a:off x="5653087" y="3564731"/>
                  <a:ext cx="676275" cy="133350"/>
                  <a:chOff x="1052513" y="3924300"/>
                  <a:chExt cx="676275" cy="133350"/>
                </a:xfrm>
              </p:grpSpPr>
              <p:sp>
                <p:nvSpPr>
                  <p:cNvPr id="227" name="Rectangle 226">
                    <a:extLst>
                      <a:ext uri="{FF2B5EF4-FFF2-40B4-BE49-F238E27FC236}">
                        <a16:creationId xmlns:a16="http://schemas.microsoft.com/office/drawing/2014/main" id="{604897CA-9D3B-43B6-B30C-4ED77A19D498}"/>
                      </a:ext>
                    </a:extLst>
                  </p:cNvPr>
                  <p:cNvSpPr/>
                  <p:nvPr/>
                </p:nvSpPr>
                <p:spPr>
                  <a:xfrm>
                    <a:off x="1052513" y="392430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8" name="Rectangle 227">
                    <a:extLst>
                      <a:ext uri="{FF2B5EF4-FFF2-40B4-BE49-F238E27FC236}">
                        <a16:creationId xmlns:a16="http://schemas.microsoft.com/office/drawing/2014/main" id="{F28252A7-2062-4AF5-A9B8-26AE2546317E}"/>
                      </a:ext>
                    </a:extLst>
                  </p:cNvPr>
                  <p:cNvSpPr/>
                  <p:nvPr/>
                </p:nvSpPr>
                <p:spPr>
                  <a:xfrm>
                    <a:off x="1595438" y="396240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grpSp>
            <p:nvGrpSpPr>
              <p:cNvPr id="196" name="Group 195">
                <a:extLst>
                  <a:ext uri="{FF2B5EF4-FFF2-40B4-BE49-F238E27FC236}">
                    <a16:creationId xmlns:a16="http://schemas.microsoft.com/office/drawing/2014/main" id="{F1037733-761A-4447-8C86-D3D3F2CEEFA7}"/>
                  </a:ext>
                </a:extLst>
              </p:cNvPr>
              <p:cNvGrpSpPr/>
              <p:nvPr/>
            </p:nvGrpSpPr>
            <p:grpSpPr>
              <a:xfrm>
                <a:off x="6586541" y="3117055"/>
                <a:ext cx="385762" cy="209550"/>
                <a:chOff x="6605591" y="3155155"/>
                <a:chExt cx="385762" cy="209550"/>
              </a:xfrm>
            </p:grpSpPr>
            <p:sp>
              <p:nvSpPr>
                <p:cNvPr id="212" name="Rectangle 211">
                  <a:extLst>
                    <a:ext uri="{FF2B5EF4-FFF2-40B4-BE49-F238E27FC236}">
                      <a16:creationId xmlns:a16="http://schemas.microsoft.com/office/drawing/2014/main" id="{47D6105E-BAB9-4ED8-9BCF-B479C3C944BF}"/>
                    </a:ext>
                  </a:extLst>
                </p:cNvPr>
                <p:cNvSpPr/>
                <p:nvPr/>
              </p:nvSpPr>
              <p:spPr>
                <a:xfrm>
                  <a:off x="6605591" y="3155155"/>
                  <a:ext cx="80962" cy="209550"/>
                </a:xfrm>
                <a:prstGeom prst="rect">
                  <a:avLst/>
                </a:prstGeom>
                <a:solidFill>
                  <a:schemeClr val="tx1"/>
                </a:solidFill>
                <a:ln>
                  <a:solidFill>
                    <a:schemeClr val="tx1">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3" name="Rectangle 212">
                  <a:extLst>
                    <a:ext uri="{FF2B5EF4-FFF2-40B4-BE49-F238E27FC236}">
                      <a16:creationId xmlns:a16="http://schemas.microsoft.com/office/drawing/2014/main" id="{E13DDE31-C980-4148-BD7F-752FB2956026}"/>
                    </a:ext>
                  </a:extLst>
                </p:cNvPr>
                <p:cNvSpPr/>
                <p:nvPr/>
              </p:nvSpPr>
              <p:spPr>
                <a:xfrm>
                  <a:off x="6757991" y="3155155"/>
                  <a:ext cx="80962" cy="209550"/>
                </a:xfrm>
                <a:prstGeom prst="rect">
                  <a:avLst/>
                </a:prstGeom>
                <a:solidFill>
                  <a:schemeClr val="tx1"/>
                </a:solidFill>
                <a:ln>
                  <a:solidFill>
                    <a:schemeClr val="tx1">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4" name="Rectangle 213">
                  <a:extLst>
                    <a:ext uri="{FF2B5EF4-FFF2-40B4-BE49-F238E27FC236}">
                      <a16:creationId xmlns:a16="http://schemas.microsoft.com/office/drawing/2014/main" id="{5915B211-038F-41C9-BAAC-5ECC7BBDCACF}"/>
                    </a:ext>
                  </a:extLst>
                </p:cNvPr>
                <p:cNvSpPr/>
                <p:nvPr/>
              </p:nvSpPr>
              <p:spPr>
                <a:xfrm>
                  <a:off x="6910391" y="3155155"/>
                  <a:ext cx="80962" cy="209550"/>
                </a:xfrm>
                <a:prstGeom prst="rect">
                  <a:avLst/>
                </a:prstGeom>
                <a:solidFill>
                  <a:schemeClr val="tx1"/>
                </a:solidFill>
                <a:ln>
                  <a:solidFill>
                    <a:schemeClr val="tx1">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97" name="Group 196">
                <a:extLst>
                  <a:ext uri="{FF2B5EF4-FFF2-40B4-BE49-F238E27FC236}">
                    <a16:creationId xmlns:a16="http://schemas.microsoft.com/office/drawing/2014/main" id="{09AF6931-41CC-4F27-92E4-4959080E44A7}"/>
                  </a:ext>
                </a:extLst>
              </p:cNvPr>
              <p:cNvGrpSpPr/>
              <p:nvPr/>
            </p:nvGrpSpPr>
            <p:grpSpPr>
              <a:xfrm>
                <a:off x="6557960" y="5153022"/>
                <a:ext cx="1609733" cy="419100"/>
                <a:chOff x="4250527" y="4893466"/>
                <a:chExt cx="1609733" cy="419100"/>
              </a:xfrm>
            </p:grpSpPr>
            <p:grpSp>
              <p:nvGrpSpPr>
                <p:cNvPr id="198" name="Group 197">
                  <a:extLst>
                    <a:ext uri="{FF2B5EF4-FFF2-40B4-BE49-F238E27FC236}">
                      <a16:creationId xmlns:a16="http://schemas.microsoft.com/office/drawing/2014/main" id="{F5C42D37-9D17-42B3-AAE2-BD9A6A05B1EB}"/>
                    </a:ext>
                  </a:extLst>
                </p:cNvPr>
                <p:cNvGrpSpPr/>
                <p:nvPr/>
              </p:nvGrpSpPr>
              <p:grpSpPr>
                <a:xfrm>
                  <a:off x="4250527" y="4893466"/>
                  <a:ext cx="781049" cy="419100"/>
                  <a:chOff x="2774157" y="3855243"/>
                  <a:chExt cx="781049" cy="419100"/>
                </a:xfrm>
              </p:grpSpPr>
              <p:sp>
                <p:nvSpPr>
                  <p:cNvPr id="206" name="Rectangle 205">
                    <a:extLst>
                      <a:ext uri="{FF2B5EF4-FFF2-40B4-BE49-F238E27FC236}">
                        <a16:creationId xmlns:a16="http://schemas.microsoft.com/office/drawing/2014/main" id="{10FD044D-3130-4D21-B741-E0F938D93B63}"/>
                      </a:ext>
                    </a:extLst>
                  </p:cNvPr>
                  <p:cNvSpPr/>
                  <p:nvPr/>
                </p:nvSpPr>
                <p:spPr>
                  <a:xfrm>
                    <a:off x="2774157" y="3855243"/>
                    <a:ext cx="781049" cy="419100"/>
                  </a:xfrm>
                  <a:prstGeom prst="rect">
                    <a:avLst/>
                  </a:prstGeom>
                  <a:pattFill prst="pct50">
                    <a:fgClr>
                      <a:schemeClr val="tx1"/>
                    </a:fgClr>
                    <a:bgClr>
                      <a:schemeClr val="bg1"/>
                    </a:bgClr>
                  </a:patt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7" name="Rectangle 206">
                    <a:extLst>
                      <a:ext uri="{FF2B5EF4-FFF2-40B4-BE49-F238E27FC236}">
                        <a16:creationId xmlns:a16="http://schemas.microsoft.com/office/drawing/2014/main" id="{C530262D-EF63-4927-B9C7-01F1BF09FDF5}"/>
                      </a:ext>
                    </a:extLst>
                  </p:cNvPr>
                  <p:cNvSpPr/>
                  <p:nvPr/>
                </p:nvSpPr>
                <p:spPr>
                  <a:xfrm>
                    <a:off x="3345657" y="4093368"/>
                    <a:ext cx="161925" cy="133350"/>
                  </a:xfrm>
                  <a:prstGeom prst="rect">
                    <a:avLst/>
                  </a:prstGeom>
                  <a:solidFill>
                    <a:schemeClr val="tx1"/>
                  </a:solidFill>
                  <a:ln>
                    <a:solidFill>
                      <a:schemeClr val="tx1">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08" name="Group 207">
                    <a:extLst>
                      <a:ext uri="{FF2B5EF4-FFF2-40B4-BE49-F238E27FC236}">
                        <a16:creationId xmlns:a16="http://schemas.microsoft.com/office/drawing/2014/main" id="{83C95077-D85C-4CAC-A267-A59D4A1F6D1D}"/>
                      </a:ext>
                    </a:extLst>
                  </p:cNvPr>
                  <p:cNvGrpSpPr/>
                  <p:nvPr/>
                </p:nvGrpSpPr>
                <p:grpSpPr>
                  <a:xfrm>
                    <a:off x="3331367" y="3907630"/>
                    <a:ext cx="190500" cy="66675"/>
                    <a:chOff x="3452810" y="2045866"/>
                    <a:chExt cx="190500" cy="66675"/>
                  </a:xfrm>
                </p:grpSpPr>
                <p:sp>
                  <p:nvSpPr>
                    <p:cNvPr id="210" name="Rectangle 209">
                      <a:extLst>
                        <a:ext uri="{FF2B5EF4-FFF2-40B4-BE49-F238E27FC236}">
                          <a16:creationId xmlns:a16="http://schemas.microsoft.com/office/drawing/2014/main" id="{9629F419-6AC2-4889-AB9A-7277BB5A37A1}"/>
                        </a:ext>
                      </a:extLst>
                    </p:cNvPr>
                    <p:cNvSpPr/>
                    <p:nvPr/>
                  </p:nvSpPr>
                  <p:spPr>
                    <a:xfrm>
                      <a:off x="3567110" y="2045866"/>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1" name="Rectangle 210">
                      <a:extLst>
                        <a:ext uri="{FF2B5EF4-FFF2-40B4-BE49-F238E27FC236}">
                          <a16:creationId xmlns:a16="http://schemas.microsoft.com/office/drawing/2014/main" id="{896E3A65-2A1B-4167-955A-B3D41090946D}"/>
                        </a:ext>
                      </a:extLst>
                    </p:cNvPr>
                    <p:cNvSpPr/>
                    <p:nvPr/>
                  </p:nvSpPr>
                  <p:spPr>
                    <a:xfrm>
                      <a:off x="3452810" y="2045866"/>
                      <a:ext cx="76200" cy="66675"/>
                    </a:xfrm>
                    <a:prstGeom prst="rect">
                      <a:avLst/>
                    </a:prstGeom>
                    <a:solidFill>
                      <a:srgbClr val="00B05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09" name="Oval 208">
                    <a:extLst>
                      <a:ext uri="{FF2B5EF4-FFF2-40B4-BE49-F238E27FC236}">
                        <a16:creationId xmlns:a16="http://schemas.microsoft.com/office/drawing/2014/main" id="{114C2BFB-3BA4-4058-ACDD-B215CA58BF70}"/>
                      </a:ext>
                    </a:extLst>
                  </p:cNvPr>
                  <p:cNvSpPr/>
                  <p:nvPr/>
                </p:nvSpPr>
                <p:spPr>
                  <a:xfrm>
                    <a:off x="2850352" y="3907630"/>
                    <a:ext cx="371475" cy="342900"/>
                  </a:xfrm>
                  <a:prstGeom prst="ellipse">
                    <a:avLst/>
                  </a:prstGeom>
                  <a:pattFill prst="pct80">
                    <a:fgClr>
                      <a:schemeClr val="tx1"/>
                    </a:fgClr>
                    <a:bgClr>
                      <a:schemeClr val="bg1"/>
                    </a:bgClr>
                  </a:patt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99" name="Group 198">
                  <a:extLst>
                    <a:ext uri="{FF2B5EF4-FFF2-40B4-BE49-F238E27FC236}">
                      <a16:creationId xmlns:a16="http://schemas.microsoft.com/office/drawing/2014/main" id="{9CCB1A03-0623-4E22-BAC3-FBA742AF1FF6}"/>
                    </a:ext>
                  </a:extLst>
                </p:cNvPr>
                <p:cNvGrpSpPr/>
                <p:nvPr/>
              </p:nvGrpSpPr>
              <p:grpSpPr>
                <a:xfrm>
                  <a:off x="5079211" y="4893466"/>
                  <a:ext cx="781049" cy="419100"/>
                  <a:chOff x="2774157" y="3855243"/>
                  <a:chExt cx="781049" cy="419100"/>
                </a:xfrm>
              </p:grpSpPr>
              <p:sp>
                <p:nvSpPr>
                  <p:cNvPr id="200" name="Rectangle 199">
                    <a:extLst>
                      <a:ext uri="{FF2B5EF4-FFF2-40B4-BE49-F238E27FC236}">
                        <a16:creationId xmlns:a16="http://schemas.microsoft.com/office/drawing/2014/main" id="{0617661C-FD78-4E47-A339-518C3DA4D746}"/>
                      </a:ext>
                    </a:extLst>
                  </p:cNvPr>
                  <p:cNvSpPr/>
                  <p:nvPr/>
                </p:nvSpPr>
                <p:spPr>
                  <a:xfrm>
                    <a:off x="2774157" y="3855243"/>
                    <a:ext cx="781049" cy="419100"/>
                  </a:xfrm>
                  <a:prstGeom prst="rect">
                    <a:avLst/>
                  </a:prstGeom>
                  <a:pattFill prst="pct50">
                    <a:fgClr>
                      <a:schemeClr val="tx1"/>
                    </a:fgClr>
                    <a:bgClr>
                      <a:schemeClr val="bg1"/>
                    </a:bgClr>
                  </a:patt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1" name="Rectangle 200">
                    <a:extLst>
                      <a:ext uri="{FF2B5EF4-FFF2-40B4-BE49-F238E27FC236}">
                        <a16:creationId xmlns:a16="http://schemas.microsoft.com/office/drawing/2014/main" id="{C78C2366-A69C-441A-AD04-C86A4DD86915}"/>
                      </a:ext>
                    </a:extLst>
                  </p:cNvPr>
                  <p:cNvSpPr/>
                  <p:nvPr/>
                </p:nvSpPr>
                <p:spPr>
                  <a:xfrm>
                    <a:off x="3345657" y="4093368"/>
                    <a:ext cx="161925" cy="133350"/>
                  </a:xfrm>
                  <a:prstGeom prst="rect">
                    <a:avLst/>
                  </a:prstGeom>
                  <a:solidFill>
                    <a:schemeClr val="tx1"/>
                  </a:solidFill>
                  <a:ln>
                    <a:solidFill>
                      <a:schemeClr val="tx1">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02" name="Group 201">
                    <a:extLst>
                      <a:ext uri="{FF2B5EF4-FFF2-40B4-BE49-F238E27FC236}">
                        <a16:creationId xmlns:a16="http://schemas.microsoft.com/office/drawing/2014/main" id="{1FC563BB-BE31-49B1-A04C-DCB200DBFDC9}"/>
                      </a:ext>
                    </a:extLst>
                  </p:cNvPr>
                  <p:cNvGrpSpPr/>
                  <p:nvPr/>
                </p:nvGrpSpPr>
                <p:grpSpPr>
                  <a:xfrm>
                    <a:off x="3331367" y="3907630"/>
                    <a:ext cx="190500" cy="66675"/>
                    <a:chOff x="3452810" y="2045866"/>
                    <a:chExt cx="190500" cy="66675"/>
                  </a:xfrm>
                </p:grpSpPr>
                <p:sp>
                  <p:nvSpPr>
                    <p:cNvPr id="204" name="Rectangle 203">
                      <a:extLst>
                        <a:ext uri="{FF2B5EF4-FFF2-40B4-BE49-F238E27FC236}">
                          <a16:creationId xmlns:a16="http://schemas.microsoft.com/office/drawing/2014/main" id="{8804E897-F0F0-4006-B037-D96415595169}"/>
                        </a:ext>
                      </a:extLst>
                    </p:cNvPr>
                    <p:cNvSpPr/>
                    <p:nvPr/>
                  </p:nvSpPr>
                  <p:spPr>
                    <a:xfrm>
                      <a:off x="3567110" y="2045866"/>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5" name="Rectangle 204">
                      <a:extLst>
                        <a:ext uri="{FF2B5EF4-FFF2-40B4-BE49-F238E27FC236}">
                          <a16:creationId xmlns:a16="http://schemas.microsoft.com/office/drawing/2014/main" id="{B0076BB0-7399-4015-BDCD-88F5D552CBEB}"/>
                        </a:ext>
                      </a:extLst>
                    </p:cNvPr>
                    <p:cNvSpPr/>
                    <p:nvPr/>
                  </p:nvSpPr>
                  <p:spPr>
                    <a:xfrm>
                      <a:off x="3452810" y="2045866"/>
                      <a:ext cx="76200" cy="66675"/>
                    </a:xfrm>
                    <a:prstGeom prst="rect">
                      <a:avLst/>
                    </a:prstGeom>
                    <a:solidFill>
                      <a:srgbClr val="00B05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03" name="Oval 202">
                    <a:extLst>
                      <a:ext uri="{FF2B5EF4-FFF2-40B4-BE49-F238E27FC236}">
                        <a16:creationId xmlns:a16="http://schemas.microsoft.com/office/drawing/2014/main" id="{50A9ABCD-B0E6-46EA-84CF-18FF4483FE3D}"/>
                      </a:ext>
                    </a:extLst>
                  </p:cNvPr>
                  <p:cNvSpPr/>
                  <p:nvPr/>
                </p:nvSpPr>
                <p:spPr>
                  <a:xfrm>
                    <a:off x="2850352" y="3907630"/>
                    <a:ext cx="371475" cy="342900"/>
                  </a:xfrm>
                  <a:prstGeom prst="ellipse">
                    <a:avLst/>
                  </a:prstGeom>
                  <a:pattFill prst="pct80">
                    <a:fgClr>
                      <a:schemeClr val="tx1"/>
                    </a:fgClr>
                    <a:bgClr>
                      <a:schemeClr val="bg1"/>
                    </a:bgClr>
                  </a:patt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grpSp>
        <p:sp>
          <p:nvSpPr>
            <p:cNvPr id="251" name="TextBox 250"/>
            <p:cNvSpPr txBox="1"/>
            <p:nvPr/>
          </p:nvSpPr>
          <p:spPr>
            <a:xfrm>
              <a:off x="1226386" y="4549686"/>
              <a:ext cx="460382" cy="369332"/>
            </a:xfrm>
            <a:prstGeom prst="rect">
              <a:avLst/>
            </a:prstGeom>
            <a:noFill/>
          </p:spPr>
          <p:txBody>
            <a:bodyPr wrap="none" rtlCol="0">
              <a:spAutoFit/>
            </a:bodyPr>
            <a:lstStyle/>
            <a:p>
              <a:r>
                <a:rPr lang="en-US" dirty="0" smtClean="0">
                  <a:solidFill>
                    <a:srgbClr val="000E2F"/>
                  </a:solidFill>
                </a:rPr>
                <a:t>AD</a:t>
              </a:r>
              <a:endParaRPr lang="en-US" dirty="0">
                <a:solidFill>
                  <a:srgbClr val="000E2F"/>
                </a:solidFill>
              </a:endParaRPr>
            </a:p>
          </p:txBody>
        </p:sp>
      </p:grpSp>
      <p:grpSp>
        <p:nvGrpSpPr>
          <p:cNvPr id="678" name="Group 677"/>
          <p:cNvGrpSpPr/>
          <p:nvPr/>
        </p:nvGrpSpPr>
        <p:grpSpPr>
          <a:xfrm>
            <a:off x="5654602" y="1543468"/>
            <a:ext cx="895502" cy="1472578"/>
            <a:chOff x="5654602" y="1543468"/>
            <a:chExt cx="895502" cy="1472578"/>
          </a:xfrm>
        </p:grpSpPr>
        <p:grpSp>
          <p:nvGrpSpPr>
            <p:cNvPr id="252" name="Group 251">
              <a:extLst>
                <a:ext uri="{FF2B5EF4-FFF2-40B4-BE49-F238E27FC236}">
                  <a16:creationId xmlns:a16="http://schemas.microsoft.com/office/drawing/2014/main" id="{50B35F9D-F55A-49AC-9633-E78A480C2808}"/>
                </a:ext>
              </a:extLst>
            </p:cNvPr>
            <p:cNvGrpSpPr/>
            <p:nvPr/>
          </p:nvGrpSpPr>
          <p:grpSpPr>
            <a:xfrm>
              <a:off x="5751677" y="1543468"/>
              <a:ext cx="628797" cy="961123"/>
              <a:chOff x="6496053" y="3012281"/>
              <a:chExt cx="1733548" cy="2609850"/>
            </a:xfrm>
          </p:grpSpPr>
          <p:sp>
            <p:nvSpPr>
              <p:cNvPr id="253" name="Rectangle 252">
                <a:extLst>
                  <a:ext uri="{FF2B5EF4-FFF2-40B4-BE49-F238E27FC236}">
                    <a16:creationId xmlns:a16="http://schemas.microsoft.com/office/drawing/2014/main" id="{7C0B1793-966C-462E-B4D8-CEECFA388A03}"/>
                  </a:ext>
                </a:extLst>
              </p:cNvPr>
              <p:cNvSpPr/>
              <p:nvPr/>
            </p:nvSpPr>
            <p:spPr>
              <a:xfrm>
                <a:off x="6496053" y="3012281"/>
                <a:ext cx="1733548" cy="2609850"/>
              </a:xfrm>
              <a:prstGeom prst="rect">
                <a:avLst/>
              </a:prstGeom>
              <a:solidFill>
                <a:schemeClr val="tx2">
                  <a:lumMod val="50000"/>
                </a:schemeClr>
              </a:solidFill>
              <a:ln>
                <a:solidFill>
                  <a:schemeClr val="tx1"/>
                </a:solidFill>
              </a:ln>
              <a:effectLst>
                <a:outerShdw blurRad="50800" dist="50800" dir="5400000" algn="ctr" rotWithShape="0">
                  <a:schemeClr val="tx1">
                    <a:lumMod val="50000"/>
                    <a:lumOff val="50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254" name="Group 253">
                <a:extLst>
                  <a:ext uri="{FF2B5EF4-FFF2-40B4-BE49-F238E27FC236}">
                    <a16:creationId xmlns:a16="http://schemas.microsoft.com/office/drawing/2014/main" id="{CEADC8ED-88CE-4910-8211-9CC5150C3329}"/>
                  </a:ext>
                </a:extLst>
              </p:cNvPr>
              <p:cNvGrpSpPr/>
              <p:nvPr/>
            </p:nvGrpSpPr>
            <p:grpSpPr>
              <a:xfrm>
                <a:off x="7505699" y="3078955"/>
                <a:ext cx="676275" cy="1809750"/>
                <a:chOff x="5653087" y="1888331"/>
                <a:chExt cx="676275" cy="1809750"/>
              </a:xfrm>
            </p:grpSpPr>
            <p:grpSp>
              <p:nvGrpSpPr>
                <p:cNvPr id="274" name="Group 273">
                  <a:extLst>
                    <a:ext uri="{FF2B5EF4-FFF2-40B4-BE49-F238E27FC236}">
                      <a16:creationId xmlns:a16="http://schemas.microsoft.com/office/drawing/2014/main" id="{43CA7863-1336-46A8-8CE1-4247A4319929}"/>
                    </a:ext>
                  </a:extLst>
                </p:cNvPr>
                <p:cNvGrpSpPr/>
                <p:nvPr/>
              </p:nvGrpSpPr>
              <p:grpSpPr>
                <a:xfrm>
                  <a:off x="5653087" y="1888331"/>
                  <a:ext cx="676275" cy="133350"/>
                  <a:chOff x="5181600" y="1657350"/>
                  <a:chExt cx="676275" cy="133350"/>
                </a:xfrm>
              </p:grpSpPr>
              <p:sp>
                <p:nvSpPr>
                  <p:cNvPr id="308" name="Rectangle 307">
                    <a:extLst>
                      <a:ext uri="{FF2B5EF4-FFF2-40B4-BE49-F238E27FC236}">
                        <a16:creationId xmlns:a16="http://schemas.microsoft.com/office/drawing/2014/main" id="{0E39698C-E3E0-4B40-A769-F2130A35E87D}"/>
                      </a:ext>
                    </a:extLst>
                  </p:cNvPr>
                  <p:cNvSpPr/>
                  <p:nvPr/>
                </p:nvSpPr>
                <p:spPr>
                  <a:xfrm>
                    <a:off x="5181600" y="165735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9" name="Rectangle 308">
                    <a:extLst>
                      <a:ext uri="{FF2B5EF4-FFF2-40B4-BE49-F238E27FC236}">
                        <a16:creationId xmlns:a16="http://schemas.microsoft.com/office/drawing/2014/main" id="{CBE77290-3386-40AB-9C1E-DCB40A4FB40C}"/>
                      </a:ext>
                    </a:extLst>
                  </p:cNvPr>
                  <p:cNvSpPr/>
                  <p:nvPr/>
                </p:nvSpPr>
                <p:spPr>
                  <a:xfrm>
                    <a:off x="5724525" y="169545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75" name="Group 274">
                  <a:extLst>
                    <a:ext uri="{FF2B5EF4-FFF2-40B4-BE49-F238E27FC236}">
                      <a16:creationId xmlns:a16="http://schemas.microsoft.com/office/drawing/2014/main" id="{DF9A63C4-7AD7-45FA-A077-A101365F1F36}"/>
                    </a:ext>
                  </a:extLst>
                </p:cNvPr>
                <p:cNvGrpSpPr/>
                <p:nvPr/>
              </p:nvGrpSpPr>
              <p:grpSpPr>
                <a:xfrm>
                  <a:off x="5653087" y="2040731"/>
                  <a:ext cx="676275" cy="133350"/>
                  <a:chOff x="5181600" y="1657350"/>
                  <a:chExt cx="676275" cy="133350"/>
                </a:xfrm>
              </p:grpSpPr>
              <p:sp>
                <p:nvSpPr>
                  <p:cNvPr id="306" name="Rectangle 305">
                    <a:extLst>
                      <a:ext uri="{FF2B5EF4-FFF2-40B4-BE49-F238E27FC236}">
                        <a16:creationId xmlns:a16="http://schemas.microsoft.com/office/drawing/2014/main" id="{D5C2C3E7-4BC4-4222-902C-0E2F5425A396}"/>
                      </a:ext>
                    </a:extLst>
                  </p:cNvPr>
                  <p:cNvSpPr/>
                  <p:nvPr/>
                </p:nvSpPr>
                <p:spPr>
                  <a:xfrm>
                    <a:off x="5181600" y="165735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7" name="Rectangle 306">
                    <a:extLst>
                      <a:ext uri="{FF2B5EF4-FFF2-40B4-BE49-F238E27FC236}">
                        <a16:creationId xmlns:a16="http://schemas.microsoft.com/office/drawing/2014/main" id="{D7B68E46-0099-4D82-BE31-6F8457E4AE58}"/>
                      </a:ext>
                    </a:extLst>
                  </p:cNvPr>
                  <p:cNvSpPr/>
                  <p:nvPr/>
                </p:nvSpPr>
                <p:spPr>
                  <a:xfrm>
                    <a:off x="5724525" y="169545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76" name="Group 275">
                  <a:extLst>
                    <a:ext uri="{FF2B5EF4-FFF2-40B4-BE49-F238E27FC236}">
                      <a16:creationId xmlns:a16="http://schemas.microsoft.com/office/drawing/2014/main" id="{1AFDCA07-91C6-4EF4-8E43-05C5AFF6F3A4}"/>
                    </a:ext>
                  </a:extLst>
                </p:cNvPr>
                <p:cNvGrpSpPr/>
                <p:nvPr/>
              </p:nvGrpSpPr>
              <p:grpSpPr>
                <a:xfrm>
                  <a:off x="5653087" y="2193131"/>
                  <a:ext cx="676275" cy="133350"/>
                  <a:chOff x="5181600" y="1657350"/>
                  <a:chExt cx="676275" cy="133350"/>
                </a:xfrm>
              </p:grpSpPr>
              <p:sp>
                <p:nvSpPr>
                  <p:cNvPr id="304" name="Rectangle 303">
                    <a:extLst>
                      <a:ext uri="{FF2B5EF4-FFF2-40B4-BE49-F238E27FC236}">
                        <a16:creationId xmlns:a16="http://schemas.microsoft.com/office/drawing/2014/main" id="{8E91D52D-ED59-47D8-ABA3-BEBFA2073A85}"/>
                      </a:ext>
                    </a:extLst>
                  </p:cNvPr>
                  <p:cNvSpPr/>
                  <p:nvPr/>
                </p:nvSpPr>
                <p:spPr>
                  <a:xfrm>
                    <a:off x="5181600" y="165735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5" name="Rectangle 304">
                    <a:extLst>
                      <a:ext uri="{FF2B5EF4-FFF2-40B4-BE49-F238E27FC236}">
                        <a16:creationId xmlns:a16="http://schemas.microsoft.com/office/drawing/2014/main" id="{FE41A177-8AE5-4791-8B8E-97623792B8FE}"/>
                      </a:ext>
                    </a:extLst>
                  </p:cNvPr>
                  <p:cNvSpPr/>
                  <p:nvPr/>
                </p:nvSpPr>
                <p:spPr>
                  <a:xfrm>
                    <a:off x="5724525" y="169545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77" name="Group 276">
                  <a:extLst>
                    <a:ext uri="{FF2B5EF4-FFF2-40B4-BE49-F238E27FC236}">
                      <a16:creationId xmlns:a16="http://schemas.microsoft.com/office/drawing/2014/main" id="{2731905F-B058-4606-B717-31DE858FF720}"/>
                    </a:ext>
                  </a:extLst>
                </p:cNvPr>
                <p:cNvGrpSpPr/>
                <p:nvPr/>
              </p:nvGrpSpPr>
              <p:grpSpPr>
                <a:xfrm>
                  <a:off x="5653087" y="2345531"/>
                  <a:ext cx="676275" cy="133350"/>
                  <a:chOff x="5181600" y="1657350"/>
                  <a:chExt cx="676275" cy="133350"/>
                </a:xfrm>
              </p:grpSpPr>
              <p:sp>
                <p:nvSpPr>
                  <p:cNvPr id="302" name="Rectangle 301">
                    <a:extLst>
                      <a:ext uri="{FF2B5EF4-FFF2-40B4-BE49-F238E27FC236}">
                        <a16:creationId xmlns:a16="http://schemas.microsoft.com/office/drawing/2014/main" id="{4228FC3C-FE08-43AD-BAC5-1B906920F35C}"/>
                      </a:ext>
                    </a:extLst>
                  </p:cNvPr>
                  <p:cNvSpPr/>
                  <p:nvPr/>
                </p:nvSpPr>
                <p:spPr>
                  <a:xfrm>
                    <a:off x="5181600" y="165735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3" name="Rectangle 302">
                    <a:extLst>
                      <a:ext uri="{FF2B5EF4-FFF2-40B4-BE49-F238E27FC236}">
                        <a16:creationId xmlns:a16="http://schemas.microsoft.com/office/drawing/2014/main" id="{44063727-534B-46F7-91AE-5E5AC569255C}"/>
                      </a:ext>
                    </a:extLst>
                  </p:cNvPr>
                  <p:cNvSpPr/>
                  <p:nvPr/>
                </p:nvSpPr>
                <p:spPr>
                  <a:xfrm>
                    <a:off x="5724525" y="169545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78" name="Group 277">
                  <a:extLst>
                    <a:ext uri="{FF2B5EF4-FFF2-40B4-BE49-F238E27FC236}">
                      <a16:creationId xmlns:a16="http://schemas.microsoft.com/office/drawing/2014/main" id="{47D2B69D-A3CA-46E8-9A6C-628FB17F5FA6}"/>
                    </a:ext>
                  </a:extLst>
                </p:cNvPr>
                <p:cNvGrpSpPr/>
                <p:nvPr/>
              </p:nvGrpSpPr>
              <p:grpSpPr>
                <a:xfrm>
                  <a:off x="5653087" y="2497931"/>
                  <a:ext cx="676275" cy="133350"/>
                  <a:chOff x="5181600" y="1657350"/>
                  <a:chExt cx="676275" cy="133350"/>
                </a:xfrm>
              </p:grpSpPr>
              <p:sp>
                <p:nvSpPr>
                  <p:cNvPr id="300" name="Rectangle 299">
                    <a:extLst>
                      <a:ext uri="{FF2B5EF4-FFF2-40B4-BE49-F238E27FC236}">
                        <a16:creationId xmlns:a16="http://schemas.microsoft.com/office/drawing/2014/main" id="{500DEA51-E9A5-4EE0-B381-D02EDC906460}"/>
                      </a:ext>
                    </a:extLst>
                  </p:cNvPr>
                  <p:cNvSpPr/>
                  <p:nvPr/>
                </p:nvSpPr>
                <p:spPr>
                  <a:xfrm>
                    <a:off x="5181600" y="165735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1" name="Rectangle 300">
                    <a:extLst>
                      <a:ext uri="{FF2B5EF4-FFF2-40B4-BE49-F238E27FC236}">
                        <a16:creationId xmlns:a16="http://schemas.microsoft.com/office/drawing/2014/main" id="{87C193B9-CDAE-4471-83C8-98FAA9EE1306}"/>
                      </a:ext>
                    </a:extLst>
                  </p:cNvPr>
                  <p:cNvSpPr/>
                  <p:nvPr/>
                </p:nvSpPr>
                <p:spPr>
                  <a:xfrm>
                    <a:off x="5724525" y="169545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79" name="Group 278">
                  <a:extLst>
                    <a:ext uri="{FF2B5EF4-FFF2-40B4-BE49-F238E27FC236}">
                      <a16:creationId xmlns:a16="http://schemas.microsoft.com/office/drawing/2014/main" id="{1A546BFB-12E2-43FF-9805-BD617A344B87}"/>
                    </a:ext>
                  </a:extLst>
                </p:cNvPr>
                <p:cNvGrpSpPr/>
                <p:nvPr/>
              </p:nvGrpSpPr>
              <p:grpSpPr>
                <a:xfrm>
                  <a:off x="5653087" y="2650331"/>
                  <a:ext cx="676275" cy="133350"/>
                  <a:chOff x="5181600" y="1657350"/>
                  <a:chExt cx="676275" cy="133350"/>
                </a:xfrm>
              </p:grpSpPr>
              <p:sp>
                <p:nvSpPr>
                  <p:cNvPr id="298" name="Rectangle 297">
                    <a:extLst>
                      <a:ext uri="{FF2B5EF4-FFF2-40B4-BE49-F238E27FC236}">
                        <a16:creationId xmlns:a16="http://schemas.microsoft.com/office/drawing/2014/main" id="{026DDF0E-1FC6-4736-B3B3-E4F93B251AD4}"/>
                      </a:ext>
                    </a:extLst>
                  </p:cNvPr>
                  <p:cNvSpPr/>
                  <p:nvPr/>
                </p:nvSpPr>
                <p:spPr>
                  <a:xfrm>
                    <a:off x="5181600" y="165735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9" name="Rectangle 298">
                    <a:extLst>
                      <a:ext uri="{FF2B5EF4-FFF2-40B4-BE49-F238E27FC236}">
                        <a16:creationId xmlns:a16="http://schemas.microsoft.com/office/drawing/2014/main" id="{D3157EBB-D013-4FDA-ABE8-DD3CEB09518A}"/>
                      </a:ext>
                    </a:extLst>
                  </p:cNvPr>
                  <p:cNvSpPr/>
                  <p:nvPr/>
                </p:nvSpPr>
                <p:spPr>
                  <a:xfrm>
                    <a:off x="5724525" y="169545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80" name="Group 279">
                  <a:extLst>
                    <a:ext uri="{FF2B5EF4-FFF2-40B4-BE49-F238E27FC236}">
                      <a16:creationId xmlns:a16="http://schemas.microsoft.com/office/drawing/2014/main" id="{6C5F69DD-EA46-4007-AD5E-50AB2296E623}"/>
                    </a:ext>
                  </a:extLst>
                </p:cNvPr>
                <p:cNvGrpSpPr/>
                <p:nvPr/>
              </p:nvGrpSpPr>
              <p:grpSpPr>
                <a:xfrm>
                  <a:off x="5653087" y="2802731"/>
                  <a:ext cx="676275" cy="133350"/>
                  <a:chOff x="5181600" y="1657350"/>
                  <a:chExt cx="676275" cy="133350"/>
                </a:xfrm>
              </p:grpSpPr>
              <p:sp>
                <p:nvSpPr>
                  <p:cNvPr id="296" name="Rectangle 295">
                    <a:extLst>
                      <a:ext uri="{FF2B5EF4-FFF2-40B4-BE49-F238E27FC236}">
                        <a16:creationId xmlns:a16="http://schemas.microsoft.com/office/drawing/2014/main" id="{0514EB5C-9552-4D47-BF29-9B75A4889524}"/>
                      </a:ext>
                    </a:extLst>
                  </p:cNvPr>
                  <p:cNvSpPr/>
                  <p:nvPr/>
                </p:nvSpPr>
                <p:spPr>
                  <a:xfrm>
                    <a:off x="5181600" y="165735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7" name="Rectangle 296">
                    <a:extLst>
                      <a:ext uri="{FF2B5EF4-FFF2-40B4-BE49-F238E27FC236}">
                        <a16:creationId xmlns:a16="http://schemas.microsoft.com/office/drawing/2014/main" id="{8E824CA8-7390-4F7B-9E1D-D310700693AC}"/>
                      </a:ext>
                    </a:extLst>
                  </p:cNvPr>
                  <p:cNvSpPr/>
                  <p:nvPr/>
                </p:nvSpPr>
                <p:spPr>
                  <a:xfrm>
                    <a:off x="5724525" y="169545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81" name="Group 280">
                  <a:extLst>
                    <a:ext uri="{FF2B5EF4-FFF2-40B4-BE49-F238E27FC236}">
                      <a16:creationId xmlns:a16="http://schemas.microsoft.com/office/drawing/2014/main" id="{4532400D-1BF7-4F50-9278-45077C5C24F7}"/>
                    </a:ext>
                  </a:extLst>
                </p:cNvPr>
                <p:cNvGrpSpPr/>
                <p:nvPr/>
              </p:nvGrpSpPr>
              <p:grpSpPr>
                <a:xfrm>
                  <a:off x="5653087" y="2955131"/>
                  <a:ext cx="676275" cy="133350"/>
                  <a:chOff x="1052513" y="3924300"/>
                  <a:chExt cx="676275" cy="133350"/>
                </a:xfrm>
              </p:grpSpPr>
              <p:sp>
                <p:nvSpPr>
                  <p:cNvPr id="294" name="Rectangle 293">
                    <a:extLst>
                      <a:ext uri="{FF2B5EF4-FFF2-40B4-BE49-F238E27FC236}">
                        <a16:creationId xmlns:a16="http://schemas.microsoft.com/office/drawing/2014/main" id="{C12FE90D-7744-4573-8D65-16B1475E904B}"/>
                      </a:ext>
                    </a:extLst>
                  </p:cNvPr>
                  <p:cNvSpPr/>
                  <p:nvPr/>
                </p:nvSpPr>
                <p:spPr>
                  <a:xfrm>
                    <a:off x="1052513" y="392430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5" name="Rectangle 294">
                    <a:extLst>
                      <a:ext uri="{FF2B5EF4-FFF2-40B4-BE49-F238E27FC236}">
                        <a16:creationId xmlns:a16="http://schemas.microsoft.com/office/drawing/2014/main" id="{3D2624A4-118B-4B60-982E-FFA07AF6895F}"/>
                      </a:ext>
                    </a:extLst>
                  </p:cNvPr>
                  <p:cNvSpPr/>
                  <p:nvPr/>
                </p:nvSpPr>
                <p:spPr>
                  <a:xfrm>
                    <a:off x="1595438" y="396240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82" name="Group 281">
                  <a:extLst>
                    <a:ext uri="{FF2B5EF4-FFF2-40B4-BE49-F238E27FC236}">
                      <a16:creationId xmlns:a16="http://schemas.microsoft.com/office/drawing/2014/main" id="{9560DF4D-8AFC-4B0B-9C79-CB36A9564F63}"/>
                    </a:ext>
                  </a:extLst>
                </p:cNvPr>
                <p:cNvGrpSpPr/>
                <p:nvPr/>
              </p:nvGrpSpPr>
              <p:grpSpPr>
                <a:xfrm>
                  <a:off x="5653087" y="3107531"/>
                  <a:ext cx="676275" cy="133350"/>
                  <a:chOff x="1052513" y="3924300"/>
                  <a:chExt cx="676275" cy="133350"/>
                </a:xfrm>
              </p:grpSpPr>
              <p:sp>
                <p:nvSpPr>
                  <p:cNvPr id="292" name="Rectangle 291">
                    <a:extLst>
                      <a:ext uri="{FF2B5EF4-FFF2-40B4-BE49-F238E27FC236}">
                        <a16:creationId xmlns:a16="http://schemas.microsoft.com/office/drawing/2014/main" id="{F4F93E11-FA87-4270-AE79-C6C8298BDBE7}"/>
                      </a:ext>
                    </a:extLst>
                  </p:cNvPr>
                  <p:cNvSpPr/>
                  <p:nvPr/>
                </p:nvSpPr>
                <p:spPr>
                  <a:xfrm>
                    <a:off x="1052513" y="392430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3" name="Rectangle 292">
                    <a:extLst>
                      <a:ext uri="{FF2B5EF4-FFF2-40B4-BE49-F238E27FC236}">
                        <a16:creationId xmlns:a16="http://schemas.microsoft.com/office/drawing/2014/main" id="{42721DA7-0F6C-4F47-908D-C82C72FF1288}"/>
                      </a:ext>
                    </a:extLst>
                  </p:cNvPr>
                  <p:cNvSpPr/>
                  <p:nvPr/>
                </p:nvSpPr>
                <p:spPr>
                  <a:xfrm>
                    <a:off x="1595438" y="396240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83" name="Group 282">
                  <a:extLst>
                    <a:ext uri="{FF2B5EF4-FFF2-40B4-BE49-F238E27FC236}">
                      <a16:creationId xmlns:a16="http://schemas.microsoft.com/office/drawing/2014/main" id="{33ACFF90-E0B3-417A-BDF5-9B9D8767FD8F}"/>
                    </a:ext>
                  </a:extLst>
                </p:cNvPr>
                <p:cNvGrpSpPr/>
                <p:nvPr/>
              </p:nvGrpSpPr>
              <p:grpSpPr>
                <a:xfrm>
                  <a:off x="5653087" y="3259931"/>
                  <a:ext cx="676275" cy="133350"/>
                  <a:chOff x="1052513" y="3924300"/>
                  <a:chExt cx="676275" cy="133350"/>
                </a:xfrm>
              </p:grpSpPr>
              <p:sp>
                <p:nvSpPr>
                  <p:cNvPr id="290" name="Rectangle 289">
                    <a:extLst>
                      <a:ext uri="{FF2B5EF4-FFF2-40B4-BE49-F238E27FC236}">
                        <a16:creationId xmlns:a16="http://schemas.microsoft.com/office/drawing/2014/main" id="{629087E4-8083-4E85-BE62-5907324002EC}"/>
                      </a:ext>
                    </a:extLst>
                  </p:cNvPr>
                  <p:cNvSpPr/>
                  <p:nvPr/>
                </p:nvSpPr>
                <p:spPr>
                  <a:xfrm>
                    <a:off x="1052513" y="392430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1" name="Rectangle 290">
                    <a:extLst>
                      <a:ext uri="{FF2B5EF4-FFF2-40B4-BE49-F238E27FC236}">
                        <a16:creationId xmlns:a16="http://schemas.microsoft.com/office/drawing/2014/main" id="{BDF1A388-DBC5-4E96-86F9-D62213A491FD}"/>
                      </a:ext>
                    </a:extLst>
                  </p:cNvPr>
                  <p:cNvSpPr/>
                  <p:nvPr/>
                </p:nvSpPr>
                <p:spPr>
                  <a:xfrm>
                    <a:off x="1595438" y="396240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84" name="Group 283">
                  <a:extLst>
                    <a:ext uri="{FF2B5EF4-FFF2-40B4-BE49-F238E27FC236}">
                      <a16:creationId xmlns:a16="http://schemas.microsoft.com/office/drawing/2014/main" id="{46F80DD5-B0A0-4DE5-8445-50FCC11F26D2}"/>
                    </a:ext>
                  </a:extLst>
                </p:cNvPr>
                <p:cNvGrpSpPr/>
                <p:nvPr/>
              </p:nvGrpSpPr>
              <p:grpSpPr>
                <a:xfrm>
                  <a:off x="5653087" y="3412331"/>
                  <a:ext cx="676275" cy="133350"/>
                  <a:chOff x="1052513" y="3924300"/>
                  <a:chExt cx="676275" cy="133350"/>
                </a:xfrm>
              </p:grpSpPr>
              <p:sp>
                <p:nvSpPr>
                  <p:cNvPr id="288" name="Rectangle 287">
                    <a:extLst>
                      <a:ext uri="{FF2B5EF4-FFF2-40B4-BE49-F238E27FC236}">
                        <a16:creationId xmlns:a16="http://schemas.microsoft.com/office/drawing/2014/main" id="{C4AD894E-9E8D-42CC-9B5E-A7C74051DC6D}"/>
                      </a:ext>
                    </a:extLst>
                  </p:cNvPr>
                  <p:cNvSpPr/>
                  <p:nvPr/>
                </p:nvSpPr>
                <p:spPr>
                  <a:xfrm>
                    <a:off x="1052513" y="392430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9" name="Rectangle 288">
                    <a:extLst>
                      <a:ext uri="{FF2B5EF4-FFF2-40B4-BE49-F238E27FC236}">
                        <a16:creationId xmlns:a16="http://schemas.microsoft.com/office/drawing/2014/main" id="{F496C23C-9269-499D-A558-73D7AC7314A9}"/>
                      </a:ext>
                    </a:extLst>
                  </p:cNvPr>
                  <p:cNvSpPr/>
                  <p:nvPr/>
                </p:nvSpPr>
                <p:spPr>
                  <a:xfrm>
                    <a:off x="1595438" y="396240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85" name="Group 284">
                  <a:extLst>
                    <a:ext uri="{FF2B5EF4-FFF2-40B4-BE49-F238E27FC236}">
                      <a16:creationId xmlns:a16="http://schemas.microsoft.com/office/drawing/2014/main" id="{5F9C0FD2-A681-4959-9401-46C376531F48}"/>
                    </a:ext>
                  </a:extLst>
                </p:cNvPr>
                <p:cNvGrpSpPr/>
                <p:nvPr/>
              </p:nvGrpSpPr>
              <p:grpSpPr>
                <a:xfrm>
                  <a:off x="5653087" y="3564731"/>
                  <a:ext cx="676275" cy="133350"/>
                  <a:chOff x="1052513" y="3924300"/>
                  <a:chExt cx="676275" cy="133350"/>
                </a:xfrm>
              </p:grpSpPr>
              <p:sp>
                <p:nvSpPr>
                  <p:cNvPr id="286" name="Rectangle 285">
                    <a:extLst>
                      <a:ext uri="{FF2B5EF4-FFF2-40B4-BE49-F238E27FC236}">
                        <a16:creationId xmlns:a16="http://schemas.microsoft.com/office/drawing/2014/main" id="{604897CA-9D3B-43B6-B30C-4ED77A19D498}"/>
                      </a:ext>
                    </a:extLst>
                  </p:cNvPr>
                  <p:cNvSpPr/>
                  <p:nvPr/>
                </p:nvSpPr>
                <p:spPr>
                  <a:xfrm>
                    <a:off x="1052513" y="392430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7" name="Rectangle 286">
                    <a:extLst>
                      <a:ext uri="{FF2B5EF4-FFF2-40B4-BE49-F238E27FC236}">
                        <a16:creationId xmlns:a16="http://schemas.microsoft.com/office/drawing/2014/main" id="{F28252A7-2062-4AF5-A9B8-26AE2546317E}"/>
                      </a:ext>
                    </a:extLst>
                  </p:cNvPr>
                  <p:cNvSpPr/>
                  <p:nvPr/>
                </p:nvSpPr>
                <p:spPr>
                  <a:xfrm>
                    <a:off x="1595438" y="396240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grpSp>
            <p:nvGrpSpPr>
              <p:cNvPr id="255" name="Group 254">
                <a:extLst>
                  <a:ext uri="{FF2B5EF4-FFF2-40B4-BE49-F238E27FC236}">
                    <a16:creationId xmlns:a16="http://schemas.microsoft.com/office/drawing/2014/main" id="{F1037733-761A-4447-8C86-D3D3F2CEEFA7}"/>
                  </a:ext>
                </a:extLst>
              </p:cNvPr>
              <p:cNvGrpSpPr/>
              <p:nvPr/>
            </p:nvGrpSpPr>
            <p:grpSpPr>
              <a:xfrm>
                <a:off x="6586541" y="3117055"/>
                <a:ext cx="385762" cy="209550"/>
                <a:chOff x="6605591" y="3155155"/>
                <a:chExt cx="385762" cy="209550"/>
              </a:xfrm>
            </p:grpSpPr>
            <p:sp>
              <p:nvSpPr>
                <p:cNvPr id="271" name="Rectangle 270">
                  <a:extLst>
                    <a:ext uri="{FF2B5EF4-FFF2-40B4-BE49-F238E27FC236}">
                      <a16:creationId xmlns:a16="http://schemas.microsoft.com/office/drawing/2014/main" id="{47D6105E-BAB9-4ED8-9BCF-B479C3C944BF}"/>
                    </a:ext>
                  </a:extLst>
                </p:cNvPr>
                <p:cNvSpPr/>
                <p:nvPr/>
              </p:nvSpPr>
              <p:spPr>
                <a:xfrm>
                  <a:off x="6605591" y="3155155"/>
                  <a:ext cx="80962" cy="209550"/>
                </a:xfrm>
                <a:prstGeom prst="rect">
                  <a:avLst/>
                </a:prstGeom>
                <a:solidFill>
                  <a:schemeClr val="tx1"/>
                </a:solidFill>
                <a:ln>
                  <a:solidFill>
                    <a:schemeClr val="tx1">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2" name="Rectangle 271">
                  <a:extLst>
                    <a:ext uri="{FF2B5EF4-FFF2-40B4-BE49-F238E27FC236}">
                      <a16:creationId xmlns:a16="http://schemas.microsoft.com/office/drawing/2014/main" id="{E13DDE31-C980-4148-BD7F-752FB2956026}"/>
                    </a:ext>
                  </a:extLst>
                </p:cNvPr>
                <p:cNvSpPr/>
                <p:nvPr/>
              </p:nvSpPr>
              <p:spPr>
                <a:xfrm>
                  <a:off x="6757991" y="3155155"/>
                  <a:ext cx="80962" cy="209550"/>
                </a:xfrm>
                <a:prstGeom prst="rect">
                  <a:avLst/>
                </a:prstGeom>
                <a:solidFill>
                  <a:schemeClr val="tx1"/>
                </a:solidFill>
                <a:ln>
                  <a:solidFill>
                    <a:schemeClr val="tx1">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3" name="Rectangle 272">
                  <a:extLst>
                    <a:ext uri="{FF2B5EF4-FFF2-40B4-BE49-F238E27FC236}">
                      <a16:creationId xmlns:a16="http://schemas.microsoft.com/office/drawing/2014/main" id="{5915B211-038F-41C9-BAAC-5ECC7BBDCACF}"/>
                    </a:ext>
                  </a:extLst>
                </p:cNvPr>
                <p:cNvSpPr/>
                <p:nvPr/>
              </p:nvSpPr>
              <p:spPr>
                <a:xfrm>
                  <a:off x="6910391" y="3155155"/>
                  <a:ext cx="80962" cy="209550"/>
                </a:xfrm>
                <a:prstGeom prst="rect">
                  <a:avLst/>
                </a:prstGeom>
                <a:solidFill>
                  <a:schemeClr val="tx1"/>
                </a:solidFill>
                <a:ln>
                  <a:solidFill>
                    <a:schemeClr val="tx1">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56" name="Group 255">
                <a:extLst>
                  <a:ext uri="{FF2B5EF4-FFF2-40B4-BE49-F238E27FC236}">
                    <a16:creationId xmlns:a16="http://schemas.microsoft.com/office/drawing/2014/main" id="{09AF6931-41CC-4F27-92E4-4959080E44A7}"/>
                  </a:ext>
                </a:extLst>
              </p:cNvPr>
              <p:cNvGrpSpPr/>
              <p:nvPr/>
            </p:nvGrpSpPr>
            <p:grpSpPr>
              <a:xfrm>
                <a:off x="6557960" y="5153022"/>
                <a:ext cx="1609733" cy="419100"/>
                <a:chOff x="4250527" y="4893466"/>
                <a:chExt cx="1609733" cy="419100"/>
              </a:xfrm>
            </p:grpSpPr>
            <p:grpSp>
              <p:nvGrpSpPr>
                <p:cNvPr id="257" name="Group 256">
                  <a:extLst>
                    <a:ext uri="{FF2B5EF4-FFF2-40B4-BE49-F238E27FC236}">
                      <a16:creationId xmlns:a16="http://schemas.microsoft.com/office/drawing/2014/main" id="{F5C42D37-9D17-42B3-AAE2-BD9A6A05B1EB}"/>
                    </a:ext>
                  </a:extLst>
                </p:cNvPr>
                <p:cNvGrpSpPr/>
                <p:nvPr/>
              </p:nvGrpSpPr>
              <p:grpSpPr>
                <a:xfrm>
                  <a:off x="4250527" y="4893466"/>
                  <a:ext cx="781049" cy="419100"/>
                  <a:chOff x="2774157" y="3855243"/>
                  <a:chExt cx="781049" cy="419100"/>
                </a:xfrm>
              </p:grpSpPr>
              <p:sp>
                <p:nvSpPr>
                  <p:cNvPr id="265" name="Rectangle 264">
                    <a:extLst>
                      <a:ext uri="{FF2B5EF4-FFF2-40B4-BE49-F238E27FC236}">
                        <a16:creationId xmlns:a16="http://schemas.microsoft.com/office/drawing/2014/main" id="{10FD044D-3130-4D21-B741-E0F938D93B63}"/>
                      </a:ext>
                    </a:extLst>
                  </p:cNvPr>
                  <p:cNvSpPr/>
                  <p:nvPr/>
                </p:nvSpPr>
                <p:spPr>
                  <a:xfrm>
                    <a:off x="2774157" y="3855243"/>
                    <a:ext cx="781049" cy="419100"/>
                  </a:xfrm>
                  <a:prstGeom prst="rect">
                    <a:avLst/>
                  </a:prstGeom>
                  <a:pattFill prst="pct50">
                    <a:fgClr>
                      <a:schemeClr val="tx1"/>
                    </a:fgClr>
                    <a:bgClr>
                      <a:schemeClr val="bg1"/>
                    </a:bgClr>
                  </a:patt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6" name="Rectangle 265">
                    <a:extLst>
                      <a:ext uri="{FF2B5EF4-FFF2-40B4-BE49-F238E27FC236}">
                        <a16:creationId xmlns:a16="http://schemas.microsoft.com/office/drawing/2014/main" id="{C530262D-EF63-4927-B9C7-01F1BF09FDF5}"/>
                      </a:ext>
                    </a:extLst>
                  </p:cNvPr>
                  <p:cNvSpPr/>
                  <p:nvPr/>
                </p:nvSpPr>
                <p:spPr>
                  <a:xfrm>
                    <a:off x="3345657" y="4093368"/>
                    <a:ext cx="161925" cy="133350"/>
                  </a:xfrm>
                  <a:prstGeom prst="rect">
                    <a:avLst/>
                  </a:prstGeom>
                  <a:solidFill>
                    <a:schemeClr val="tx1"/>
                  </a:solidFill>
                  <a:ln>
                    <a:solidFill>
                      <a:schemeClr val="tx1">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67" name="Group 266">
                    <a:extLst>
                      <a:ext uri="{FF2B5EF4-FFF2-40B4-BE49-F238E27FC236}">
                        <a16:creationId xmlns:a16="http://schemas.microsoft.com/office/drawing/2014/main" id="{83C95077-D85C-4CAC-A267-A59D4A1F6D1D}"/>
                      </a:ext>
                    </a:extLst>
                  </p:cNvPr>
                  <p:cNvGrpSpPr/>
                  <p:nvPr/>
                </p:nvGrpSpPr>
                <p:grpSpPr>
                  <a:xfrm>
                    <a:off x="3331367" y="3907630"/>
                    <a:ext cx="190500" cy="66675"/>
                    <a:chOff x="3452810" y="2045866"/>
                    <a:chExt cx="190500" cy="66675"/>
                  </a:xfrm>
                </p:grpSpPr>
                <p:sp>
                  <p:nvSpPr>
                    <p:cNvPr id="269" name="Rectangle 268">
                      <a:extLst>
                        <a:ext uri="{FF2B5EF4-FFF2-40B4-BE49-F238E27FC236}">
                          <a16:creationId xmlns:a16="http://schemas.microsoft.com/office/drawing/2014/main" id="{9629F419-6AC2-4889-AB9A-7277BB5A37A1}"/>
                        </a:ext>
                      </a:extLst>
                    </p:cNvPr>
                    <p:cNvSpPr/>
                    <p:nvPr/>
                  </p:nvSpPr>
                  <p:spPr>
                    <a:xfrm>
                      <a:off x="3567110" y="2045866"/>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0" name="Rectangle 269">
                      <a:extLst>
                        <a:ext uri="{FF2B5EF4-FFF2-40B4-BE49-F238E27FC236}">
                          <a16:creationId xmlns:a16="http://schemas.microsoft.com/office/drawing/2014/main" id="{896E3A65-2A1B-4167-955A-B3D41090946D}"/>
                        </a:ext>
                      </a:extLst>
                    </p:cNvPr>
                    <p:cNvSpPr/>
                    <p:nvPr/>
                  </p:nvSpPr>
                  <p:spPr>
                    <a:xfrm>
                      <a:off x="3452810" y="2045866"/>
                      <a:ext cx="76200" cy="66675"/>
                    </a:xfrm>
                    <a:prstGeom prst="rect">
                      <a:avLst/>
                    </a:prstGeom>
                    <a:solidFill>
                      <a:srgbClr val="00B05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68" name="Oval 267">
                    <a:extLst>
                      <a:ext uri="{FF2B5EF4-FFF2-40B4-BE49-F238E27FC236}">
                        <a16:creationId xmlns:a16="http://schemas.microsoft.com/office/drawing/2014/main" id="{114C2BFB-3BA4-4058-ACDD-B215CA58BF70}"/>
                      </a:ext>
                    </a:extLst>
                  </p:cNvPr>
                  <p:cNvSpPr/>
                  <p:nvPr/>
                </p:nvSpPr>
                <p:spPr>
                  <a:xfrm>
                    <a:off x="2850352" y="3907630"/>
                    <a:ext cx="371475" cy="342900"/>
                  </a:xfrm>
                  <a:prstGeom prst="ellipse">
                    <a:avLst/>
                  </a:prstGeom>
                  <a:pattFill prst="pct80">
                    <a:fgClr>
                      <a:schemeClr val="tx1"/>
                    </a:fgClr>
                    <a:bgClr>
                      <a:schemeClr val="bg1"/>
                    </a:bgClr>
                  </a:patt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58" name="Group 257">
                  <a:extLst>
                    <a:ext uri="{FF2B5EF4-FFF2-40B4-BE49-F238E27FC236}">
                      <a16:creationId xmlns:a16="http://schemas.microsoft.com/office/drawing/2014/main" id="{9CCB1A03-0623-4E22-BAC3-FBA742AF1FF6}"/>
                    </a:ext>
                  </a:extLst>
                </p:cNvPr>
                <p:cNvGrpSpPr/>
                <p:nvPr/>
              </p:nvGrpSpPr>
              <p:grpSpPr>
                <a:xfrm>
                  <a:off x="5079211" y="4893466"/>
                  <a:ext cx="781049" cy="419100"/>
                  <a:chOff x="2774157" y="3855243"/>
                  <a:chExt cx="781049" cy="419100"/>
                </a:xfrm>
              </p:grpSpPr>
              <p:sp>
                <p:nvSpPr>
                  <p:cNvPr id="259" name="Rectangle 258">
                    <a:extLst>
                      <a:ext uri="{FF2B5EF4-FFF2-40B4-BE49-F238E27FC236}">
                        <a16:creationId xmlns:a16="http://schemas.microsoft.com/office/drawing/2014/main" id="{0617661C-FD78-4E47-A339-518C3DA4D746}"/>
                      </a:ext>
                    </a:extLst>
                  </p:cNvPr>
                  <p:cNvSpPr/>
                  <p:nvPr/>
                </p:nvSpPr>
                <p:spPr>
                  <a:xfrm>
                    <a:off x="2774157" y="3855243"/>
                    <a:ext cx="781049" cy="419100"/>
                  </a:xfrm>
                  <a:prstGeom prst="rect">
                    <a:avLst/>
                  </a:prstGeom>
                  <a:pattFill prst="pct50">
                    <a:fgClr>
                      <a:schemeClr val="tx1"/>
                    </a:fgClr>
                    <a:bgClr>
                      <a:schemeClr val="bg1"/>
                    </a:bgClr>
                  </a:patt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0" name="Rectangle 259">
                    <a:extLst>
                      <a:ext uri="{FF2B5EF4-FFF2-40B4-BE49-F238E27FC236}">
                        <a16:creationId xmlns:a16="http://schemas.microsoft.com/office/drawing/2014/main" id="{C78C2366-A69C-441A-AD04-C86A4DD86915}"/>
                      </a:ext>
                    </a:extLst>
                  </p:cNvPr>
                  <p:cNvSpPr/>
                  <p:nvPr/>
                </p:nvSpPr>
                <p:spPr>
                  <a:xfrm>
                    <a:off x="3345657" y="4093368"/>
                    <a:ext cx="161925" cy="133350"/>
                  </a:xfrm>
                  <a:prstGeom prst="rect">
                    <a:avLst/>
                  </a:prstGeom>
                  <a:solidFill>
                    <a:schemeClr val="tx1"/>
                  </a:solidFill>
                  <a:ln>
                    <a:solidFill>
                      <a:schemeClr val="tx1">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61" name="Group 260">
                    <a:extLst>
                      <a:ext uri="{FF2B5EF4-FFF2-40B4-BE49-F238E27FC236}">
                        <a16:creationId xmlns:a16="http://schemas.microsoft.com/office/drawing/2014/main" id="{1FC563BB-BE31-49B1-A04C-DCB200DBFDC9}"/>
                      </a:ext>
                    </a:extLst>
                  </p:cNvPr>
                  <p:cNvGrpSpPr/>
                  <p:nvPr/>
                </p:nvGrpSpPr>
                <p:grpSpPr>
                  <a:xfrm>
                    <a:off x="3331367" y="3907630"/>
                    <a:ext cx="190500" cy="66675"/>
                    <a:chOff x="3452810" y="2045866"/>
                    <a:chExt cx="190500" cy="66675"/>
                  </a:xfrm>
                </p:grpSpPr>
                <p:sp>
                  <p:nvSpPr>
                    <p:cNvPr id="263" name="Rectangle 262">
                      <a:extLst>
                        <a:ext uri="{FF2B5EF4-FFF2-40B4-BE49-F238E27FC236}">
                          <a16:creationId xmlns:a16="http://schemas.microsoft.com/office/drawing/2014/main" id="{8804E897-F0F0-4006-B037-D96415595169}"/>
                        </a:ext>
                      </a:extLst>
                    </p:cNvPr>
                    <p:cNvSpPr/>
                    <p:nvPr/>
                  </p:nvSpPr>
                  <p:spPr>
                    <a:xfrm>
                      <a:off x="3567110" y="2045866"/>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4" name="Rectangle 263">
                      <a:extLst>
                        <a:ext uri="{FF2B5EF4-FFF2-40B4-BE49-F238E27FC236}">
                          <a16:creationId xmlns:a16="http://schemas.microsoft.com/office/drawing/2014/main" id="{B0076BB0-7399-4015-BDCD-88F5D552CBEB}"/>
                        </a:ext>
                      </a:extLst>
                    </p:cNvPr>
                    <p:cNvSpPr/>
                    <p:nvPr/>
                  </p:nvSpPr>
                  <p:spPr>
                    <a:xfrm>
                      <a:off x="3452810" y="2045866"/>
                      <a:ext cx="76200" cy="66675"/>
                    </a:xfrm>
                    <a:prstGeom prst="rect">
                      <a:avLst/>
                    </a:prstGeom>
                    <a:solidFill>
                      <a:srgbClr val="00B05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62" name="Oval 261">
                    <a:extLst>
                      <a:ext uri="{FF2B5EF4-FFF2-40B4-BE49-F238E27FC236}">
                        <a16:creationId xmlns:a16="http://schemas.microsoft.com/office/drawing/2014/main" id="{50A9ABCD-B0E6-46EA-84CF-18FF4483FE3D}"/>
                      </a:ext>
                    </a:extLst>
                  </p:cNvPr>
                  <p:cNvSpPr/>
                  <p:nvPr/>
                </p:nvSpPr>
                <p:spPr>
                  <a:xfrm>
                    <a:off x="2850352" y="3907630"/>
                    <a:ext cx="371475" cy="342900"/>
                  </a:xfrm>
                  <a:prstGeom prst="ellipse">
                    <a:avLst/>
                  </a:prstGeom>
                  <a:pattFill prst="pct80">
                    <a:fgClr>
                      <a:schemeClr val="tx1"/>
                    </a:fgClr>
                    <a:bgClr>
                      <a:schemeClr val="bg1"/>
                    </a:bgClr>
                  </a:patt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grpSp>
        <p:sp>
          <p:nvSpPr>
            <p:cNvPr id="310" name="TextBox 309"/>
            <p:cNvSpPr txBox="1"/>
            <p:nvPr/>
          </p:nvSpPr>
          <p:spPr>
            <a:xfrm>
              <a:off x="5654602" y="2646714"/>
              <a:ext cx="895502" cy="369332"/>
            </a:xfrm>
            <a:prstGeom prst="rect">
              <a:avLst/>
            </a:prstGeom>
            <a:noFill/>
          </p:spPr>
          <p:txBody>
            <a:bodyPr wrap="none" rtlCol="0">
              <a:spAutoFit/>
            </a:bodyPr>
            <a:lstStyle/>
            <a:p>
              <a:r>
                <a:rPr lang="en-US" dirty="0" smtClean="0">
                  <a:solidFill>
                    <a:srgbClr val="000E2F"/>
                  </a:solidFill>
                </a:rPr>
                <a:t>Storage</a:t>
              </a:r>
              <a:endParaRPr lang="en-US" dirty="0">
                <a:solidFill>
                  <a:srgbClr val="000E2F"/>
                </a:solidFill>
              </a:endParaRPr>
            </a:p>
          </p:txBody>
        </p:sp>
      </p:grpSp>
      <p:grpSp>
        <p:nvGrpSpPr>
          <p:cNvPr id="677" name="Group 676"/>
          <p:cNvGrpSpPr/>
          <p:nvPr/>
        </p:nvGrpSpPr>
        <p:grpSpPr>
          <a:xfrm>
            <a:off x="4036766" y="1543468"/>
            <a:ext cx="1058175" cy="1472578"/>
            <a:chOff x="4036766" y="1543468"/>
            <a:chExt cx="1058175" cy="1472578"/>
          </a:xfrm>
        </p:grpSpPr>
        <p:grpSp>
          <p:nvGrpSpPr>
            <p:cNvPr id="311" name="Group 310">
              <a:extLst>
                <a:ext uri="{FF2B5EF4-FFF2-40B4-BE49-F238E27FC236}">
                  <a16:creationId xmlns:a16="http://schemas.microsoft.com/office/drawing/2014/main" id="{50B35F9D-F55A-49AC-9633-E78A480C2808}"/>
                </a:ext>
              </a:extLst>
            </p:cNvPr>
            <p:cNvGrpSpPr/>
            <p:nvPr/>
          </p:nvGrpSpPr>
          <p:grpSpPr>
            <a:xfrm>
              <a:off x="4215178" y="1543468"/>
              <a:ext cx="628797" cy="961123"/>
              <a:chOff x="6496053" y="3012281"/>
              <a:chExt cx="1733548" cy="2609850"/>
            </a:xfrm>
          </p:grpSpPr>
          <p:sp>
            <p:nvSpPr>
              <p:cNvPr id="312" name="Rectangle 311">
                <a:extLst>
                  <a:ext uri="{FF2B5EF4-FFF2-40B4-BE49-F238E27FC236}">
                    <a16:creationId xmlns:a16="http://schemas.microsoft.com/office/drawing/2014/main" id="{7C0B1793-966C-462E-B4D8-CEECFA388A03}"/>
                  </a:ext>
                </a:extLst>
              </p:cNvPr>
              <p:cNvSpPr/>
              <p:nvPr/>
            </p:nvSpPr>
            <p:spPr>
              <a:xfrm>
                <a:off x="6496053" y="3012281"/>
                <a:ext cx="1733548" cy="2609850"/>
              </a:xfrm>
              <a:prstGeom prst="rect">
                <a:avLst/>
              </a:prstGeom>
              <a:solidFill>
                <a:schemeClr val="tx2">
                  <a:lumMod val="50000"/>
                </a:schemeClr>
              </a:solidFill>
              <a:ln>
                <a:solidFill>
                  <a:schemeClr val="tx1"/>
                </a:solidFill>
              </a:ln>
              <a:effectLst>
                <a:outerShdw blurRad="50800" dist="50800" dir="5400000" algn="ctr" rotWithShape="0">
                  <a:schemeClr val="tx1">
                    <a:lumMod val="50000"/>
                    <a:lumOff val="50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313" name="Group 312">
                <a:extLst>
                  <a:ext uri="{FF2B5EF4-FFF2-40B4-BE49-F238E27FC236}">
                    <a16:creationId xmlns:a16="http://schemas.microsoft.com/office/drawing/2014/main" id="{CEADC8ED-88CE-4910-8211-9CC5150C3329}"/>
                  </a:ext>
                </a:extLst>
              </p:cNvPr>
              <p:cNvGrpSpPr/>
              <p:nvPr/>
            </p:nvGrpSpPr>
            <p:grpSpPr>
              <a:xfrm>
                <a:off x="7505699" y="3078955"/>
                <a:ext cx="676275" cy="1809750"/>
                <a:chOff x="5653087" y="1888331"/>
                <a:chExt cx="676275" cy="1809750"/>
              </a:xfrm>
            </p:grpSpPr>
            <p:grpSp>
              <p:nvGrpSpPr>
                <p:cNvPr id="333" name="Group 332">
                  <a:extLst>
                    <a:ext uri="{FF2B5EF4-FFF2-40B4-BE49-F238E27FC236}">
                      <a16:creationId xmlns:a16="http://schemas.microsoft.com/office/drawing/2014/main" id="{43CA7863-1336-46A8-8CE1-4247A4319929}"/>
                    </a:ext>
                  </a:extLst>
                </p:cNvPr>
                <p:cNvGrpSpPr/>
                <p:nvPr/>
              </p:nvGrpSpPr>
              <p:grpSpPr>
                <a:xfrm>
                  <a:off x="5653087" y="1888331"/>
                  <a:ext cx="676275" cy="133350"/>
                  <a:chOff x="5181600" y="1657350"/>
                  <a:chExt cx="676275" cy="133350"/>
                </a:xfrm>
              </p:grpSpPr>
              <p:sp>
                <p:nvSpPr>
                  <p:cNvPr id="367" name="Rectangle 366">
                    <a:extLst>
                      <a:ext uri="{FF2B5EF4-FFF2-40B4-BE49-F238E27FC236}">
                        <a16:creationId xmlns:a16="http://schemas.microsoft.com/office/drawing/2014/main" id="{0E39698C-E3E0-4B40-A769-F2130A35E87D}"/>
                      </a:ext>
                    </a:extLst>
                  </p:cNvPr>
                  <p:cNvSpPr/>
                  <p:nvPr/>
                </p:nvSpPr>
                <p:spPr>
                  <a:xfrm>
                    <a:off x="5181600" y="165735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8" name="Rectangle 367">
                    <a:extLst>
                      <a:ext uri="{FF2B5EF4-FFF2-40B4-BE49-F238E27FC236}">
                        <a16:creationId xmlns:a16="http://schemas.microsoft.com/office/drawing/2014/main" id="{CBE77290-3386-40AB-9C1E-DCB40A4FB40C}"/>
                      </a:ext>
                    </a:extLst>
                  </p:cNvPr>
                  <p:cNvSpPr/>
                  <p:nvPr/>
                </p:nvSpPr>
                <p:spPr>
                  <a:xfrm>
                    <a:off x="5724525" y="169545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34" name="Group 333">
                  <a:extLst>
                    <a:ext uri="{FF2B5EF4-FFF2-40B4-BE49-F238E27FC236}">
                      <a16:creationId xmlns:a16="http://schemas.microsoft.com/office/drawing/2014/main" id="{DF9A63C4-7AD7-45FA-A077-A101365F1F36}"/>
                    </a:ext>
                  </a:extLst>
                </p:cNvPr>
                <p:cNvGrpSpPr/>
                <p:nvPr/>
              </p:nvGrpSpPr>
              <p:grpSpPr>
                <a:xfrm>
                  <a:off x="5653087" y="2040731"/>
                  <a:ext cx="676275" cy="133350"/>
                  <a:chOff x="5181600" y="1657350"/>
                  <a:chExt cx="676275" cy="133350"/>
                </a:xfrm>
              </p:grpSpPr>
              <p:sp>
                <p:nvSpPr>
                  <p:cNvPr id="365" name="Rectangle 364">
                    <a:extLst>
                      <a:ext uri="{FF2B5EF4-FFF2-40B4-BE49-F238E27FC236}">
                        <a16:creationId xmlns:a16="http://schemas.microsoft.com/office/drawing/2014/main" id="{D5C2C3E7-4BC4-4222-902C-0E2F5425A396}"/>
                      </a:ext>
                    </a:extLst>
                  </p:cNvPr>
                  <p:cNvSpPr/>
                  <p:nvPr/>
                </p:nvSpPr>
                <p:spPr>
                  <a:xfrm>
                    <a:off x="5181600" y="165735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6" name="Rectangle 365">
                    <a:extLst>
                      <a:ext uri="{FF2B5EF4-FFF2-40B4-BE49-F238E27FC236}">
                        <a16:creationId xmlns:a16="http://schemas.microsoft.com/office/drawing/2014/main" id="{D7B68E46-0099-4D82-BE31-6F8457E4AE58}"/>
                      </a:ext>
                    </a:extLst>
                  </p:cNvPr>
                  <p:cNvSpPr/>
                  <p:nvPr/>
                </p:nvSpPr>
                <p:spPr>
                  <a:xfrm>
                    <a:off x="5724525" y="169545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35" name="Group 334">
                  <a:extLst>
                    <a:ext uri="{FF2B5EF4-FFF2-40B4-BE49-F238E27FC236}">
                      <a16:creationId xmlns:a16="http://schemas.microsoft.com/office/drawing/2014/main" id="{1AFDCA07-91C6-4EF4-8E43-05C5AFF6F3A4}"/>
                    </a:ext>
                  </a:extLst>
                </p:cNvPr>
                <p:cNvGrpSpPr/>
                <p:nvPr/>
              </p:nvGrpSpPr>
              <p:grpSpPr>
                <a:xfrm>
                  <a:off x="5653087" y="2193131"/>
                  <a:ext cx="676275" cy="133350"/>
                  <a:chOff x="5181600" y="1657350"/>
                  <a:chExt cx="676275" cy="133350"/>
                </a:xfrm>
              </p:grpSpPr>
              <p:sp>
                <p:nvSpPr>
                  <p:cNvPr id="363" name="Rectangle 362">
                    <a:extLst>
                      <a:ext uri="{FF2B5EF4-FFF2-40B4-BE49-F238E27FC236}">
                        <a16:creationId xmlns:a16="http://schemas.microsoft.com/office/drawing/2014/main" id="{8E91D52D-ED59-47D8-ABA3-BEBFA2073A85}"/>
                      </a:ext>
                    </a:extLst>
                  </p:cNvPr>
                  <p:cNvSpPr/>
                  <p:nvPr/>
                </p:nvSpPr>
                <p:spPr>
                  <a:xfrm>
                    <a:off x="5181600" y="165735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4" name="Rectangle 363">
                    <a:extLst>
                      <a:ext uri="{FF2B5EF4-FFF2-40B4-BE49-F238E27FC236}">
                        <a16:creationId xmlns:a16="http://schemas.microsoft.com/office/drawing/2014/main" id="{FE41A177-8AE5-4791-8B8E-97623792B8FE}"/>
                      </a:ext>
                    </a:extLst>
                  </p:cNvPr>
                  <p:cNvSpPr/>
                  <p:nvPr/>
                </p:nvSpPr>
                <p:spPr>
                  <a:xfrm>
                    <a:off x="5724525" y="169545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36" name="Group 335">
                  <a:extLst>
                    <a:ext uri="{FF2B5EF4-FFF2-40B4-BE49-F238E27FC236}">
                      <a16:creationId xmlns:a16="http://schemas.microsoft.com/office/drawing/2014/main" id="{2731905F-B058-4606-B717-31DE858FF720}"/>
                    </a:ext>
                  </a:extLst>
                </p:cNvPr>
                <p:cNvGrpSpPr/>
                <p:nvPr/>
              </p:nvGrpSpPr>
              <p:grpSpPr>
                <a:xfrm>
                  <a:off x="5653087" y="2345531"/>
                  <a:ext cx="676275" cy="133350"/>
                  <a:chOff x="5181600" y="1657350"/>
                  <a:chExt cx="676275" cy="133350"/>
                </a:xfrm>
              </p:grpSpPr>
              <p:sp>
                <p:nvSpPr>
                  <p:cNvPr id="361" name="Rectangle 360">
                    <a:extLst>
                      <a:ext uri="{FF2B5EF4-FFF2-40B4-BE49-F238E27FC236}">
                        <a16:creationId xmlns:a16="http://schemas.microsoft.com/office/drawing/2014/main" id="{4228FC3C-FE08-43AD-BAC5-1B906920F35C}"/>
                      </a:ext>
                    </a:extLst>
                  </p:cNvPr>
                  <p:cNvSpPr/>
                  <p:nvPr/>
                </p:nvSpPr>
                <p:spPr>
                  <a:xfrm>
                    <a:off x="5181600" y="165735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2" name="Rectangle 361">
                    <a:extLst>
                      <a:ext uri="{FF2B5EF4-FFF2-40B4-BE49-F238E27FC236}">
                        <a16:creationId xmlns:a16="http://schemas.microsoft.com/office/drawing/2014/main" id="{44063727-534B-46F7-91AE-5E5AC569255C}"/>
                      </a:ext>
                    </a:extLst>
                  </p:cNvPr>
                  <p:cNvSpPr/>
                  <p:nvPr/>
                </p:nvSpPr>
                <p:spPr>
                  <a:xfrm>
                    <a:off x="5724525" y="169545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37" name="Group 336">
                  <a:extLst>
                    <a:ext uri="{FF2B5EF4-FFF2-40B4-BE49-F238E27FC236}">
                      <a16:creationId xmlns:a16="http://schemas.microsoft.com/office/drawing/2014/main" id="{47D2B69D-A3CA-46E8-9A6C-628FB17F5FA6}"/>
                    </a:ext>
                  </a:extLst>
                </p:cNvPr>
                <p:cNvGrpSpPr/>
                <p:nvPr/>
              </p:nvGrpSpPr>
              <p:grpSpPr>
                <a:xfrm>
                  <a:off x="5653087" y="2497931"/>
                  <a:ext cx="676275" cy="133350"/>
                  <a:chOff x="5181600" y="1657350"/>
                  <a:chExt cx="676275" cy="133350"/>
                </a:xfrm>
              </p:grpSpPr>
              <p:sp>
                <p:nvSpPr>
                  <p:cNvPr id="359" name="Rectangle 358">
                    <a:extLst>
                      <a:ext uri="{FF2B5EF4-FFF2-40B4-BE49-F238E27FC236}">
                        <a16:creationId xmlns:a16="http://schemas.microsoft.com/office/drawing/2014/main" id="{500DEA51-E9A5-4EE0-B381-D02EDC906460}"/>
                      </a:ext>
                    </a:extLst>
                  </p:cNvPr>
                  <p:cNvSpPr/>
                  <p:nvPr/>
                </p:nvSpPr>
                <p:spPr>
                  <a:xfrm>
                    <a:off x="5181600" y="165735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0" name="Rectangle 359">
                    <a:extLst>
                      <a:ext uri="{FF2B5EF4-FFF2-40B4-BE49-F238E27FC236}">
                        <a16:creationId xmlns:a16="http://schemas.microsoft.com/office/drawing/2014/main" id="{87C193B9-CDAE-4471-83C8-98FAA9EE1306}"/>
                      </a:ext>
                    </a:extLst>
                  </p:cNvPr>
                  <p:cNvSpPr/>
                  <p:nvPr/>
                </p:nvSpPr>
                <p:spPr>
                  <a:xfrm>
                    <a:off x="5724525" y="169545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38" name="Group 337">
                  <a:extLst>
                    <a:ext uri="{FF2B5EF4-FFF2-40B4-BE49-F238E27FC236}">
                      <a16:creationId xmlns:a16="http://schemas.microsoft.com/office/drawing/2014/main" id="{1A546BFB-12E2-43FF-9805-BD617A344B87}"/>
                    </a:ext>
                  </a:extLst>
                </p:cNvPr>
                <p:cNvGrpSpPr/>
                <p:nvPr/>
              </p:nvGrpSpPr>
              <p:grpSpPr>
                <a:xfrm>
                  <a:off x="5653087" y="2650331"/>
                  <a:ext cx="676275" cy="133350"/>
                  <a:chOff x="5181600" y="1657350"/>
                  <a:chExt cx="676275" cy="133350"/>
                </a:xfrm>
              </p:grpSpPr>
              <p:sp>
                <p:nvSpPr>
                  <p:cNvPr id="357" name="Rectangle 356">
                    <a:extLst>
                      <a:ext uri="{FF2B5EF4-FFF2-40B4-BE49-F238E27FC236}">
                        <a16:creationId xmlns:a16="http://schemas.microsoft.com/office/drawing/2014/main" id="{026DDF0E-1FC6-4736-B3B3-E4F93B251AD4}"/>
                      </a:ext>
                    </a:extLst>
                  </p:cNvPr>
                  <p:cNvSpPr/>
                  <p:nvPr/>
                </p:nvSpPr>
                <p:spPr>
                  <a:xfrm>
                    <a:off x="5181600" y="165735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8" name="Rectangle 357">
                    <a:extLst>
                      <a:ext uri="{FF2B5EF4-FFF2-40B4-BE49-F238E27FC236}">
                        <a16:creationId xmlns:a16="http://schemas.microsoft.com/office/drawing/2014/main" id="{D3157EBB-D013-4FDA-ABE8-DD3CEB09518A}"/>
                      </a:ext>
                    </a:extLst>
                  </p:cNvPr>
                  <p:cNvSpPr/>
                  <p:nvPr/>
                </p:nvSpPr>
                <p:spPr>
                  <a:xfrm>
                    <a:off x="5724525" y="169545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39" name="Group 338">
                  <a:extLst>
                    <a:ext uri="{FF2B5EF4-FFF2-40B4-BE49-F238E27FC236}">
                      <a16:creationId xmlns:a16="http://schemas.microsoft.com/office/drawing/2014/main" id="{6C5F69DD-EA46-4007-AD5E-50AB2296E623}"/>
                    </a:ext>
                  </a:extLst>
                </p:cNvPr>
                <p:cNvGrpSpPr/>
                <p:nvPr/>
              </p:nvGrpSpPr>
              <p:grpSpPr>
                <a:xfrm>
                  <a:off x="5653087" y="2802731"/>
                  <a:ext cx="676275" cy="133350"/>
                  <a:chOff x="5181600" y="1657350"/>
                  <a:chExt cx="676275" cy="133350"/>
                </a:xfrm>
              </p:grpSpPr>
              <p:sp>
                <p:nvSpPr>
                  <p:cNvPr id="355" name="Rectangle 354">
                    <a:extLst>
                      <a:ext uri="{FF2B5EF4-FFF2-40B4-BE49-F238E27FC236}">
                        <a16:creationId xmlns:a16="http://schemas.microsoft.com/office/drawing/2014/main" id="{0514EB5C-9552-4D47-BF29-9B75A4889524}"/>
                      </a:ext>
                    </a:extLst>
                  </p:cNvPr>
                  <p:cNvSpPr/>
                  <p:nvPr/>
                </p:nvSpPr>
                <p:spPr>
                  <a:xfrm>
                    <a:off x="5181600" y="165735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6" name="Rectangle 355">
                    <a:extLst>
                      <a:ext uri="{FF2B5EF4-FFF2-40B4-BE49-F238E27FC236}">
                        <a16:creationId xmlns:a16="http://schemas.microsoft.com/office/drawing/2014/main" id="{8E824CA8-7390-4F7B-9E1D-D310700693AC}"/>
                      </a:ext>
                    </a:extLst>
                  </p:cNvPr>
                  <p:cNvSpPr/>
                  <p:nvPr/>
                </p:nvSpPr>
                <p:spPr>
                  <a:xfrm>
                    <a:off x="5724525" y="169545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40" name="Group 339">
                  <a:extLst>
                    <a:ext uri="{FF2B5EF4-FFF2-40B4-BE49-F238E27FC236}">
                      <a16:creationId xmlns:a16="http://schemas.microsoft.com/office/drawing/2014/main" id="{4532400D-1BF7-4F50-9278-45077C5C24F7}"/>
                    </a:ext>
                  </a:extLst>
                </p:cNvPr>
                <p:cNvGrpSpPr/>
                <p:nvPr/>
              </p:nvGrpSpPr>
              <p:grpSpPr>
                <a:xfrm>
                  <a:off x="5653087" y="2955131"/>
                  <a:ext cx="676275" cy="133350"/>
                  <a:chOff x="1052513" y="3924300"/>
                  <a:chExt cx="676275" cy="133350"/>
                </a:xfrm>
              </p:grpSpPr>
              <p:sp>
                <p:nvSpPr>
                  <p:cNvPr id="353" name="Rectangle 352">
                    <a:extLst>
                      <a:ext uri="{FF2B5EF4-FFF2-40B4-BE49-F238E27FC236}">
                        <a16:creationId xmlns:a16="http://schemas.microsoft.com/office/drawing/2014/main" id="{C12FE90D-7744-4573-8D65-16B1475E904B}"/>
                      </a:ext>
                    </a:extLst>
                  </p:cNvPr>
                  <p:cNvSpPr/>
                  <p:nvPr/>
                </p:nvSpPr>
                <p:spPr>
                  <a:xfrm>
                    <a:off x="1052513" y="392430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4" name="Rectangle 353">
                    <a:extLst>
                      <a:ext uri="{FF2B5EF4-FFF2-40B4-BE49-F238E27FC236}">
                        <a16:creationId xmlns:a16="http://schemas.microsoft.com/office/drawing/2014/main" id="{3D2624A4-118B-4B60-982E-FFA07AF6895F}"/>
                      </a:ext>
                    </a:extLst>
                  </p:cNvPr>
                  <p:cNvSpPr/>
                  <p:nvPr/>
                </p:nvSpPr>
                <p:spPr>
                  <a:xfrm>
                    <a:off x="1595438" y="396240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41" name="Group 340">
                  <a:extLst>
                    <a:ext uri="{FF2B5EF4-FFF2-40B4-BE49-F238E27FC236}">
                      <a16:creationId xmlns:a16="http://schemas.microsoft.com/office/drawing/2014/main" id="{9560DF4D-8AFC-4B0B-9C79-CB36A9564F63}"/>
                    </a:ext>
                  </a:extLst>
                </p:cNvPr>
                <p:cNvGrpSpPr/>
                <p:nvPr/>
              </p:nvGrpSpPr>
              <p:grpSpPr>
                <a:xfrm>
                  <a:off x="5653087" y="3107531"/>
                  <a:ext cx="676275" cy="133350"/>
                  <a:chOff x="1052513" y="3924300"/>
                  <a:chExt cx="676275" cy="133350"/>
                </a:xfrm>
              </p:grpSpPr>
              <p:sp>
                <p:nvSpPr>
                  <p:cNvPr id="351" name="Rectangle 350">
                    <a:extLst>
                      <a:ext uri="{FF2B5EF4-FFF2-40B4-BE49-F238E27FC236}">
                        <a16:creationId xmlns:a16="http://schemas.microsoft.com/office/drawing/2014/main" id="{F4F93E11-FA87-4270-AE79-C6C8298BDBE7}"/>
                      </a:ext>
                    </a:extLst>
                  </p:cNvPr>
                  <p:cNvSpPr/>
                  <p:nvPr/>
                </p:nvSpPr>
                <p:spPr>
                  <a:xfrm>
                    <a:off x="1052513" y="392430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2" name="Rectangle 351">
                    <a:extLst>
                      <a:ext uri="{FF2B5EF4-FFF2-40B4-BE49-F238E27FC236}">
                        <a16:creationId xmlns:a16="http://schemas.microsoft.com/office/drawing/2014/main" id="{42721DA7-0F6C-4F47-908D-C82C72FF1288}"/>
                      </a:ext>
                    </a:extLst>
                  </p:cNvPr>
                  <p:cNvSpPr/>
                  <p:nvPr/>
                </p:nvSpPr>
                <p:spPr>
                  <a:xfrm>
                    <a:off x="1595438" y="396240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42" name="Group 341">
                  <a:extLst>
                    <a:ext uri="{FF2B5EF4-FFF2-40B4-BE49-F238E27FC236}">
                      <a16:creationId xmlns:a16="http://schemas.microsoft.com/office/drawing/2014/main" id="{33ACFF90-E0B3-417A-BDF5-9B9D8767FD8F}"/>
                    </a:ext>
                  </a:extLst>
                </p:cNvPr>
                <p:cNvGrpSpPr/>
                <p:nvPr/>
              </p:nvGrpSpPr>
              <p:grpSpPr>
                <a:xfrm>
                  <a:off x="5653087" y="3259931"/>
                  <a:ext cx="676275" cy="133350"/>
                  <a:chOff x="1052513" y="3924300"/>
                  <a:chExt cx="676275" cy="133350"/>
                </a:xfrm>
              </p:grpSpPr>
              <p:sp>
                <p:nvSpPr>
                  <p:cNvPr id="349" name="Rectangle 348">
                    <a:extLst>
                      <a:ext uri="{FF2B5EF4-FFF2-40B4-BE49-F238E27FC236}">
                        <a16:creationId xmlns:a16="http://schemas.microsoft.com/office/drawing/2014/main" id="{629087E4-8083-4E85-BE62-5907324002EC}"/>
                      </a:ext>
                    </a:extLst>
                  </p:cNvPr>
                  <p:cNvSpPr/>
                  <p:nvPr/>
                </p:nvSpPr>
                <p:spPr>
                  <a:xfrm>
                    <a:off x="1052513" y="392430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0" name="Rectangle 349">
                    <a:extLst>
                      <a:ext uri="{FF2B5EF4-FFF2-40B4-BE49-F238E27FC236}">
                        <a16:creationId xmlns:a16="http://schemas.microsoft.com/office/drawing/2014/main" id="{BDF1A388-DBC5-4E96-86F9-D62213A491FD}"/>
                      </a:ext>
                    </a:extLst>
                  </p:cNvPr>
                  <p:cNvSpPr/>
                  <p:nvPr/>
                </p:nvSpPr>
                <p:spPr>
                  <a:xfrm>
                    <a:off x="1595438" y="396240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43" name="Group 342">
                  <a:extLst>
                    <a:ext uri="{FF2B5EF4-FFF2-40B4-BE49-F238E27FC236}">
                      <a16:creationId xmlns:a16="http://schemas.microsoft.com/office/drawing/2014/main" id="{46F80DD5-B0A0-4DE5-8445-50FCC11F26D2}"/>
                    </a:ext>
                  </a:extLst>
                </p:cNvPr>
                <p:cNvGrpSpPr/>
                <p:nvPr/>
              </p:nvGrpSpPr>
              <p:grpSpPr>
                <a:xfrm>
                  <a:off x="5653087" y="3412331"/>
                  <a:ext cx="676275" cy="133350"/>
                  <a:chOff x="1052513" y="3924300"/>
                  <a:chExt cx="676275" cy="133350"/>
                </a:xfrm>
              </p:grpSpPr>
              <p:sp>
                <p:nvSpPr>
                  <p:cNvPr id="347" name="Rectangle 346">
                    <a:extLst>
                      <a:ext uri="{FF2B5EF4-FFF2-40B4-BE49-F238E27FC236}">
                        <a16:creationId xmlns:a16="http://schemas.microsoft.com/office/drawing/2014/main" id="{C4AD894E-9E8D-42CC-9B5E-A7C74051DC6D}"/>
                      </a:ext>
                    </a:extLst>
                  </p:cNvPr>
                  <p:cNvSpPr/>
                  <p:nvPr/>
                </p:nvSpPr>
                <p:spPr>
                  <a:xfrm>
                    <a:off x="1052513" y="392430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8" name="Rectangle 347">
                    <a:extLst>
                      <a:ext uri="{FF2B5EF4-FFF2-40B4-BE49-F238E27FC236}">
                        <a16:creationId xmlns:a16="http://schemas.microsoft.com/office/drawing/2014/main" id="{F496C23C-9269-499D-A558-73D7AC7314A9}"/>
                      </a:ext>
                    </a:extLst>
                  </p:cNvPr>
                  <p:cNvSpPr/>
                  <p:nvPr/>
                </p:nvSpPr>
                <p:spPr>
                  <a:xfrm>
                    <a:off x="1595438" y="396240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44" name="Group 343">
                  <a:extLst>
                    <a:ext uri="{FF2B5EF4-FFF2-40B4-BE49-F238E27FC236}">
                      <a16:creationId xmlns:a16="http://schemas.microsoft.com/office/drawing/2014/main" id="{5F9C0FD2-A681-4959-9401-46C376531F48}"/>
                    </a:ext>
                  </a:extLst>
                </p:cNvPr>
                <p:cNvGrpSpPr/>
                <p:nvPr/>
              </p:nvGrpSpPr>
              <p:grpSpPr>
                <a:xfrm>
                  <a:off x="5653087" y="3564731"/>
                  <a:ext cx="676275" cy="133350"/>
                  <a:chOff x="1052513" y="3924300"/>
                  <a:chExt cx="676275" cy="133350"/>
                </a:xfrm>
              </p:grpSpPr>
              <p:sp>
                <p:nvSpPr>
                  <p:cNvPr id="345" name="Rectangle 344">
                    <a:extLst>
                      <a:ext uri="{FF2B5EF4-FFF2-40B4-BE49-F238E27FC236}">
                        <a16:creationId xmlns:a16="http://schemas.microsoft.com/office/drawing/2014/main" id="{604897CA-9D3B-43B6-B30C-4ED77A19D498}"/>
                      </a:ext>
                    </a:extLst>
                  </p:cNvPr>
                  <p:cNvSpPr/>
                  <p:nvPr/>
                </p:nvSpPr>
                <p:spPr>
                  <a:xfrm>
                    <a:off x="1052513" y="392430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6" name="Rectangle 345">
                    <a:extLst>
                      <a:ext uri="{FF2B5EF4-FFF2-40B4-BE49-F238E27FC236}">
                        <a16:creationId xmlns:a16="http://schemas.microsoft.com/office/drawing/2014/main" id="{F28252A7-2062-4AF5-A9B8-26AE2546317E}"/>
                      </a:ext>
                    </a:extLst>
                  </p:cNvPr>
                  <p:cNvSpPr/>
                  <p:nvPr/>
                </p:nvSpPr>
                <p:spPr>
                  <a:xfrm>
                    <a:off x="1595438" y="396240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grpSp>
            <p:nvGrpSpPr>
              <p:cNvPr id="314" name="Group 313">
                <a:extLst>
                  <a:ext uri="{FF2B5EF4-FFF2-40B4-BE49-F238E27FC236}">
                    <a16:creationId xmlns:a16="http://schemas.microsoft.com/office/drawing/2014/main" id="{F1037733-761A-4447-8C86-D3D3F2CEEFA7}"/>
                  </a:ext>
                </a:extLst>
              </p:cNvPr>
              <p:cNvGrpSpPr/>
              <p:nvPr/>
            </p:nvGrpSpPr>
            <p:grpSpPr>
              <a:xfrm>
                <a:off x="6586541" y="3117055"/>
                <a:ext cx="385762" cy="209550"/>
                <a:chOff x="6605591" y="3155155"/>
                <a:chExt cx="385762" cy="209550"/>
              </a:xfrm>
            </p:grpSpPr>
            <p:sp>
              <p:nvSpPr>
                <p:cNvPr id="330" name="Rectangle 329">
                  <a:extLst>
                    <a:ext uri="{FF2B5EF4-FFF2-40B4-BE49-F238E27FC236}">
                      <a16:creationId xmlns:a16="http://schemas.microsoft.com/office/drawing/2014/main" id="{47D6105E-BAB9-4ED8-9BCF-B479C3C944BF}"/>
                    </a:ext>
                  </a:extLst>
                </p:cNvPr>
                <p:cNvSpPr/>
                <p:nvPr/>
              </p:nvSpPr>
              <p:spPr>
                <a:xfrm>
                  <a:off x="6605591" y="3155155"/>
                  <a:ext cx="80962" cy="209550"/>
                </a:xfrm>
                <a:prstGeom prst="rect">
                  <a:avLst/>
                </a:prstGeom>
                <a:solidFill>
                  <a:schemeClr val="tx1"/>
                </a:solidFill>
                <a:ln>
                  <a:solidFill>
                    <a:schemeClr val="tx1">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1" name="Rectangle 330">
                  <a:extLst>
                    <a:ext uri="{FF2B5EF4-FFF2-40B4-BE49-F238E27FC236}">
                      <a16:creationId xmlns:a16="http://schemas.microsoft.com/office/drawing/2014/main" id="{E13DDE31-C980-4148-BD7F-752FB2956026}"/>
                    </a:ext>
                  </a:extLst>
                </p:cNvPr>
                <p:cNvSpPr/>
                <p:nvPr/>
              </p:nvSpPr>
              <p:spPr>
                <a:xfrm>
                  <a:off x="6757991" y="3155155"/>
                  <a:ext cx="80962" cy="209550"/>
                </a:xfrm>
                <a:prstGeom prst="rect">
                  <a:avLst/>
                </a:prstGeom>
                <a:solidFill>
                  <a:schemeClr val="tx1"/>
                </a:solidFill>
                <a:ln>
                  <a:solidFill>
                    <a:schemeClr val="tx1">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2" name="Rectangle 331">
                  <a:extLst>
                    <a:ext uri="{FF2B5EF4-FFF2-40B4-BE49-F238E27FC236}">
                      <a16:creationId xmlns:a16="http://schemas.microsoft.com/office/drawing/2014/main" id="{5915B211-038F-41C9-BAAC-5ECC7BBDCACF}"/>
                    </a:ext>
                  </a:extLst>
                </p:cNvPr>
                <p:cNvSpPr/>
                <p:nvPr/>
              </p:nvSpPr>
              <p:spPr>
                <a:xfrm>
                  <a:off x="6910391" y="3155155"/>
                  <a:ext cx="80962" cy="209550"/>
                </a:xfrm>
                <a:prstGeom prst="rect">
                  <a:avLst/>
                </a:prstGeom>
                <a:solidFill>
                  <a:schemeClr val="tx1"/>
                </a:solidFill>
                <a:ln>
                  <a:solidFill>
                    <a:schemeClr val="tx1">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15" name="Group 314">
                <a:extLst>
                  <a:ext uri="{FF2B5EF4-FFF2-40B4-BE49-F238E27FC236}">
                    <a16:creationId xmlns:a16="http://schemas.microsoft.com/office/drawing/2014/main" id="{09AF6931-41CC-4F27-92E4-4959080E44A7}"/>
                  </a:ext>
                </a:extLst>
              </p:cNvPr>
              <p:cNvGrpSpPr/>
              <p:nvPr/>
            </p:nvGrpSpPr>
            <p:grpSpPr>
              <a:xfrm>
                <a:off x="6557960" y="5153022"/>
                <a:ext cx="1609733" cy="419100"/>
                <a:chOff x="4250527" y="4893466"/>
                <a:chExt cx="1609733" cy="419100"/>
              </a:xfrm>
            </p:grpSpPr>
            <p:grpSp>
              <p:nvGrpSpPr>
                <p:cNvPr id="316" name="Group 315">
                  <a:extLst>
                    <a:ext uri="{FF2B5EF4-FFF2-40B4-BE49-F238E27FC236}">
                      <a16:creationId xmlns:a16="http://schemas.microsoft.com/office/drawing/2014/main" id="{F5C42D37-9D17-42B3-AAE2-BD9A6A05B1EB}"/>
                    </a:ext>
                  </a:extLst>
                </p:cNvPr>
                <p:cNvGrpSpPr/>
                <p:nvPr/>
              </p:nvGrpSpPr>
              <p:grpSpPr>
                <a:xfrm>
                  <a:off x="4250527" y="4893466"/>
                  <a:ext cx="781049" cy="419100"/>
                  <a:chOff x="2774157" y="3855243"/>
                  <a:chExt cx="781049" cy="419100"/>
                </a:xfrm>
              </p:grpSpPr>
              <p:sp>
                <p:nvSpPr>
                  <p:cNvPr id="324" name="Rectangle 323">
                    <a:extLst>
                      <a:ext uri="{FF2B5EF4-FFF2-40B4-BE49-F238E27FC236}">
                        <a16:creationId xmlns:a16="http://schemas.microsoft.com/office/drawing/2014/main" id="{10FD044D-3130-4D21-B741-E0F938D93B63}"/>
                      </a:ext>
                    </a:extLst>
                  </p:cNvPr>
                  <p:cNvSpPr/>
                  <p:nvPr/>
                </p:nvSpPr>
                <p:spPr>
                  <a:xfrm>
                    <a:off x="2774157" y="3855243"/>
                    <a:ext cx="781049" cy="419100"/>
                  </a:xfrm>
                  <a:prstGeom prst="rect">
                    <a:avLst/>
                  </a:prstGeom>
                  <a:pattFill prst="pct50">
                    <a:fgClr>
                      <a:schemeClr val="tx1"/>
                    </a:fgClr>
                    <a:bgClr>
                      <a:schemeClr val="bg1"/>
                    </a:bgClr>
                  </a:patt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5" name="Rectangle 324">
                    <a:extLst>
                      <a:ext uri="{FF2B5EF4-FFF2-40B4-BE49-F238E27FC236}">
                        <a16:creationId xmlns:a16="http://schemas.microsoft.com/office/drawing/2014/main" id="{C530262D-EF63-4927-B9C7-01F1BF09FDF5}"/>
                      </a:ext>
                    </a:extLst>
                  </p:cNvPr>
                  <p:cNvSpPr/>
                  <p:nvPr/>
                </p:nvSpPr>
                <p:spPr>
                  <a:xfrm>
                    <a:off x="3345657" y="4093368"/>
                    <a:ext cx="161925" cy="133350"/>
                  </a:xfrm>
                  <a:prstGeom prst="rect">
                    <a:avLst/>
                  </a:prstGeom>
                  <a:solidFill>
                    <a:schemeClr val="tx1"/>
                  </a:solidFill>
                  <a:ln>
                    <a:solidFill>
                      <a:schemeClr val="tx1">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326" name="Group 325">
                    <a:extLst>
                      <a:ext uri="{FF2B5EF4-FFF2-40B4-BE49-F238E27FC236}">
                        <a16:creationId xmlns:a16="http://schemas.microsoft.com/office/drawing/2014/main" id="{83C95077-D85C-4CAC-A267-A59D4A1F6D1D}"/>
                      </a:ext>
                    </a:extLst>
                  </p:cNvPr>
                  <p:cNvGrpSpPr/>
                  <p:nvPr/>
                </p:nvGrpSpPr>
                <p:grpSpPr>
                  <a:xfrm>
                    <a:off x="3331367" y="3907630"/>
                    <a:ext cx="190500" cy="66675"/>
                    <a:chOff x="3452810" y="2045866"/>
                    <a:chExt cx="190500" cy="66675"/>
                  </a:xfrm>
                </p:grpSpPr>
                <p:sp>
                  <p:nvSpPr>
                    <p:cNvPr id="328" name="Rectangle 327">
                      <a:extLst>
                        <a:ext uri="{FF2B5EF4-FFF2-40B4-BE49-F238E27FC236}">
                          <a16:creationId xmlns:a16="http://schemas.microsoft.com/office/drawing/2014/main" id="{9629F419-6AC2-4889-AB9A-7277BB5A37A1}"/>
                        </a:ext>
                      </a:extLst>
                    </p:cNvPr>
                    <p:cNvSpPr/>
                    <p:nvPr/>
                  </p:nvSpPr>
                  <p:spPr>
                    <a:xfrm>
                      <a:off x="3567110" y="2045866"/>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9" name="Rectangle 328">
                      <a:extLst>
                        <a:ext uri="{FF2B5EF4-FFF2-40B4-BE49-F238E27FC236}">
                          <a16:creationId xmlns:a16="http://schemas.microsoft.com/office/drawing/2014/main" id="{896E3A65-2A1B-4167-955A-B3D41090946D}"/>
                        </a:ext>
                      </a:extLst>
                    </p:cNvPr>
                    <p:cNvSpPr/>
                    <p:nvPr/>
                  </p:nvSpPr>
                  <p:spPr>
                    <a:xfrm>
                      <a:off x="3452810" y="2045866"/>
                      <a:ext cx="76200" cy="66675"/>
                    </a:xfrm>
                    <a:prstGeom prst="rect">
                      <a:avLst/>
                    </a:prstGeom>
                    <a:solidFill>
                      <a:srgbClr val="00B05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327" name="Oval 326">
                    <a:extLst>
                      <a:ext uri="{FF2B5EF4-FFF2-40B4-BE49-F238E27FC236}">
                        <a16:creationId xmlns:a16="http://schemas.microsoft.com/office/drawing/2014/main" id="{114C2BFB-3BA4-4058-ACDD-B215CA58BF70}"/>
                      </a:ext>
                    </a:extLst>
                  </p:cNvPr>
                  <p:cNvSpPr/>
                  <p:nvPr/>
                </p:nvSpPr>
                <p:spPr>
                  <a:xfrm>
                    <a:off x="2850352" y="3907630"/>
                    <a:ext cx="371475" cy="342900"/>
                  </a:xfrm>
                  <a:prstGeom prst="ellipse">
                    <a:avLst/>
                  </a:prstGeom>
                  <a:pattFill prst="pct80">
                    <a:fgClr>
                      <a:schemeClr val="tx1"/>
                    </a:fgClr>
                    <a:bgClr>
                      <a:schemeClr val="bg1"/>
                    </a:bgClr>
                  </a:patt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17" name="Group 316">
                  <a:extLst>
                    <a:ext uri="{FF2B5EF4-FFF2-40B4-BE49-F238E27FC236}">
                      <a16:creationId xmlns:a16="http://schemas.microsoft.com/office/drawing/2014/main" id="{9CCB1A03-0623-4E22-BAC3-FBA742AF1FF6}"/>
                    </a:ext>
                  </a:extLst>
                </p:cNvPr>
                <p:cNvGrpSpPr/>
                <p:nvPr/>
              </p:nvGrpSpPr>
              <p:grpSpPr>
                <a:xfrm>
                  <a:off x="5079211" y="4893466"/>
                  <a:ext cx="781049" cy="419100"/>
                  <a:chOff x="2774157" y="3855243"/>
                  <a:chExt cx="781049" cy="419100"/>
                </a:xfrm>
              </p:grpSpPr>
              <p:sp>
                <p:nvSpPr>
                  <p:cNvPr id="318" name="Rectangle 317">
                    <a:extLst>
                      <a:ext uri="{FF2B5EF4-FFF2-40B4-BE49-F238E27FC236}">
                        <a16:creationId xmlns:a16="http://schemas.microsoft.com/office/drawing/2014/main" id="{0617661C-FD78-4E47-A339-518C3DA4D746}"/>
                      </a:ext>
                    </a:extLst>
                  </p:cNvPr>
                  <p:cNvSpPr/>
                  <p:nvPr/>
                </p:nvSpPr>
                <p:spPr>
                  <a:xfrm>
                    <a:off x="2774157" y="3855243"/>
                    <a:ext cx="781049" cy="419100"/>
                  </a:xfrm>
                  <a:prstGeom prst="rect">
                    <a:avLst/>
                  </a:prstGeom>
                  <a:pattFill prst="pct50">
                    <a:fgClr>
                      <a:schemeClr val="tx1"/>
                    </a:fgClr>
                    <a:bgClr>
                      <a:schemeClr val="bg1"/>
                    </a:bgClr>
                  </a:patt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9" name="Rectangle 318">
                    <a:extLst>
                      <a:ext uri="{FF2B5EF4-FFF2-40B4-BE49-F238E27FC236}">
                        <a16:creationId xmlns:a16="http://schemas.microsoft.com/office/drawing/2014/main" id="{C78C2366-A69C-441A-AD04-C86A4DD86915}"/>
                      </a:ext>
                    </a:extLst>
                  </p:cNvPr>
                  <p:cNvSpPr/>
                  <p:nvPr/>
                </p:nvSpPr>
                <p:spPr>
                  <a:xfrm>
                    <a:off x="3345657" y="4093368"/>
                    <a:ext cx="161925" cy="133350"/>
                  </a:xfrm>
                  <a:prstGeom prst="rect">
                    <a:avLst/>
                  </a:prstGeom>
                  <a:solidFill>
                    <a:schemeClr val="tx1"/>
                  </a:solidFill>
                  <a:ln>
                    <a:solidFill>
                      <a:schemeClr val="tx1">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320" name="Group 319">
                    <a:extLst>
                      <a:ext uri="{FF2B5EF4-FFF2-40B4-BE49-F238E27FC236}">
                        <a16:creationId xmlns:a16="http://schemas.microsoft.com/office/drawing/2014/main" id="{1FC563BB-BE31-49B1-A04C-DCB200DBFDC9}"/>
                      </a:ext>
                    </a:extLst>
                  </p:cNvPr>
                  <p:cNvGrpSpPr/>
                  <p:nvPr/>
                </p:nvGrpSpPr>
                <p:grpSpPr>
                  <a:xfrm>
                    <a:off x="3331367" y="3907630"/>
                    <a:ext cx="190500" cy="66675"/>
                    <a:chOff x="3452810" y="2045866"/>
                    <a:chExt cx="190500" cy="66675"/>
                  </a:xfrm>
                </p:grpSpPr>
                <p:sp>
                  <p:nvSpPr>
                    <p:cNvPr id="322" name="Rectangle 321">
                      <a:extLst>
                        <a:ext uri="{FF2B5EF4-FFF2-40B4-BE49-F238E27FC236}">
                          <a16:creationId xmlns:a16="http://schemas.microsoft.com/office/drawing/2014/main" id="{8804E897-F0F0-4006-B037-D96415595169}"/>
                        </a:ext>
                      </a:extLst>
                    </p:cNvPr>
                    <p:cNvSpPr/>
                    <p:nvPr/>
                  </p:nvSpPr>
                  <p:spPr>
                    <a:xfrm>
                      <a:off x="3567110" y="2045866"/>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3" name="Rectangle 322">
                      <a:extLst>
                        <a:ext uri="{FF2B5EF4-FFF2-40B4-BE49-F238E27FC236}">
                          <a16:creationId xmlns:a16="http://schemas.microsoft.com/office/drawing/2014/main" id="{B0076BB0-7399-4015-BDCD-88F5D552CBEB}"/>
                        </a:ext>
                      </a:extLst>
                    </p:cNvPr>
                    <p:cNvSpPr/>
                    <p:nvPr/>
                  </p:nvSpPr>
                  <p:spPr>
                    <a:xfrm>
                      <a:off x="3452810" y="2045866"/>
                      <a:ext cx="76200" cy="66675"/>
                    </a:xfrm>
                    <a:prstGeom prst="rect">
                      <a:avLst/>
                    </a:prstGeom>
                    <a:solidFill>
                      <a:srgbClr val="00B05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321" name="Oval 320">
                    <a:extLst>
                      <a:ext uri="{FF2B5EF4-FFF2-40B4-BE49-F238E27FC236}">
                        <a16:creationId xmlns:a16="http://schemas.microsoft.com/office/drawing/2014/main" id="{50A9ABCD-B0E6-46EA-84CF-18FF4483FE3D}"/>
                      </a:ext>
                    </a:extLst>
                  </p:cNvPr>
                  <p:cNvSpPr/>
                  <p:nvPr/>
                </p:nvSpPr>
                <p:spPr>
                  <a:xfrm>
                    <a:off x="2850352" y="3907630"/>
                    <a:ext cx="371475" cy="342900"/>
                  </a:xfrm>
                  <a:prstGeom prst="ellipse">
                    <a:avLst/>
                  </a:prstGeom>
                  <a:pattFill prst="pct80">
                    <a:fgClr>
                      <a:schemeClr val="tx1"/>
                    </a:fgClr>
                    <a:bgClr>
                      <a:schemeClr val="bg1"/>
                    </a:bgClr>
                  </a:patt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grpSp>
        <p:sp>
          <p:nvSpPr>
            <p:cNvPr id="369" name="TextBox 368"/>
            <p:cNvSpPr txBox="1"/>
            <p:nvPr/>
          </p:nvSpPr>
          <p:spPr>
            <a:xfrm>
              <a:off x="4036766" y="2646714"/>
              <a:ext cx="1058175" cy="369332"/>
            </a:xfrm>
            <a:prstGeom prst="rect">
              <a:avLst/>
            </a:prstGeom>
            <a:noFill/>
          </p:spPr>
          <p:txBody>
            <a:bodyPr wrap="none" rtlCol="0">
              <a:spAutoFit/>
            </a:bodyPr>
            <a:lstStyle/>
            <a:p>
              <a:r>
                <a:rPr lang="en-US" dirty="0" smtClean="0">
                  <a:solidFill>
                    <a:srgbClr val="000E2F"/>
                  </a:solidFill>
                </a:rPr>
                <a:t>Database</a:t>
              </a:r>
              <a:endParaRPr lang="en-US" dirty="0">
                <a:solidFill>
                  <a:srgbClr val="000E2F"/>
                </a:solidFill>
              </a:endParaRPr>
            </a:p>
          </p:txBody>
        </p:sp>
      </p:grpSp>
      <p:grpSp>
        <p:nvGrpSpPr>
          <p:cNvPr id="684" name="Group 683"/>
          <p:cNvGrpSpPr/>
          <p:nvPr/>
        </p:nvGrpSpPr>
        <p:grpSpPr>
          <a:xfrm>
            <a:off x="7029853" y="3456873"/>
            <a:ext cx="1145442" cy="1462145"/>
            <a:chOff x="7029853" y="3456873"/>
            <a:chExt cx="1145442" cy="1462145"/>
          </a:xfrm>
        </p:grpSpPr>
        <p:grpSp>
          <p:nvGrpSpPr>
            <p:cNvPr id="370" name="Group 369">
              <a:extLst>
                <a:ext uri="{FF2B5EF4-FFF2-40B4-BE49-F238E27FC236}">
                  <a16:creationId xmlns:a16="http://schemas.microsoft.com/office/drawing/2014/main" id="{50B35F9D-F55A-49AC-9633-E78A480C2808}"/>
                </a:ext>
              </a:extLst>
            </p:cNvPr>
            <p:cNvGrpSpPr/>
            <p:nvPr/>
          </p:nvGrpSpPr>
          <p:grpSpPr>
            <a:xfrm>
              <a:off x="7288176" y="3456873"/>
              <a:ext cx="628797" cy="961123"/>
              <a:chOff x="6496053" y="3012281"/>
              <a:chExt cx="1733548" cy="2609850"/>
            </a:xfrm>
          </p:grpSpPr>
          <p:sp>
            <p:nvSpPr>
              <p:cNvPr id="371" name="Rectangle 370">
                <a:extLst>
                  <a:ext uri="{FF2B5EF4-FFF2-40B4-BE49-F238E27FC236}">
                    <a16:creationId xmlns:a16="http://schemas.microsoft.com/office/drawing/2014/main" id="{7C0B1793-966C-462E-B4D8-CEECFA388A03}"/>
                  </a:ext>
                </a:extLst>
              </p:cNvPr>
              <p:cNvSpPr/>
              <p:nvPr/>
            </p:nvSpPr>
            <p:spPr>
              <a:xfrm>
                <a:off x="6496053" y="3012281"/>
                <a:ext cx="1733548" cy="2609850"/>
              </a:xfrm>
              <a:prstGeom prst="rect">
                <a:avLst/>
              </a:prstGeom>
              <a:solidFill>
                <a:schemeClr val="tx2">
                  <a:lumMod val="50000"/>
                </a:schemeClr>
              </a:solidFill>
              <a:ln>
                <a:solidFill>
                  <a:schemeClr val="tx1"/>
                </a:solidFill>
              </a:ln>
              <a:effectLst>
                <a:outerShdw blurRad="50800" dist="50800" dir="5400000" algn="ctr" rotWithShape="0">
                  <a:schemeClr val="tx1">
                    <a:lumMod val="50000"/>
                    <a:lumOff val="50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372" name="Group 371">
                <a:extLst>
                  <a:ext uri="{FF2B5EF4-FFF2-40B4-BE49-F238E27FC236}">
                    <a16:creationId xmlns:a16="http://schemas.microsoft.com/office/drawing/2014/main" id="{CEADC8ED-88CE-4910-8211-9CC5150C3329}"/>
                  </a:ext>
                </a:extLst>
              </p:cNvPr>
              <p:cNvGrpSpPr/>
              <p:nvPr/>
            </p:nvGrpSpPr>
            <p:grpSpPr>
              <a:xfrm>
                <a:off x="7505699" y="3078955"/>
                <a:ext cx="676275" cy="1809750"/>
                <a:chOff x="5653087" y="1888331"/>
                <a:chExt cx="676275" cy="1809750"/>
              </a:xfrm>
            </p:grpSpPr>
            <p:grpSp>
              <p:nvGrpSpPr>
                <p:cNvPr id="392" name="Group 391">
                  <a:extLst>
                    <a:ext uri="{FF2B5EF4-FFF2-40B4-BE49-F238E27FC236}">
                      <a16:creationId xmlns:a16="http://schemas.microsoft.com/office/drawing/2014/main" id="{43CA7863-1336-46A8-8CE1-4247A4319929}"/>
                    </a:ext>
                  </a:extLst>
                </p:cNvPr>
                <p:cNvGrpSpPr/>
                <p:nvPr/>
              </p:nvGrpSpPr>
              <p:grpSpPr>
                <a:xfrm>
                  <a:off x="5653087" y="1888331"/>
                  <a:ext cx="676275" cy="133350"/>
                  <a:chOff x="5181600" y="1657350"/>
                  <a:chExt cx="676275" cy="133350"/>
                </a:xfrm>
              </p:grpSpPr>
              <p:sp>
                <p:nvSpPr>
                  <p:cNvPr id="426" name="Rectangle 425">
                    <a:extLst>
                      <a:ext uri="{FF2B5EF4-FFF2-40B4-BE49-F238E27FC236}">
                        <a16:creationId xmlns:a16="http://schemas.microsoft.com/office/drawing/2014/main" id="{0E39698C-E3E0-4B40-A769-F2130A35E87D}"/>
                      </a:ext>
                    </a:extLst>
                  </p:cNvPr>
                  <p:cNvSpPr/>
                  <p:nvPr/>
                </p:nvSpPr>
                <p:spPr>
                  <a:xfrm>
                    <a:off x="5181600" y="165735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7" name="Rectangle 426">
                    <a:extLst>
                      <a:ext uri="{FF2B5EF4-FFF2-40B4-BE49-F238E27FC236}">
                        <a16:creationId xmlns:a16="http://schemas.microsoft.com/office/drawing/2014/main" id="{CBE77290-3386-40AB-9C1E-DCB40A4FB40C}"/>
                      </a:ext>
                    </a:extLst>
                  </p:cNvPr>
                  <p:cNvSpPr/>
                  <p:nvPr/>
                </p:nvSpPr>
                <p:spPr>
                  <a:xfrm>
                    <a:off x="5724525" y="169545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93" name="Group 392">
                  <a:extLst>
                    <a:ext uri="{FF2B5EF4-FFF2-40B4-BE49-F238E27FC236}">
                      <a16:creationId xmlns:a16="http://schemas.microsoft.com/office/drawing/2014/main" id="{DF9A63C4-7AD7-45FA-A077-A101365F1F36}"/>
                    </a:ext>
                  </a:extLst>
                </p:cNvPr>
                <p:cNvGrpSpPr/>
                <p:nvPr/>
              </p:nvGrpSpPr>
              <p:grpSpPr>
                <a:xfrm>
                  <a:off x="5653087" y="2040731"/>
                  <a:ext cx="676275" cy="133350"/>
                  <a:chOff x="5181600" y="1657350"/>
                  <a:chExt cx="676275" cy="133350"/>
                </a:xfrm>
              </p:grpSpPr>
              <p:sp>
                <p:nvSpPr>
                  <p:cNvPr id="424" name="Rectangle 423">
                    <a:extLst>
                      <a:ext uri="{FF2B5EF4-FFF2-40B4-BE49-F238E27FC236}">
                        <a16:creationId xmlns:a16="http://schemas.microsoft.com/office/drawing/2014/main" id="{D5C2C3E7-4BC4-4222-902C-0E2F5425A396}"/>
                      </a:ext>
                    </a:extLst>
                  </p:cNvPr>
                  <p:cNvSpPr/>
                  <p:nvPr/>
                </p:nvSpPr>
                <p:spPr>
                  <a:xfrm>
                    <a:off x="5181600" y="165735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5" name="Rectangle 424">
                    <a:extLst>
                      <a:ext uri="{FF2B5EF4-FFF2-40B4-BE49-F238E27FC236}">
                        <a16:creationId xmlns:a16="http://schemas.microsoft.com/office/drawing/2014/main" id="{D7B68E46-0099-4D82-BE31-6F8457E4AE58}"/>
                      </a:ext>
                    </a:extLst>
                  </p:cNvPr>
                  <p:cNvSpPr/>
                  <p:nvPr/>
                </p:nvSpPr>
                <p:spPr>
                  <a:xfrm>
                    <a:off x="5724525" y="169545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94" name="Group 393">
                  <a:extLst>
                    <a:ext uri="{FF2B5EF4-FFF2-40B4-BE49-F238E27FC236}">
                      <a16:creationId xmlns:a16="http://schemas.microsoft.com/office/drawing/2014/main" id="{1AFDCA07-91C6-4EF4-8E43-05C5AFF6F3A4}"/>
                    </a:ext>
                  </a:extLst>
                </p:cNvPr>
                <p:cNvGrpSpPr/>
                <p:nvPr/>
              </p:nvGrpSpPr>
              <p:grpSpPr>
                <a:xfrm>
                  <a:off x="5653087" y="2193131"/>
                  <a:ext cx="676275" cy="133350"/>
                  <a:chOff x="5181600" y="1657350"/>
                  <a:chExt cx="676275" cy="133350"/>
                </a:xfrm>
              </p:grpSpPr>
              <p:sp>
                <p:nvSpPr>
                  <p:cNvPr id="422" name="Rectangle 421">
                    <a:extLst>
                      <a:ext uri="{FF2B5EF4-FFF2-40B4-BE49-F238E27FC236}">
                        <a16:creationId xmlns:a16="http://schemas.microsoft.com/office/drawing/2014/main" id="{8E91D52D-ED59-47D8-ABA3-BEBFA2073A85}"/>
                      </a:ext>
                    </a:extLst>
                  </p:cNvPr>
                  <p:cNvSpPr/>
                  <p:nvPr/>
                </p:nvSpPr>
                <p:spPr>
                  <a:xfrm>
                    <a:off x="5181600" y="165735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3" name="Rectangle 422">
                    <a:extLst>
                      <a:ext uri="{FF2B5EF4-FFF2-40B4-BE49-F238E27FC236}">
                        <a16:creationId xmlns:a16="http://schemas.microsoft.com/office/drawing/2014/main" id="{FE41A177-8AE5-4791-8B8E-97623792B8FE}"/>
                      </a:ext>
                    </a:extLst>
                  </p:cNvPr>
                  <p:cNvSpPr/>
                  <p:nvPr/>
                </p:nvSpPr>
                <p:spPr>
                  <a:xfrm>
                    <a:off x="5724525" y="169545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95" name="Group 394">
                  <a:extLst>
                    <a:ext uri="{FF2B5EF4-FFF2-40B4-BE49-F238E27FC236}">
                      <a16:creationId xmlns:a16="http://schemas.microsoft.com/office/drawing/2014/main" id="{2731905F-B058-4606-B717-31DE858FF720}"/>
                    </a:ext>
                  </a:extLst>
                </p:cNvPr>
                <p:cNvGrpSpPr/>
                <p:nvPr/>
              </p:nvGrpSpPr>
              <p:grpSpPr>
                <a:xfrm>
                  <a:off x="5653087" y="2345531"/>
                  <a:ext cx="676275" cy="133350"/>
                  <a:chOff x="5181600" y="1657350"/>
                  <a:chExt cx="676275" cy="133350"/>
                </a:xfrm>
              </p:grpSpPr>
              <p:sp>
                <p:nvSpPr>
                  <p:cNvPr id="420" name="Rectangle 419">
                    <a:extLst>
                      <a:ext uri="{FF2B5EF4-FFF2-40B4-BE49-F238E27FC236}">
                        <a16:creationId xmlns:a16="http://schemas.microsoft.com/office/drawing/2014/main" id="{4228FC3C-FE08-43AD-BAC5-1B906920F35C}"/>
                      </a:ext>
                    </a:extLst>
                  </p:cNvPr>
                  <p:cNvSpPr/>
                  <p:nvPr/>
                </p:nvSpPr>
                <p:spPr>
                  <a:xfrm>
                    <a:off x="5181600" y="165735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1" name="Rectangle 420">
                    <a:extLst>
                      <a:ext uri="{FF2B5EF4-FFF2-40B4-BE49-F238E27FC236}">
                        <a16:creationId xmlns:a16="http://schemas.microsoft.com/office/drawing/2014/main" id="{44063727-534B-46F7-91AE-5E5AC569255C}"/>
                      </a:ext>
                    </a:extLst>
                  </p:cNvPr>
                  <p:cNvSpPr/>
                  <p:nvPr/>
                </p:nvSpPr>
                <p:spPr>
                  <a:xfrm>
                    <a:off x="5724525" y="169545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96" name="Group 395">
                  <a:extLst>
                    <a:ext uri="{FF2B5EF4-FFF2-40B4-BE49-F238E27FC236}">
                      <a16:creationId xmlns:a16="http://schemas.microsoft.com/office/drawing/2014/main" id="{47D2B69D-A3CA-46E8-9A6C-628FB17F5FA6}"/>
                    </a:ext>
                  </a:extLst>
                </p:cNvPr>
                <p:cNvGrpSpPr/>
                <p:nvPr/>
              </p:nvGrpSpPr>
              <p:grpSpPr>
                <a:xfrm>
                  <a:off x="5653087" y="2497931"/>
                  <a:ext cx="676275" cy="133350"/>
                  <a:chOff x="5181600" y="1657350"/>
                  <a:chExt cx="676275" cy="133350"/>
                </a:xfrm>
              </p:grpSpPr>
              <p:sp>
                <p:nvSpPr>
                  <p:cNvPr id="418" name="Rectangle 417">
                    <a:extLst>
                      <a:ext uri="{FF2B5EF4-FFF2-40B4-BE49-F238E27FC236}">
                        <a16:creationId xmlns:a16="http://schemas.microsoft.com/office/drawing/2014/main" id="{500DEA51-E9A5-4EE0-B381-D02EDC906460}"/>
                      </a:ext>
                    </a:extLst>
                  </p:cNvPr>
                  <p:cNvSpPr/>
                  <p:nvPr/>
                </p:nvSpPr>
                <p:spPr>
                  <a:xfrm>
                    <a:off x="5181600" y="165735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9" name="Rectangle 418">
                    <a:extLst>
                      <a:ext uri="{FF2B5EF4-FFF2-40B4-BE49-F238E27FC236}">
                        <a16:creationId xmlns:a16="http://schemas.microsoft.com/office/drawing/2014/main" id="{87C193B9-CDAE-4471-83C8-98FAA9EE1306}"/>
                      </a:ext>
                    </a:extLst>
                  </p:cNvPr>
                  <p:cNvSpPr/>
                  <p:nvPr/>
                </p:nvSpPr>
                <p:spPr>
                  <a:xfrm>
                    <a:off x="5724525" y="169545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97" name="Group 396">
                  <a:extLst>
                    <a:ext uri="{FF2B5EF4-FFF2-40B4-BE49-F238E27FC236}">
                      <a16:creationId xmlns:a16="http://schemas.microsoft.com/office/drawing/2014/main" id="{1A546BFB-12E2-43FF-9805-BD617A344B87}"/>
                    </a:ext>
                  </a:extLst>
                </p:cNvPr>
                <p:cNvGrpSpPr/>
                <p:nvPr/>
              </p:nvGrpSpPr>
              <p:grpSpPr>
                <a:xfrm>
                  <a:off x="5653087" y="2650331"/>
                  <a:ext cx="676275" cy="133350"/>
                  <a:chOff x="5181600" y="1657350"/>
                  <a:chExt cx="676275" cy="133350"/>
                </a:xfrm>
              </p:grpSpPr>
              <p:sp>
                <p:nvSpPr>
                  <p:cNvPr id="416" name="Rectangle 415">
                    <a:extLst>
                      <a:ext uri="{FF2B5EF4-FFF2-40B4-BE49-F238E27FC236}">
                        <a16:creationId xmlns:a16="http://schemas.microsoft.com/office/drawing/2014/main" id="{026DDF0E-1FC6-4736-B3B3-E4F93B251AD4}"/>
                      </a:ext>
                    </a:extLst>
                  </p:cNvPr>
                  <p:cNvSpPr/>
                  <p:nvPr/>
                </p:nvSpPr>
                <p:spPr>
                  <a:xfrm>
                    <a:off x="5181600" y="165735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7" name="Rectangle 416">
                    <a:extLst>
                      <a:ext uri="{FF2B5EF4-FFF2-40B4-BE49-F238E27FC236}">
                        <a16:creationId xmlns:a16="http://schemas.microsoft.com/office/drawing/2014/main" id="{D3157EBB-D013-4FDA-ABE8-DD3CEB09518A}"/>
                      </a:ext>
                    </a:extLst>
                  </p:cNvPr>
                  <p:cNvSpPr/>
                  <p:nvPr/>
                </p:nvSpPr>
                <p:spPr>
                  <a:xfrm>
                    <a:off x="5724525" y="169545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98" name="Group 397">
                  <a:extLst>
                    <a:ext uri="{FF2B5EF4-FFF2-40B4-BE49-F238E27FC236}">
                      <a16:creationId xmlns:a16="http://schemas.microsoft.com/office/drawing/2014/main" id="{6C5F69DD-EA46-4007-AD5E-50AB2296E623}"/>
                    </a:ext>
                  </a:extLst>
                </p:cNvPr>
                <p:cNvGrpSpPr/>
                <p:nvPr/>
              </p:nvGrpSpPr>
              <p:grpSpPr>
                <a:xfrm>
                  <a:off x="5653087" y="2802731"/>
                  <a:ext cx="676275" cy="133350"/>
                  <a:chOff x="5181600" y="1657350"/>
                  <a:chExt cx="676275" cy="133350"/>
                </a:xfrm>
              </p:grpSpPr>
              <p:sp>
                <p:nvSpPr>
                  <p:cNvPr id="414" name="Rectangle 413">
                    <a:extLst>
                      <a:ext uri="{FF2B5EF4-FFF2-40B4-BE49-F238E27FC236}">
                        <a16:creationId xmlns:a16="http://schemas.microsoft.com/office/drawing/2014/main" id="{0514EB5C-9552-4D47-BF29-9B75A4889524}"/>
                      </a:ext>
                    </a:extLst>
                  </p:cNvPr>
                  <p:cNvSpPr/>
                  <p:nvPr/>
                </p:nvSpPr>
                <p:spPr>
                  <a:xfrm>
                    <a:off x="5181600" y="165735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5" name="Rectangle 414">
                    <a:extLst>
                      <a:ext uri="{FF2B5EF4-FFF2-40B4-BE49-F238E27FC236}">
                        <a16:creationId xmlns:a16="http://schemas.microsoft.com/office/drawing/2014/main" id="{8E824CA8-7390-4F7B-9E1D-D310700693AC}"/>
                      </a:ext>
                    </a:extLst>
                  </p:cNvPr>
                  <p:cNvSpPr/>
                  <p:nvPr/>
                </p:nvSpPr>
                <p:spPr>
                  <a:xfrm>
                    <a:off x="5724525" y="169545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99" name="Group 398">
                  <a:extLst>
                    <a:ext uri="{FF2B5EF4-FFF2-40B4-BE49-F238E27FC236}">
                      <a16:creationId xmlns:a16="http://schemas.microsoft.com/office/drawing/2014/main" id="{4532400D-1BF7-4F50-9278-45077C5C24F7}"/>
                    </a:ext>
                  </a:extLst>
                </p:cNvPr>
                <p:cNvGrpSpPr/>
                <p:nvPr/>
              </p:nvGrpSpPr>
              <p:grpSpPr>
                <a:xfrm>
                  <a:off x="5653087" y="2955131"/>
                  <a:ext cx="676275" cy="133350"/>
                  <a:chOff x="1052513" y="3924300"/>
                  <a:chExt cx="676275" cy="133350"/>
                </a:xfrm>
              </p:grpSpPr>
              <p:sp>
                <p:nvSpPr>
                  <p:cNvPr id="412" name="Rectangle 411">
                    <a:extLst>
                      <a:ext uri="{FF2B5EF4-FFF2-40B4-BE49-F238E27FC236}">
                        <a16:creationId xmlns:a16="http://schemas.microsoft.com/office/drawing/2014/main" id="{C12FE90D-7744-4573-8D65-16B1475E904B}"/>
                      </a:ext>
                    </a:extLst>
                  </p:cNvPr>
                  <p:cNvSpPr/>
                  <p:nvPr/>
                </p:nvSpPr>
                <p:spPr>
                  <a:xfrm>
                    <a:off x="1052513" y="392430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3" name="Rectangle 412">
                    <a:extLst>
                      <a:ext uri="{FF2B5EF4-FFF2-40B4-BE49-F238E27FC236}">
                        <a16:creationId xmlns:a16="http://schemas.microsoft.com/office/drawing/2014/main" id="{3D2624A4-118B-4B60-982E-FFA07AF6895F}"/>
                      </a:ext>
                    </a:extLst>
                  </p:cNvPr>
                  <p:cNvSpPr/>
                  <p:nvPr/>
                </p:nvSpPr>
                <p:spPr>
                  <a:xfrm>
                    <a:off x="1595438" y="396240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00" name="Group 399">
                  <a:extLst>
                    <a:ext uri="{FF2B5EF4-FFF2-40B4-BE49-F238E27FC236}">
                      <a16:creationId xmlns:a16="http://schemas.microsoft.com/office/drawing/2014/main" id="{9560DF4D-8AFC-4B0B-9C79-CB36A9564F63}"/>
                    </a:ext>
                  </a:extLst>
                </p:cNvPr>
                <p:cNvGrpSpPr/>
                <p:nvPr/>
              </p:nvGrpSpPr>
              <p:grpSpPr>
                <a:xfrm>
                  <a:off x="5653087" y="3107531"/>
                  <a:ext cx="676275" cy="133350"/>
                  <a:chOff x="1052513" y="3924300"/>
                  <a:chExt cx="676275" cy="133350"/>
                </a:xfrm>
              </p:grpSpPr>
              <p:sp>
                <p:nvSpPr>
                  <p:cNvPr id="410" name="Rectangle 409">
                    <a:extLst>
                      <a:ext uri="{FF2B5EF4-FFF2-40B4-BE49-F238E27FC236}">
                        <a16:creationId xmlns:a16="http://schemas.microsoft.com/office/drawing/2014/main" id="{F4F93E11-FA87-4270-AE79-C6C8298BDBE7}"/>
                      </a:ext>
                    </a:extLst>
                  </p:cNvPr>
                  <p:cNvSpPr/>
                  <p:nvPr/>
                </p:nvSpPr>
                <p:spPr>
                  <a:xfrm>
                    <a:off x="1052513" y="392430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1" name="Rectangle 410">
                    <a:extLst>
                      <a:ext uri="{FF2B5EF4-FFF2-40B4-BE49-F238E27FC236}">
                        <a16:creationId xmlns:a16="http://schemas.microsoft.com/office/drawing/2014/main" id="{42721DA7-0F6C-4F47-908D-C82C72FF1288}"/>
                      </a:ext>
                    </a:extLst>
                  </p:cNvPr>
                  <p:cNvSpPr/>
                  <p:nvPr/>
                </p:nvSpPr>
                <p:spPr>
                  <a:xfrm>
                    <a:off x="1595438" y="396240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01" name="Group 400">
                  <a:extLst>
                    <a:ext uri="{FF2B5EF4-FFF2-40B4-BE49-F238E27FC236}">
                      <a16:creationId xmlns:a16="http://schemas.microsoft.com/office/drawing/2014/main" id="{33ACFF90-E0B3-417A-BDF5-9B9D8767FD8F}"/>
                    </a:ext>
                  </a:extLst>
                </p:cNvPr>
                <p:cNvGrpSpPr/>
                <p:nvPr/>
              </p:nvGrpSpPr>
              <p:grpSpPr>
                <a:xfrm>
                  <a:off x="5653087" y="3259931"/>
                  <a:ext cx="676275" cy="133350"/>
                  <a:chOff x="1052513" y="3924300"/>
                  <a:chExt cx="676275" cy="133350"/>
                </a:xfrm>
              </p:grpSpPr>
              <p:sp>
                <p:nvSpPr>
                  <p:cNvPr id="408" name="Rectangle 407">
                    <a:extLst>
                      <a:ext uri="{FF2B5EF4-FFF2-40B4-BE49-F238E27FC236}">
                        <a16:creationId xmlns:a16="http://schemas.microsoft.com/office/drawing/2014/main" id="{629087E4-8083-4E85-BE62-5907324002EC}"/>
                      </a:ext>
                    </a:extLst>
                  </p:cNvPr>
                  <p:cNvSpPr/>
                  <p:nvPr/>
                </p:nvSpPr>
                <p:spPr>
                  <a:xfrm>
                    <a:off x="1052513" y="392430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9" name="Rectangle 408">
                    <a:extLst>
                      <a:ext uri="{FF2B5EF4-FFF2-40B4-BE49-F238E27FC236}">
                        <a16:creationId xmlns:a16="http://schemas.microsoft.com/office/drawing/2014/main" id="{BDF1A388-DBC5-4E96-86F9-D62213A491FD}"/>
                      </a:ext>
                    </a:extLst>
                  </p:cNvPr>
                  <p:cNvSpPr/>
                  <p:nvPr/>
                </p:nvSpPr>
                <p:spPr>
                  <a:xfrm>
                    <a:off x="1595438" y="396240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02" name="Group 401">
                  <a:extLst>
                    <a:ext uri="{FF2B5EF4-FFF2-40B4-BE49-F238E27FC236}">
                      <a16:creationId xmlns:a16="http://schemas.microsoft.com/office/drawing/2014/main" id="{46F80DD5-B0A0-4DE5-8445-50FCC11F26D2}"/>
                    </a:ext>
                  </a:extLst>
                </p:cNvPr>
                <p:cNvGrpSpPr/>
                <p:nvPr/>
              </p:nvGrpSpPr>
              <p:grpSpPr>
                <a:xfrm>
                  <a:off x="5653087" y="3412331"/>
                  <a:ext cx="676275" cy="133350"/>
                  <a:chOff x="1052513" y="3924300"/>
                  <a:chExt cx="676275" cy="133350"/>
                </a:xfrm>
              </p:grpSpPr>
              <p:sp>
                <p:nvSpPr>
                  <p:cNvPr id="406" name="Rectangle 405">
                    <a:extLst>
                      <a:ext uri="{FF2B5EF4-FFF2-40B4-BE49-F238E27FC236}">
                        <a16:creationId xmlns:a16="http://schemas.microsoft.com/office/drawing/2014/main" id="{C4AD894E-9E8D-42CC-9B5E-A7C74051DC6D}"/>
                      </a:ext>
                    </a:extLst>
                  </p:cNvPr>
                  <p:cNvSpPr/>
                  <p:nvPr/>
                </p:nvSpPr>
                <p:spPr>
                  <a:xfrm>
                    <a:off x="1052513" y="392430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7" name="Rectangle 406">
                    <a:extLst>
                      <a:ext uri="{FF2B5EF4-FFF2-40B4-BE49-F238E27FC236}">
                        <a16:creationId xmlns:a16="http://schemas.microsoft.com/office/drawing/2014/main" id="{F496C23C-9269-499D-A558-73D7AC7314A9}"/>
                      </a:ext>
                    </a:extLst>
                  </p:cNvPr>
                  <p:cNvSpPr/>
                  <p:nvPr/>
                </p:nvSpPr>
                <p:spPr>
                  <a:xfrm>
                    <a:off x="1595438" y="396240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03" name="Group 402">
                  <a:extLst>
                    <a:ext uri="{FF2B5EF4-FFF2-40B4-BE49-F238E27FC236}">
                      <a16:creationId xmlns:a16="http://schemas.microsoft.com/office/drawing/2014/main" id="{5F9C0FD2-A681-4959-9401-46C376531F48}"/>
                    </a:ext>
                  </a:extLst>
                </p:cNvPr>
                <p:cNvGrpSpPr/>
                <p:nvPr/>
              </p:nvGrpSpPr>
              <p:grpSpPr>
                <a:xfrm>
                  <a:off x="5653087" y="3564731"/>
                  <a:ext cx="676275" cy="133350"/>
                  <a:chOff x="1052513" y="3924300"/>
                  <a:chExt cx="676275" cy="133350"/>
                </a:xfrm>
              </p:grpSpPr>
              <p:sp>
                <p:nvSpPr>
                  <p:cNvPr id="404" name="Rectangle 403">
                    <a:extLst>
                      <a:ext uri="{FF2B5EF4-FFF2-40B4-BE49-F238E27FC236}">
                        <a16:creationId xmlns:a16="http://schemas.microsoft.com/office/drawing/2014/main" id="{604897CA-9D3B-43B6-B30C-4ED77A19D498}"/>
                      </a:ext>
                    </a:extLst>
                  </p:cNvPr>
                  <p:cNvSpPr/>
                  <p:nvPr/>
                </p:nvSpPr>
                <p:spPr>
                  <a:xfrm>
                    <a:off x="1052513" y="392430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5" name="Rectangle 404">
                    <a:extLst>
                      <a:ext uri="{FF2B5EF4-FFF2-40B4-BE49-F238E27FC236}">
                        <a16:creationId xmlns:a16="http://schemas.microsoft.com/office/drawing/2014/main" id="{F28252A7-2062-4AF5-A9B8-26AE2546317E}"/>
                      </a:ext>
                    </a:extLst>
                  </p:cNvPr>
                  <p:cNvSpPr/>
                  <p:nvPr/>
                </p:nvSpPr>
                <p:spPr>
                  <a:xfrm>
                    <a:off x="1595438" y="396240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grpSp>
            <p:nvGrpSpPr>
              <p:cNvPr id="373" name="Group 372">
                <a:extLst>
                  <a:ext uri="{FF2B5EF4-FFF2-40B4-BE49-F238E27FC236}">
                    <a16:creationId xmlns:a16="http://schemas.microsoft.com/office/drawing/2014/main" id="{F1037733-761A-4447-8C86-D3D3F2CEEFA7}"/>
                  </a:ext>
                </a:extLst>
              </p:cNvPr>
              <p:cNvGrpSpPr/>
              <p:nvPr/>
            </p:nvGrpSpPr>
            <p:grpSpPr>
              <a:xfrm>
                <a:off x="6586541" y="3117055"/>
                <a:ext cx="385762" cy="209550"/>
                <a:chOff x="6605591" y="3155155"/>
                <a:chExt cx="385762" cy="209550"/>
              </a:xfrm>
            </p:grpSpPr>
            <p:sp>
              <p:nvSpPr>
                <p:cNvPr id="389" name="Rectangle 388">
                  <a:extLst>
                    <a:ext uri="{FF2B5EF4-FFF2-40B4-BE49-F238E27FC236}">
                      <a16:creationId xmlns:a16="http://schemas.microsoft.com/office/drawing/2014/main" id="{47D6105E-BAB9-4ED8-9BCF-B479C3C944BF}"/>
                    </a:ext>
                  </a:extLst>
                </p:cNvPr>
                <p:cNvSpPr/>
                <p:nvPr/>
              </p:nvSpPr>
              <p:spPr>
                <a:xfrm>
                  <a:off x="6605591" y="3155155"/>
                  <a:ext cx="80962" cy="209550"/>
                </a:xfrm>
                <a:prstGeom prst="rect">
                  <a:avLst/>
                </a:prstGeom>
                <a:solidFill>
                  <a:schemeClr val="tx1"/>
                </a:solidFill>
                <a:ln>
                  <a:solidFill>
                    <a:schemeClr val="tx1">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0" name="Rectangle 389">
                  <a:extLst>
                    <a:ext uri="{FF2B5EF4-FFF2-40B4-BE49-F238E27FC236}">
                      <a16:creationId xmlns:a16="http://schemas.microsoft.com/office/drawing/2014/main" id="{E13DDE31-C980-4148-BD7F-752FB2956026}"/>
                    </a:ext>
                  </a:extLst>
                </p:cNvPr>
                <p:cNvSpPr/>
                <p:nvPr/>
              </p:nvSpPr>
              <p:spPr>
                <a:xfrm>
                  <a:off x="6757991" y="3155155"/>
                  <a:ext cx="80962" cy="209550"/>
                </a:xfrm>
                <a:prstGeom prst="rect">
                  <a:avLst/>
                </a:prstGeom>
                <a:solidFill>
                  <a:schemeClr val="tx1"/>
                </a:solidFill>
                <a:ln>
                  <a:solidFill>
                    <a:schemeClr val="tx1">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1" name="Rectangle 390">
                  <a:extLst>
                    <a:ext uri="{FF2B5EF4-FFF2-40B4-BE49-F238E27FC236}">
                      <a16:creationId xmlns:a16="http://schemas.microsoft.com/office/drawing/2014/main" id="{5915B211-038F-41C9-BAAC-5ECC7BBDCACF}"/>
                    </a:ext>
                  </a:extLst>
                </p:cNvPr>
                <p:cNvSpPr/>
                <p:nvPr/>
              </p:nvSpPr>
              <p:spPr>
                <a:xfrm>
                  <a:off x="6910391" y="3155155"/>
                  <a:ext cx="80962" cy="209550"/>
                </a:xfrm>
                <a:prstGeom prst="rect">
                  <a:avLst/>
                </a:prstGeom>
                <a:solidFill>
                  <a:schemeClr val="tx1"/>
                </a:solidFill>
                <a:ln>
                  <a:solidFill>
                    <a:schemeClr val="tx1">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74" name="Group 373">
                <a:extLst>
                  <a:ext uri="{FF2B5EF4-FFF2-40B4-BE49-F238E27FC236}">
                    <a16:creationId xmlns:a16="http://schemas.microsoft.com/office/drawing/2014/main" id="{09AF6931-41CC-4F27-92E4-4959080E44A7}"/>
                  </a:ext>
                </a:extLst>
              </p:cNvPr>
              <p:cNvGrpSpPr/>
              <p:nvPr/>
            </p:nvGrpSpPr>
            <p:grpSpPr>
              <a:xfrm>
                <a:off x="6557960" y="5153022"/>
                <a:ext cx="1609733" cy="419100"/>
                <a:chOff x="4250527" y="4893466"/>
                <a:chExt cx="1609733" cy="419100"/>
              </a:xfrm>
            </p:grpSpPr>
            <p:grpSp>
              <p:nvGrpSpPr>
                <p:cNvPr id="375" name="Group 374">
                  <a:extLst>
                    <a:ext uri="{FF2B5EF4-FFF2-40B4-BE49-F238E27FC236}">
                      <a16:creationId xmlns:a16="http://schemas.microsoft.com/office/drawing/2014/main" id="{F5C42D37-9D17-42B3-AAE2-BD9A6A05B1EB}"/>
                    </a:ext>
                  </a:extLst>
                </p:cNvPr>
                <p:cNvGrpSpPr/>
                <p:nvPr/>
              </p:nvGrpSpPr>
              <p:grpSpPr>
                <a:xfrm>
                  <a:off x="4250527" y="4893466"/>
                  <a:ext cx="781049" cy="419100"/>
                  <a:chOff x="2774157" y="3855243"/>
                  <a:chExt cx="781049" cy="419100"/>
                </a:xfrm>
              </p:grpSpPr>
              <p:sp>
                <p:nvSpPr>
                  <p:cNvPr id="383" name="Rectangle 382">
                    <a:extLst>
                      <a:ext uri="{FF2B5EF4-FFF2-40B4-BE49-F238E27FC236}">
                        <a16:creationId xmlns:a16="http://schemas.microsoft.com/office/drawing/2014/main" id="{10FD044D-3130-4D21-B741-E0F938D93B63}"/>
                      </a:ext>
                    </a:extLst>
                  </p:cNvPr>
                  <p:cNvSpPr/>
                  <p:nvPr/>
                </p:nvSpPr>
                <p:spPr>
                  <a:xfrm>
                    <a:off x="2774157" y="3855243"/>
                    <a:ext cx="781049" cy="419100"/>
                  </a:xfrm>
                  <a:prstGeom prst="rect">
                    <a:avLst/>
                  </a:prstGeom>
                  <a:pattFill prst="pct50">
                    <a:fgClr>
                      <a:schemeClr val="tx1"/>
                    </a:fgClr>
                    <a:bgClr>
                      <a:schemeClr val="bg1"/>
                    </a:bgClr>
                  </a:patt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4" name="Rectangle 383">
                    <a:extLst>
                      <a:ext uri="{FF2B5EF4-FFF2-40B4-BE49-F238E27FC236}">
                        <a16:creationId xmlns:a16="http://schemas.microsoft.com/office/drawing/2014/main" id="{C530262D-EF63-4927-B9C7-01F1BF09FDF5}"/>
                      </a:ext>
                    </a:extLst>
                  </p:cNvPr>
                  <p:cNvSpPr/>
                  <p:nvPr/>
                </p:nvSpPr>
                <p:spPr>
                  <a:xfrm>
                    <a:off x="3345657" y="4093368"/>
                    <a:ext cx="161925" cy="133350"/>
                  </a:xfrm>
                  <a:prstGeom prst="rect">
                    <a:avLst/>
                  </a:prstGeom>
                  <a:solidFill>
                    <a:schemeClr val="tx1"/>
                  </a:solidFill>
                  <a:ln>
                    <a:solidFill>
                      <a:schemeClr val="tx1">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385" name="Group 384">
                    <a:extLst>
                      <a:ext uri="{FF2B5EF4-FFF2-40B4-BE49-F238E27FC236}">
                        <a16:creationId xmlns:a16="http://schemas.microsoft.com/office/drawing/2014/main" id="{83C95077-D85C-4CAC-A267-A59D4A1F6D1D}"/>
                      </a:ext>
                    </a:extLst>
                  </p:cNvPr>
                  <p:cNvGrpSpPr/>
                  <p:nvPr/>
                </p:nvGrpSpPr>
                <p:grpSpPr>
                  <a:xfrm>
                    <a:off x="3331367" y="3907630"/>
                    <a:ext cx="190500" cy="66675"/>
                    <a:chOff x="3452810" y="2045866"/>
                    <a:chExt cx="190500" cy="66675"/>
                  </a:xfrm>
                </p:grpSpPr>
                <p:sp>
                  <p:nvSpPr>
                    <p:cNvPr id="387" name="Rectangle 386">
                      <a:extLst>
                        <a:ext uri="{FF2B5EF4-FFF2-40B4-BE49-F238E27FC236}">
                          <a16:creationId xmlns:a16="http://schemas.microsoft.com/office/drawing/2014/main" id="{9629F419-6AC2-4889-AB9A-7277BB5A37A1}"/>
                        </a:ext>
                      </a:extLst>
                    </p:cNvPr>
                    <p:cNvSpPr/>
                    <p:nvPr/>
                  </p:nvSpPr>
                  <p:spPr>
                    <a:xfrm>
                      <a:off x="3567110" y="2045866"/>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8" name="Rectangle 387">
                      <a:extLst>
                        <a:ext uri="{FF2B5EF4-FFF2-40B4-BE49-F238E27FC236}">
                          <a16:creationId xmlns:a16="http://schemas.microsoft.com/office/drawing/2014/main" id="{896E3A65-2A1B-4167-955A-B3D41090946D}"/>
                        </a:ext>
                      </a:extLst>
                    </p:cNvPr>
                    <p:cNvSpPr/>
                    <p:nvPr/>
                  </p:nvSpPr>
                  <p:spPr>
                    <a:xfrm>
                      <a:off x="3452810" y="2045866"/>
                      <a:ext cx="76200" cy="66675"/>
                    </a:xfrm>
                    <a:prstGeom prst="rect">
                      <a:avLst/>
                    </a:prstGeom>
                    <a:solidFill>
                      <a:srgbClr val="00B05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386" name="Oval 385">
                    <a:extLst>
                      <a:ext uri="{FF2B5EF4-FFF2-40B4-BE49-F238E27FC236}">
                        <a16:creationId xmlns:a16="http://schemas.microsoft.com/office/drawing/2014/main" id="{114C2BFB-3BA4-4058-ACDD-B215CA58BF70}"/>
                      </a:ext>
                    </a:extLst>
                  </p:cNvPr>
                  <p:cNvSpPr/>
                  <p:nvPr/>
                </p:nvSpPr>
                <p:spPr>
                  <a:xfrm>
                    <a:off x="2850352" y="3907630"/>
                    <a:ext cx="371475" cy="342900"/>
                  </a:xfrm>
                  <a:prstGeom prst="ellipse">
                    <a:avLst/>
                  </a:prstGeom>
                  <a:pattFill prst="pct80">
                    <a:fgClr>
                      <a:schemeClr val="tx1"/>
                    </a:fgClr>
                    <a:bgClr>
                      <a:schemeClr val="bg1"/>
                    </a:bgClr>
                  </a:patt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76" name="Group 375">
                  <a:extLst>
                    <a:ext uri="{FF2B5EF4-FFF2-40B4-BE49-F238E27FC236}">
                      <a16:creationId xmlns:a16="http://schemas.microsoft.com/office/drawing/2014/main" id="{9CCB1A03-0623-4E22-BAC3-FBA742AF1FF6}"/>
                    </a:ext>
                  </a:extLst>
                </p:cNvPr>
                <p:cNvGrpSpPr/>
                <p:nvPr/>
              </p:nvGrpSpPr>
              <p:grpSpPr>
                <a:xfrm>
                  <a:off x="5079211" y="4893466"/>
                  <a:ext cx="781049" cy="419100"/>
                  <a:chOff x="2774157" y="3855243"/>
                  <a:chExt cx="781049" cy="419100"/>
                </a:xfrm>
              </p:grpSpPr>
              <p:sp>
                <p:nvSpPr>
                  <p:cNvPr id="377" name="Rectangle 376">
                    <a:extLst>
                      <a:ext uri="{FF2B5EF4-FFF2-40B4-BE49-F238E27FC236}">
                        <a16:creationId xmlns:a16="http://schemas.microsoft.com/office/drawing/2014/main" id="{0617661C-FD78-4E47-A339-518C3DA4D746}"/>
                      </a:ext>
                    </a:extLst>
                  </p:cNvPr>
                  <p:cNvSpPr/>
                  <p:nvPr/>
                </p:nvSpPr>
                <p:spPr>
                  <a:xfrm>
                    <a:off x="2774157" y="3855243"/>
                    <a:ext cx="781049" cy="419100"/>
                  </a:xfrm>
                  <a:prstGeom prst="rect">
                    <a:avLst/>
                  </a:prstGeom>
                  <a:pattFill prst="pct50">
                    <a:fgClr>
                      <a:schemeClr val="tx1"/>
                    </a:fgClr>
                    <a:bgClr>
                      <a:schemeClr val="bg1"/>
                    </a:bgClr>
                  </a:patt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8" name="Rectangle 377">
                    <a:extLst>
                      <a:ext uri="{FF2B5EF4-FFF2-40B4-BE49-F238E27FC236}">
                        <a16:creationId xmlns:a16="http://schemas.microsoft.com/office/drawing/2014/main" id="{C78C2366-A69C-441A-AD04-C86A4DD86915}"/>
                      </a:ext>
                    </a:extLst>
                  </p:cNvPr>
                  <p:cNvSpPr/>
                  <p:nvPr/>
                </p:nvSpPr>
                <p:spPr>
                  <a:xfrm>
                    <a:off x="3345657" y="4093368"/>
                    <a:ext cx="161925" cy="133350"/>
                  </a:xfrm>
                  <a:prstGeom prst="rect">
                    <a:avLst/>
                  </a:prstGeom>
                  <a:solidFill>
                    <a:schemeClr val="tx1"/>
                  </a:solidFill>
                  <a:ln>
                    <a:solidFill>
                      <a:schemeClr val="tx1">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379" name="Group 378">
                    <a:extLst>
                      <a:ext uri="{FF2B5EF4-FFF2-40B4-BE49-F238E27FC236}">
                        <a16:creationId xmlns:a16="http://schemas.microsoft.com/office/drawing/2014/main" id="{1FC563BB-BE31-49B1-A04C-DCB200DBFDC9}"/>
                      </a:ext>
                    </a:extLst>
                  </p:cNvPr>
                  <p:cNvGrpSpPr/>
                  <p:nvPr/>
                </p:nvGrpSpPr>
                <p:grpSpPr>
                  <a:xfrm>
                    <a:off x="3331367" y="3907630"/>
                    <a:ext cx="190500" cy="66675"/>
                    <a:chOff x="3452810" y="2045866"/>
                    <a:chExt cx="190500" cy="66675"/>
                  </a:xfrm>
                </p:grpSpPr>
                <p:sp>
                  <p:nvSpPr>
                    <p:cNvPr id="381" name="Rectangle 380">
                      <a:extLst>
                        <a:ext uri="{FF2B5EF4-FFF2-40B4-BE49-F238E27FC236}">
                          <a16:creationId xmlns:a16="http://schemas.microsoft.com/office/drawing/2014/main" id="{8804E897-F0F0-4006-B037-D96415595169}"/>
                        </a:ext>
                      </a:extLst>
                    </p:cNvPr>
                    <p:cNvSpPr/>
                    <p:nvPr/>
                  </p:nvSpPr>
                  <p:spPr>
                    <a:xfrm>
                      <a:off x="3567110" y="2045866"/>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2" name="Rectangle 381">
                      <a:extLst>
                        <a:ext uri="{FF2B5EF4-FFF2-40B4-BE49-F238E27FC236}">
                          <a16:creationId xmlns:a16="http://schemas.microsoft.com/office/drawing/2014/main" id="{B0076BB0-7399-4015-BDCD-88F5D552CBEB}"/>
                        </a:ext>
                      </a:extLst>
                    </p:cNvPr>
                    <p:cNvSpPr/>
                    <p:nvPr/>
                  </p:nvSpPr>
                  <p:spPr>
                    <a:xfrm>
                      <a:off x="3452810" y="2045866"/>
                      <a:ext cx="76200" cy="66675"/>
                    </a:xfrm>
                    <a:prstGeom prst="rect">
                      <a:avLst/>
                    </a:prstGeom>
                    <a:solidFill>
                      <a:srgbClr val="00B05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380" name="Oval 379">
                    <a:extLst>
                      <a:ext uri="{FF2B5EF4-FFF2-40B4-BE49-F238E27FC236}">
                        <a16:creationId xmlns:a16="http://schemas.microsoft.com/office/drawing/2014/main" id="{50A9ABCD-B0E6-46EA-84CF-18FF4483FE3D}"/>
                      </a:ext>
                    </a:extLst>
                  </p:cNvPr>
                  <p:cNvSpPr/>
                  <p:nvPr/>
                </p:nvSpPr>
                <p:spPr>
                  <a:xfrm>
                    <a:off x="2850352" y="3907630"/>
                    <a:ext cx="371475" cy="342900"/>
                  </a:xfrm>
                  <a:prstGeom prst="ellipse">
                    <a:avLst/>
                  </a:prstGeom>
                  <a:pattFill prst="pct80">
                    <a:fgClr>
                      <a:schemeClr val="tx1"/>
                    </a:fgClr>
                    <a:bgClr>
                      <a:schemeClr val="bg1"/>
                    </a:bgClr>
                  </a:patt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grpSp>
        <p:sp>
          <p:nvSpPr>
            <p:cNvPr id="428" name="TextBox 427"/>
            <p:cNvSpPr txBox="1"/>
            <p:nvPr/>
          </p:nvSpPr>
          <p:spPr>
            <a:xfrm>
              <a:off x="7029853" y="4549686"/>
              <a:ext cx="1145442" cy="369332"/>
            </a:xfrm>
            <a:prstGeom prst="rect">
              <a:avLst/>
            </a:prstGeom>
            <a:noFill/>
          </p:spPr>
          <p:txBody>
            <a:bodyPr wrap="none" rtlCol="0">
              <a:spAutoFit/>
            </a:bodyPr>
            <a:lstStyle/>
            <a:p>
              <a:r>
                <a:rPr lang="en-US" dirty="0" smtClean="0">
                  <a:solidFill>
                    <a:srgbClr val="000E2F"/>
                  </a:solidFill>
                </a:rPr>
                <a:t>Control-M</a:t>
              </a:r>
              <a:endParaRPr lang="en-US" dirty="0">
                <a:solidFill>
                  <a:srgbClr val="000E2F"/>
                </a:solidFill>
              </a:endParaRPr>
            </a:p>
          </p:txBody>
        </p:sp>
      </p:grpSp>
      <p:grpSp>
        <p:nvGrpSpPr>
          <p:cNvPr id="676" name="Group 675"/>
          <p:cNvGrpSpPr/>
          <p:nvPr/>
        </p:nvGrpSpPr>
        <p:grpSpPr>
          <a:xfrm>
            <a:off x="2600245" y="1543468"/>
            <a:ext cx="785664" cy="1472578"/>
            <a:chOff x="2600245" y="1543468"/>
            <a:chExt cx="785664" cy="1472578"/>
          </a:xfrm>
        </p:grpSpPr>
        <p:grpSp>
          <p:nvGrpSpPr>
            <p:cNvPr id="429" name="Group 428">
              <a:extLst>
                <a:ext uri="{FF2B5EF4-FFF2-40B4-BE49-F238E27FC236}">
                  <a16:creationId xmlns:a16="http://schemas.microsoft.com/office/drawing/2014/main" id="{50B35F9D-F55A-49AC-9633-E78A480C2808}"/>
                </a:ext>
              </a:extLst>
            </p:cNvPr>
            <p:cNvGrpSpPr/>
            <p:nvPr/>
          </p:nvGrpSpPr>
          <p:grpSpPr>
            <a:xfrm>
              <a:off x="2678679" y="1543468"/>
              <a:ext cx="628797" cy="961123"/>
              <a:chOff x="6496053" y="3012281"/>
              <a:chExt cx="1733548" cy="2609850"/>
            </a:xfrm>
          </p:grpSpPr>
          <p:sp>
            <p:nvSpPr>
              <p:cNvPr id="430" name="Rectangle 429">
                <a:extLst>
                  <a:ext uri="{FF2B5EF4-FFF2-40B4-BE49-F238E27FC236}">
                    <a16:creationId xmlns:a16="http://schemas.microsoft.com/office/drawing/2014/main" id="{7C0B1793-966C-462E-B4D8-CEECFA388A03}"/>
                  </a:ext>
                </a:extLst>
              </p:cNvPr>
              <p:cNvSpPr/>
              <p:nvPr/>
            </p:nvSpPr>
            <p:spPr>
              <a:xfrm>
                <a:off x="6496053" y="3012281"/>
                <a:ext cx="1733548" cy="2609850"/>
              </a:xfrm>
              <a:prstGeom prst="rect">
                <a:avLst/>
              </a:prstGeom>
              <a:solidFill>
                <a:schemeClr val="tx2">
                  <a:lumMod val="50000"/>
                </a:schemeClr>
              </a:solidFill>
              <a:ln>
                <a:solidFill>
                  <a:schemeClr val="tx1"/>
                </a:solidFill>
              </a:ln>
              <a:effectLst>
                <a:outerShdw blurRad="50800" dist="50800" dir="5400000" algn="ctr" rotWithShape="0">
                  <a:schemeClr val="tx1">
                    <a:lumMod val="50000"/>
                    <a:lumOff val="50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431" name="Group 430">
                <a:extLst>
                  <a:ext uri="{FF2B5EF4-FFF2-40B4-BE49-F238E27FC236}">
                    <a16:creationId xmlns:a16="http://schemas.microsoft.com/office/drawing/2014/main" id="{CEADC8ED-88CE-4910-8211-9CC5150C3329}"/>
                  </a:ext>
                </a:extLst>
              </p:cNvPr>
              <p:cNvGrpSpPr/>
              <p:nvPr/>
            </p:nvGrpSpPr>
            <p:grpSpPr>
              <a:xfrm>
                <a:off x="7505699" y="3078955"/>
                <a:ext cx="676275" cy="1809750"/>
                <a:chOff x="5653087" y="1888331"/>
                <a:chExt cx="676275" cy="1809750"/>
              </a:xfrm>
            </p:grpSpPr>
            <p:grpSp>
              <p:nvGrpSpPr>
                <p:cNvPr id="451" name="Group 450">
                  <a:extLst>
                    <a:ext uri="{FF2B5EF4-FFF2-40B4-BE49-F238E27FC236}">
                      <a16:creationId xmlns:a16="http://schemas.microsoft.com/office/drawing/2014/main" id="{43CA7863-1336-46A8-8CE1-4247A4319929}"/>
                    </a:ext>
                  </a:extLst>
                </p:cNvPr>
                <p:cNvGrpSpPr/>
                <p:nvPr/>
              </p:nvGrpSpPr>
              <p:grpSpPr>
                <a:xfrm>
                  <a:off x="5653087" y="1888331"/>
                  <a:ext cx="676275" cy="133350"/>
                  <a:chOff x="5181600" y="1657350"/>
                  <a:chExt cx="676275" cy="133350"/>
                </a:xfrm>
              </p:grpSpPr>
              <p:sp>
                <p:nvSpPr>
                  <p:cNvPr id="485" name="Rectangle 484">
                    <a:extLst>
                      <a:ext uri="{FF2B5EF4-FFF2-40B4-BE49-F238E27FC236}">
                        <a16:creationId xmlns:a16="http://schemas.microsoft.com/office/drawing/2014/main" id="{0E39698C-E3E0-4B40-A769-F2130A35E87D}"/>
                      </a:ext>
                    </a:extLst>
                  </p:cNvPr>
                  <p:cNvSpPr/>
                  <p:nvPr/>
                </p:nvSpPr>
                <p:spPr>
                  <a:xfrm>
                    <a:off x="5181600" y="165735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6" name="Rectangle 485">
                    <a:extLst>
                      <a:ext uri="{FF2B5EF4-FFF2-40B4-BE49-F238E27FC236}">
                        <a16:creationId xmlns:a16="http://schemas.microsoft.com/office/drawing/2014/main" id="{CBE77290-3386-40AB-9C1E-DCB40A4FB40C}"/>
                      </a:ext>
                    </a:extLst>
                  </p:cNvPr>
                  <p:cNvSpPr/>
                  <p:nvPr/>
                </p:nvSpPr>
                <p:spPr>
                  <a:xfrm>
                    <a:off x="5724525" y="169545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52" name="Group 451">
                  <a:extLst>
                    <a:ext uri="{FF2B5EF4-FFF2-40B4-BE49-F238E27FC236}">
                      <a16:creationId xmlns:a16="http://schemas.microsoft.com/office/drawing/2014/main" id="{DF9A63C4-7AD7-45FA-A077-A101365F1F36}"/>
                    </a:ext>
                  </a:extLst>
                </p:cNvPr>
                <p:cNvGrpSpPr/>
                <p:nvPr/>
              </p:nvGrpSpPr>
              <p:grpSpPr>
                <a:xfrm>
                  <a:off x="5653087" y="2040731"/>
                  <a:ext cx="676275" cy="133350"/>
                  <a:chOff x="5181600" y="1657350"/>
                  <a:chExt cx="676275" cy="133350"/>
                </a:xfrm>
              </p:grpSpPr>
              <p:sp>
                <p:nvSpPr>
                  <p:cNvPr id="483" name="Rectangle 482">
                    <a:extLst>
                      <a:ext uri="{FF2B5EF4-FFF2-40B4-BE49-F238E27FC236}">
                        <a16:creationId xmlns:a16="http://schemas.microsoft.com/office/drawing/2014/main" id="{D5C2C3E7-4BC4-4222-902C-0E2F5425A396}"/>
                      </a:ext>
                    </a:extLst>
                  </p:cNvPr>
                  <p:cNvSpPr/>
                  <p:nvPr/>
                </p:nvSpPr>
                <p:spPr>
                  <a:xfrm>
                    <a:off x="5181600" y="165735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4" name="Rectangle 483">
                    <a:extLst>
                      <a:ext uri="{FF2B5EF4-FFF2-40B4-BE49-F238E27FC236}">
                        <a16:creationId xmlns:a16="http://schemas.microsoft.com/office/drawing/2014/main" id="{D7B68E46-0099-4D82-BE31-6F8457E4AE58}"/>
                      </a:ext>
                    </a:extLst>
                  </p:cNvPr>
                  <p:cNvSpPr/>
                  <p:nvPr/>
                </p:nvSpPr>
                <p:spPr>
                  <a:xfrm>
                    <a:off x="5724525" y="169545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53" name="Group 452">
                  <a:extLst>
                    <a:ext uri="{FF2B5EF4-FFF2-40B4-BE49-F238E27FC236}">
                      <a16:creationId xmlns:a16="http://schemas.microsoft.com/office/drawing/2014/main" id="{1AFDCA07-91C6-4EF4-8E43-05C5AFF6F3A4}"/>
                    </a:ext>
                  </a:extLst>
                </p:cNvPr>
                <p:cNvGrpSpPr/>
                <p:nvPr/>
              </p:nvGrpSpPr>
              <p:grpSpPr>
                <a:xfrm>
                  <a:off x="5653087" y="2193131"/>
                  <a:ext cx="676275" cy="133350"/>
                  <a:chOff x="5181600" y="1657350"/>
                  <a:chExt cx="676275" cy="133350"/>
                </a:xfrm>
              </p:grpSpPr>
              <p:sp>
                <p:nvSpPr>
                  <p:cNvPr id="481" name="Rectangle 480">
                    <a:extLst>
                      <a:ext uri="{FF2B5EF4-FFF2-40B4-BE49-F238E27FC236}">
                        <a16:creationId xmlns:a16="http://schemas.microsoft.com/office/drawing/2014/main" id="{8E91D52D-ED59-47D8-ABA3-BEBFA2073A85}"/>
                      </a:ext>
                    </a:extLst>
                  </p:cNvPr>
                  <p:cNvSpPr/>
                  <p:nvPr/>
                </p:nvSpPr>
                <p:spPr>
                  <a:xfrm>
                    <a:off x="5181600" y="165735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2" name="Rectangle 481">
                    <a:extLst>
                      <a:ext uri="{FF2B5EF4-FFF2-40B4-BE49-F238E27FC236}">
                        <a16:creationId xmlns:a16="http://schemas.microsoft.com/office/drawing/2014/main" id="{FE41A177-8AE5-4791-8B8E-97623792B8FE}"/>
                      </a:ext>
                    </a:extLst>
                  </p:cNvPr>
                  <p:cNvSpPr/>
                  <p:nvPr/>
                </p:nvSpPr>
                <p:spPr>
                  <a:xfrm>
                    <a:off x="5724525" y="169545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54" name="Group 453">
                  <a:extLst>
                    <a:ext uri="{FF2B5EF4-FFF2-40B4-BE49-F238E27FC236}">
                      <a16:creationId xmlns:a16="http://schemas.microsoft.com/office/drawing/2014/main" id="{2731905F-B058-4606-B717-31DE858FF720}"/>
                    </a:ext>
                  </a:extLst>
                </p:cNvPr>
                <p:cNvGrpSpPr/>
                <p:nvPr/>
              </p:nvGrpSpPr>
              <p:grpSpPr>
                <a:xfrm>
                  <a:off x="5653087" y="2345531"/>
                  <a:ext cx="676275" cy="133350"/>
                  <a:chOff x="5181600" y="1657350"/>
                  <a:chExt cx="676275" cy="133350"/>
                </a:xfrm>
              </p:grpSpPr>
              <p:sp>
                <p:nvSpPr>
                  <p:cNvPr id="479" name="Rectangle 478">
                    <a:extLst>
                      <a:ext uri="{FF2B5EF4-FFF2-40B4-BE49-F238E27FC236}">
                        <a16:creationId xmlns:a16="http://schemas.microsoft.com/office/drawing/2014/main" id="{4228FC3C-FE08-43AD-BAC5-1B906920F35C}"/>
                      </a:ext>
                    </a:extLst>
                  </p:cNvPr>
                  <p:cNvSpPr/>
                  <p:nvPr/>
                </p:nvSpPr>
                <p:spPr>
                  <a:xfrm>
                    <a:off x="5181600" y="165735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0" name="Rectangle 479">
                    <a:extLst>
                      <a:ext uri="{FF2B5EF4-FFF2-40B4-BE49-F238E27FC236}">
                        <a16:creationId xmlns:a16="http://schemas.microsoft.com/office/drawing/2014/main" id="{44063727-534B-46F7-91AE-5E5AC569255C}"/>
                      </a:ext>
                    </a:extLst>
                  </p:cNvPr>
                  <p:cNvSpPr/>
                  <p:nvPr/>
                </p:nvSpPr>
                <p:spPr>
                  <a:xfrm>
                    <a:off x="5724525" y="169545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55" name="Group 454">
                  <a:extLst>
                    <a:ext uri="{FF2B5EF4-FFF2-40B4-BE49-F238E27FC236}">
                      <a16:creationId xmlns:a16="http://schemas.microsoft.com/office/drawing/2014/main" id="{47D2B69D-A3CA-46E8-9A6C-628FB17F5FA6}"/>
                    </a:ext>
                  </a:extLst>
                </p:cNvPr>
                <p:cNvGrpSpPr/>
                <p:nvPr/>
              </p:nvGrpSpPr>
              <p:grpSpPr>
                <a:xfrm>
                  <a:off x="5653087" y="2497931"/>
                  <a:ext cx="676275" cy="133350"/>
                  <a:chOff x="5181600" y="1657350"/>
                  <a:chExt cx="676275" cy="133350"/>
                </a:xfrm>
              </p:grpSpPr>
              <p:sp>
                <p:nvSpPr>
                  <p:cNvPr id="477" name="Rectangle 476">
                    <a:extLst>
                      <a:ext uri="{FF2B5EF4-FFF2-40B4-BE49-F238E27FC236}">
                        <a16:creationId xmlns:a16="http://schemas.microsoft.com/office/drawing/2014/main" id="{500DEA51-E9A5-4EE0-B381-D02EDC906460}"/>
                      </a:ext>
                    </a:extLst>
                  </p:cNvPr>
                  <p:cNvSpPr/>
                  <p:nvPr/>
                </p:nvSpPr>
                <p:spPr>
                  <a:xfrm>
                    <a:off x="5181600" y="165735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8" name="Rectangle 477">
                    <a:extLst>
                      <a:ext uri="{FF2B5EF4-FFF2-40B4-BE49-F238E27FC236}">
                        <a16:creationId xmlns:a16="http://schemas.microsoft.com/office/drawing/2014/main" id="{87C193B9-CDAE-4471-83C8-98FAA9EE1306}"/>
                      </a:ext>
                    </a:extLst>
                  </p:cNvPr>
                  <p:cNvSpPr/>
                  <p:nvPr/>
                </p:nvSpPr>
                <p:spPr>
                  <a:xfrm>
                    <a:off x="5724525" y="169545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56" name="Group 455">
                  <a:extLst>
                    <a:ext uri="{FF2B5EF4-FFF2-40B4-BE49-F238E27FC236}">
                      <a16:creationId xmlns:a16="http://schemas.microsoft.com/office/drawing/2014/main" id="{1A546BFB-12E2-43FF-9805-BD617A344B87}"/>
                    </a:ext>
                  </a:extLst>
                </p:cNvPr>
                <p:cNvGrpSpPr/>
                <p:nvPr/>
              </p:nvGrpSpPr>
              <p:grpSpPr>
                <a:xfrm>
                  <a:off x="5653087" y="2650331"/>
                  <a:ext cx="676275" cy="133350"/>
                  <a:chOff x="5181600" y="1657350"/>
                  <a:chExt cx="676275" cy="133350"/>
                </a:xfrm>
              </p:grpSpPr>
              <p:sp>
                <p:nvSpPr>
                  <p:cNvPr id="475" name="Rectangle 474">
                    <a:extLst>
                      <a:ext uri="{FF2B5EF4-FFF2-40B4-BE49-F238E27FC236}">
                        <a16:creationId xmlns:a16="http://schemas.microsoft.com/office/drawing/2014/main" id="{026DDF0E-1FC6-4736-B3B3-E4F93B251AD4}"/>
                      </a:ext>
                    </a:extLst>
                  </p:cNvPr>
                  <p:cNvSpPr/>
                  <p:nvPr/>
                </p:nvSpPr>
                <p:spPr>
                  <a:xfrm>
                    <a:off x="5181600" y="165735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6" name="Rectangle 475">
                    <a:extLst>
                      <a:ext uri="{FF2B5EF4-FFF2-40B4-BE49-F238E27FC236}">
                        <a16:creationId xmlns:a16="http://schemas.microsoft.com/office/drawing/2014/main" id="{D3157EBB-D013-4FDA-ABE8-DD3CEB09518A}"/>
                      </a:ext>
                    </a:extLst>
                  </p:cNvPr>
                  <p:cNvSpPr/>
                  <p:nvPr/>
                </p:nvSpPr>
                <p:spPr>
                  <a:xfrm>
                    <a:off x="5724525" y="169545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57" name="Group 456">
                  <a:extLst>
                    <a:ext uri="{FF2B5EF4-FFF2-40B4-BE49-F238E27FC236}">
                      <a16:creationId xmlns:a16="http://schemas.microsoft.com/office/drawing/2014/main" id="{6C5F69DD-EA46-4007-AD5E-50AB2296E623}"/>
                    </a:ext>
                  </a:extLst>
                </p:cNvPr>
                <p:cNvGrpSpPr/>
                <p:nvPr/>
              </p:nvGrpSpPr>
              <p:grpSpPr>
                <a:xfrm>
                  <a:off x="5653087" y="2802731"/>
                  <a:ext cx="676275" cy="133350"/>
                  <a:chOff x="5181600" y="1657350"/>
                  <a:chExt cx="676275" cy="133350"/>
                </a:xfrm>
              </p:grpSpPr>
              <p:sp>
                <p:nvSpPr>
                  <p:cNvPr id="473" name="Rectangle 472">
                    <a:extLst>
                      <a:ext uri="{FF2B5EF4-FFF2-40B4-BE49-F238E27FC236}">
                        <a16:creationId xmlns:a16="http://schemas.microsoft.com/office/drawing/2014/main" id="{0514EB5C-9552-4D47-BF29-9B75A4889524}"/>
                      </a:ext>
                    </a:extLst>
                  </p:cNvPr>
                  <p:cNvSpPr/>
                  <p:nvPr/>
                </p:nvSpPr>
                <p:spPr>
                  <a:xfrm>
                    <a:off x="5181600" y="165735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4" name="Rectangle 473">
                    <a:extLst>
                      <a:ext uri="{FF2B5EF4-FFF2-40B4-BE49-F238E27FC236}">
                        <a16:creationId xmlns:a16="http://schemas.microsoft.com/office/drawing/2014/main" id="{8E824CA8-7390-4F7B-9E1D-D310700693AC}"/>
                      </a:ext>
                    </a:extLst>
                  </p:cNvPr>
                  <p:cNvSpPr/>
                  <p:nvPr/>
                </p:nvSpPr>
                <p:spPr>
                  <a:xfrm>
                    <a:off x="5724525" y="169545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58" name="Group 457">
                  <a:extLst>
                    <a:ext uri="{FF2B5EF4-FFF2-40B4-BE49-F238E27FC236}">
                      <a16:creationId xmlns:a16="http://schemas.microsoft.com/office/drawing/2014/main" id="{4532400D-1BF7-4F50-9278-45077C5C24F7}"/>
                    </a:ext>
                  </a:extLst>
                </p:cNvPr>
                <p:cNvGrpSpPr/>
                <p:nvPr/>
              </p:nvGrpSpPr>
              <p:grpSpPr>
                <a:xfrm>
                  <a:off x="5653087" y="2955131"/>
                  <a:ext cx="676275" cy="133350"/>
                  <a:chOff x="1052513" y="3924300"/>
                  <a:chExt cx="676275" cy="133350"/>
                </a:xfrm>
              </p:grpSpPr>
              <p:sp>
                <p:nvSpPr>
                  <p:cNvPr id="471" name="Rectangle 470">
                    <a:extLst>
                      <a:ext uri="{FF2B5EF4-FFF2-40B4-BE49-F238E27FC236}">
                        <a16:creationId xmlns:a16="http://schemas.microsoft.com/office/drawing/2014/main" id="{C12FE90D-7744-4573-8D65-16B1475E904B}"/>
                      </a:ext>
                    </a:extLst>
                  </p:cNvPr>
                  <p:cNvSpPr/>
                  <p:nvPr/>
                </p:nvSpPr>
                <p:spPr>
                  <a:xfrm>
                    <a:off x="1052513" y="392430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2" name="Rectangle 471">
                    <a:extLst>
                      <a:ext uri="{FF2B5EF4-FFF2-40B4-BE49-F238E27FC236}">
                        <a16:creationId xmlns:a16="http://schemas.microsoft.com/office/drawing/2014/main" id="{3D2624A4-118B-4B60-982E-FFA07AF6895F}"/>
                      </a:ext>
                    </a:extLst>
                  </p:cNvPr>
                  <p:cNvSpPr/>
                  <p:nvPr/>
                </p:nvSpPr>
                <p:spPr>
                  <a:xfrm>
                    <a:off x="1595438" y="396240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59" name="Group 458">
                  <a:extLst>
                    <a:ext uri="{FF2B5EF4-FFF2-40B4-BE49-F238E27FC236}">
                      <a16:creationId xmlns:a16="http://schemas.microsoft.com/office/drawing/2014/main" id="{9560DF4D-8AFC-4B0B-9C79-CB36A9564F63}"/>
                    </a:ext>
                  </a:extLst>
                </p:cNvPr>
                <p:cNvGrpSpPr/>
                <p:nvPr/>
              </p:nvGrpSpPr>
              <p:grpSpPr>
                <a:xfrm>
                  <a:off x="5653087" y="3107531"/>
                  <a:ext cx="676275" cy="133350"/>
                  <a:chOff x="1052513" y="3924300"/>
                  <a:chExt cx="676275" cy="133350"/>
                </a:xfrm>
              </p:grpSpPr>
              <p:sp>
                <p:nvSpPr>
                  <p:cNvPr id="469" name="Rectangle 468">
                    <a:extLst>
                      <a:ext uri="{FF2B5EF4-FFF2-40B4-BE49-F238E27FC236}">
                        <a16:creationId xmlns:a16="http://schemas.microsoft.com/office/drawing/2014/main" id="{F4F93E11-FA87-4270-AE79-C6C8298BDBE7}"/>
                      </a:ext>
                    </a:extLst>
                  </p:cNvPr>
                  <p:cNvSpPr/>
                  <p:nvPr/>
                </p:nvSpPr>
                <p:spPr>
                  <a:xfrm>
                    <a:off x="1052513" y="392430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0" name="Rectangle 469">
                    <a:extLst>
                      <a:ext uri="{FF2B5EF4-FFF2-40B4-BE49-F238E27FC236}">
                        <a16:creationId xmlns:a16="http://schemas.microsoft.com/office/drawing/2014/main" id="{42721DA7-0F6C-4F47-908D-C82C72FF1288}"/>
                      </a:ext>
                    </a:extLst>
                  </p:cNvPr>
                  <p:cNvSpPr/>
                  <p:nvPr/>
                </p:nvSpPr>
                <p:spPr>
                  <a:xfrm>
                    <a:off x="1595438" y="396240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60" name="Group 459">
                  <a:extLst>
                    <a:ext uri="{FF2B5EF4-FFF2-40B4-BE49-F238E27FC236}">
                      <a16:creationId xmlns:a16="http://schemas.microsoft.com/office/drawing/2014/main" id="{33ACFF90-E0B3-417A-BDF5-9B9D8767FD8F}"/>
                    </a:ext>
                  </a:extLst>
                </p:cNvPr>
                <p:cNvGrpSpPr/>
                <p:nvPr/>
              </p:nvGrpSpPr>
              <p:grpSpPr>
                <a:xfrm>
                  <a:off x="5653087" y="3259931"/>
                  <a:ext cx="676275" cy="133350"/>
                  <a:chOff x="1052513" y="3924300"/>
                  <a:chExt cx="676275" cy="133350"/>
                </a:xfrm>
              </p:grpSpPr>
              <p:sp>
                <p:nvSpPr>
                  <p:cNvPr id="467" name="Rectangle 466">
                    <a:extLst>
                      <a:ext uri="{FF2B5EF4-FFF2-40B4-BE49-F238E27FC236}">
                        <a16:creationId xmlns:a16="http://schemas.microsoft.com/office/drawing/2014/main" id="{629087E4-8083-4E85-BE62-5907324002EC}"/>
                      </a:ext>
                    </a:extLst>
                  </p:cNvPr>
                  <p:cNvSpPr/>
                  <p:nvPr/>
                </p:nvSpPr>
                <p:spPr>
                  <a:xfrm>
                    <a:off x="1052513" y="392430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8" name="Rectangle 467">
                    <a:extLst>
                      <a:ext uri="{FF2B5EF4-FFF2-40B4-BE49-F238E27FC236}">
                        <a16:creationId xmlns:a16="http://schemas.microsoft.com/office/drawing/2014/main" id="{BDF1A388-DBC5-4E96-86F9-D62213A491FD}"/>
                      </a:ext>
                    </a:extLst>
                  </p:cNvPr>
                  <p:cNvSpPr/>
                  <p:nvPr/>
                </p:nvSpPr>
                <p:spPr>
                  <a:xfrm>
                    <a:off x="1595438" y="396240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61" name="Group 460">
                  <a:extLst>
                    <a:ext uri="{FF2B5EF4-FFF2-40B4-BE49-F238E27FC236}">
                      <a16:creationId xmlns:a16="http://schemas.microsoft.com/office/drawing/2014/main" id="{46F80DD5-B0A0-4DE5-8445-50FCC11F26D2}"/>
                    </a:ext>
                  </a:extLst>
                </p:cNvPr>
                <p:cNvGrpSpPr/>
                <p:nvPr/>
              </p:nvGrpSpPr>
              <p:grpSpPr>
                <a:xfrm>
                  <a:off x="5653087" y="3412331"/>
                  <a:ext cx="676275" cy="133350"/>
                  <a:chOff x="1052513" y="3924300"/>
                  <a:chExt cx="676275" cy="133350"/>
                </a:xfrm>
              </p:grpSpPr>
              <p:sp>
                <p:nvSpPr>
                  <p:cNvPr id="465" name="Rectangle 464">
                    <a:extLst>
                      <a:ext uri="{FF2B5EF4-FFF2-40B4-BE49-F238E27FC236}">
                        <a16:creationId xmlns:a16="http://schemas.microsoft.com/office/drawing/2014/main" id="{C4AD894E-9E8D-42CC-9B5E-A7C74051DC6D}"/>
                      </a:ext>
                    </a:extLst>
                  </p:cNvPr>
                  <p:cNvSpPr/>
                  <p:nvPr/>
                </p:nvSpPr>
                <p:spPr>
                  <a:xfrm>
                    <a:off x="1052513" y="392430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6" name="Rectangle 465">
                    <a:extLst>
                      <a:ext uri="{FF2B5EF4-FFF2-40B4-BE49-F238E27FC236}">
                        <a16:creationId xmlns:a16="http://schemas.microsoft.com/office/drawing/2014/main" id="{F496C23C-9269-499D-A558-73D7AC7314A9}"/>
                      </a:ext>
                    </a:extLst>
                  </p:cNvPr>
                  <p:cNvSpPr/>
                  <p:nvPr/>
                </p:nvSpPr>
                <p:spPr>
                  <a:xfrm>
                    <a:off x="1595438" y="396240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62" name="Group 461">
                  <a:extLst>
                    <a:ext uri="{FF2B5EF4-FFF2-40B4-BE49-F238E27FC236}">
                      <a16:creationId xmlns:a16="http://schemas.microsoft.com/office/drawing/2014/main" id="{5F9C0FD2-A681-4959-9401-46C376531F48}"/>
                    </a:ext>
                  </a:extLst>
                </p:cNvPr>
                <p:cNvGrpSpPr/>
                <p:nvPr/>
              </p:nvGrpSpPr>
              <p:grpSpPr>
                <a:xfrm>
                  <a:off x="5653087" y="3564731"/>
                  <a:ext cx="676275" cy="133350"/>
                  <a:chOff x="1052513" y="3924300"/>
                  <a:chExt cx="676275" cy="133350"/>
                </a:xfrm>
              </p:grpSpPr>
              <p:sp>
                <p:nvSpPr>
                  <p:cNvPr id="463" name="Rectangle 462">
                    <a:extLst>
                      <a:ext uri="{FF2B5EF4-FFF2-40B4-BE49-F238E27FC236}">
                        <a16:creationId xmlns:a16="http://schemas.microsoft.com/office/drawing/2014/main" id="{604897CA-9D3B-43B6-B30C-4ED77A19D498}"/>
                      </a:ext>
                    </a:extLst>
                  </p:cNvPr>
                  <p:cNvSpPr/>
                  <p:nvPr/>
                </p:nvSpPr>
                <p:spPr>
                  <a:xfrm>
                    <a:off x="1052513" y="392430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4" name="Rectangle 463">
                    <a:extLst>
                      <a:ext uri="{FF2B5EF4-FFF2-40B4-BE49-F238E27FC236}">
                        <a16:creationId xmlns:a16="http://schemas.microsoft.com/office/drawing/2014/main" id="{F28252A7-2062-4AF5-A9B8-26AE2546317E}"/>
                      </a:ext>
                    </a:extLst>
                  </p:cNvPr>
                  <p:cNvSpPr/>
                  <p:nvPr/>
                </p:nvSpPr>
                <p:spPr>
                  <a:xfrm>
                    <a:off x="1595438" y="396240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grpSp>
            <p:nvGrpSpPr>
              <p:cNvPr id="432" name="Group 431">
                <a:extLst>
                  <a:ext uri="{FF2B5EF4-FFF2-40B4-BE49-F238E27FC236}">
                    <a16:creationId xmlns:a16="http://schemas.microsoft.com/office/drawing/2014/main" id="{F1037733-761A-4447-8C86-D3D3F2CEEFA7}"/>
                  </a:ext>
                </a:extLst>
              </p:cNvPr>
              <p:cNvGrpSpPr/>
              <p:nvPr/>
            </p:nvGrpSpPr>
            <p:grpSpPr>
              <a:xfrm>
                <a:off x="6586541" y="3117055"/>
                <a:ext cx="385762" cy="209550"/>
                <a:chOff x="6605591" y="3155155"/>
                <a:chExt cx="385762" cy="209550"/>
              </a:xfrm>
            </p:grpSpPr>
            <p:sp>
              <p:nvSpPr>
                <p:cNvPr id="448" name="Rectangle 447">
                  <a:extLst>
                    <a:ext uri="{FF2B5EF4-FFF2-40B4-BE49-F238E27FC236}">
                      <a16:creationId xmlns:a16="http://schemas.microsoft.com/office/drawing/2014/main" id="{47D6105E-BAB9-4ED8-9BCF-B479C3C944BF}"/>
                    </a:ext>
                  </a:extLst>
                </p:cNvPr>
                <p:cNvSpPr/>
                <p:nvPr/>
              </p:nvSpPr>
              <p:spPr>
                <a:xfrm>
                  <a:off x="6605591" y="3155155"/>
                  <a:ext cx="80962" cy="209550"/>
                </a:xfrm>
                <a:prstGeom prst="rect">
                  <a:avLst/>
                </a:prstGeom>
                <a:solidFill>
                  <a:schemeClr val="tx1"/>
                </a:solidFill>
                <a:ln>
                  <a:solidFill>
                    <a:schemeClr val="tx1">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9" name="Rectangle 448">
                  <a:extLst>
                    <a:ext uri="{FF2B5EF4-FFF2-40B4-BE49-F238E27FC236}">
                      <a16:creationId xmlns:a16="http://schemas.microsoft.com/office/drawing/2014/main" id="{E13DDE31-C980-4148-BD7F-752FB2956026}"/>
                    </a:ext>
                  </a:extLst>
                </p:cNvPr>
                <p:cNvSpPr/>
                <p:nvPr/>
              </p:nvSpPr>
              <p:spPr>
                <a:xfrm>
                  <a:off x="6757991" y="3155155"/>
                  <a:ext cx="80962" cy="209550"/>
                </a:xfrm>
                <a:prstGeom prst="rect">
                  <a:avLst/>
                </a:prstGeom>
                <a:solidFill>
                  <a:schemeClr val="tx1"/>
                </a:solidFill>
                <a:ln>
                  <a:solidFill>
                    <a:schemeClr val="tx1">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0" name="Rectangle 449">
                  <a:extLst>
                    <a:ext uri="{FF2B5EF4-FFF2-40B4-BE49-F238E27FC236}">
                      <a16:creationId xmlns:a16="http://schemas.microsoft.com/office/drawing/2014/main" id="{5915B211-038F-41C9-BAAC-5ECC7BBDCACF}"/>
                    </a:ext>
                  </a:extLst>
                </p:cNvPr>
                <p:cNvSpPr/>
                <p:nvPr/>
              </p:nvSpPr>
              <p:spPr>
                <a:xfrm>
                  <a:off x="6910391" y="3155155"/>
                  <a:ext cx="80962" cy="209550"/>
                </a:xfrm>
                <a:prstGeom prst="rect">
                  <a:avLst/>
                </a:prstGeom>
                <a:solidFill>
                  <a:schemeClr val="tx1"/>
                </a:solidFill>
                <a:ln>
                  <a:solidFill>
                    <a:schemeClr val="tx1">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33" name="Group 432">
                <a:extLst>
                  <a:ext uri="{FF2B5EF4-FFF2-40B4-BE49-F238E27FC236}">
                    <a16:creationId xmlns:a16="http://schemas.microsoft.com/office/drawing/2014/main" id="{09AF6931-41CC-4F27-92E4-4959080E44A7}"/>
                  </a:ext>
                </a:extLst>
              </p:cNvPr>
              <p:cNvGrpSpPr/>
              <p:nvPr/>
            </p:nvGrpSpPr>
            <p:grpSpPr>
              <a:xfrm>
                <a:off x="6557960" y="5153022"/>
                <a:ext cx="1609733" cy="419100"/>
                <a:chOff x="4250527" y="4893466"/>
                <a:chExt cx="1609733" cy="419100"/>
              </a:xfrm>
            </p:grpSpPr>
            <p:grpSp>
              <p:nvGrpSpPr>
                <p:cNvPr id="434" name="Group 433">
                  <a:extLst>
                    <a:ext uri="{FF2B5EF4-FFF2-40B4-BE49-F238E27FC236}">
                      <a16:creationId xmlns:a16="http://schemas.microsoft.com/office/drawing/2014/main" id="{F5C42D37-9D17-42B3-AAE2-BD9A6A05B1EB}"/>
                    </a:ext>
                  </a:extLst>
                </p:cNvPr>
                <p:cNvGrpSpPr/>
                <p:nvPr/>
              </p:nvGrpSpPr>
              <p:grpSpPr>
                <a:xfrm>
                  <a:off x="4250527" y="4893466"/>
                  <a:ext cx="781049" cy="419100"/>
                  <a:chOff x="2774157" y="3855243"/>
                  <a:chExt cx="781049" cy="419100"/>
                </a:xfrm>
              </p:grpSpPr>
              <p:sp>
                <p:nvSpPr>
                  <p:cNvPr id="442" name="Rectangle 441">
                    <a:extLst>
                      <a:ext uri="{FF2B5EF4-FFF2-40B4-BE49-F238E27FC236}">
                        <a16:creationId xmlns:a16="http://schemas.microsoft.com/office/drawing/2014/main" id="{10FD044D-3130-4D21-B741-E0F938D93B63}"/>
                      </a:ext>
                    </a:extLst>
                  </p:cNvPr>
                  <p:cNvSpPr/>
                  <p:nvPr/>
                </p:nvSpPr>
                <p:spPr>
                  <a:xfrm>
                    <a:off x="2774157" y="3855243"/>
                    <a:ext cx="781049" cy="419100"/>
                  </a:xfrm>
                  <a:prstGeom prst="rect">
                    <a:avLst/>
                  </a:prstGeom>
                  <a:pattFill prst="pct50">
                    <a:fgClr>
                      <a:schemeClr val="tx1"/>
                    </a:fgClr>
                    <a:bgClr>
                      <a:schemeClr val="bg1"/>
                    </a:bgClr>
                  </a:patt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3" name="Rectangle 442">
                    <a:extLst>
                      <a:ext uri="{FF2B5EF4-FFF2-40B4-BE49-F238E27FC236}">
                        <a16:creationId xmlns:a16="http://schemas.microsoft.com/office/drawing/2014/main" id="{C530262D-EF63-4927-B9C7-01F1BF09FDF5}"/>
                      </a:ext>
                    </a:extLst>
                  </p:cNvPr>
                  <p:cNvSpPr/>
                  <p:nvPr/>
                </p:nvSpPr>
                <p:spPr>
                  <a:xfrm>
                    <a:off x="3345657" y="4093368"/>
                    <a:ext cx="161925" cy="133350"/>
                  </a:xfrm>
                  <a:prstGeom prst="rect">
                    <a:avLst/>
                  </a:prstGeom>
                  <a:solidFill>
                    <a:schemeClr val="tx1"/>
                  </a:solidFill>
                  <a:ln>
                    <a:solidFill>
                      <a:schemeClr val="tx1">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444" name="Group 443">
                    <a:extLst>
                      <a:ext uri="{FF2B5EF4-FFF2-40B4-BE49-F238E27FC236}">
                        <a16:creationId xmlns:a16="http://schemas.microsoft.com/office/drawing/2014/main" id="{83C95077-D85C-4CAC-A267-A59D4A1F6D1D}"/>
                      </a:ext>
                    </a:extLst>
                  </p:cNvPr>
                  <p:cNvGrpSpPr/>
                  <p:nvPr/>
                </p:nvGrpSpPr>
                <p:grpSpPr>
                  <a:xfrm>
                    <a:off x="3331367" y="3907630"/>
                    <a:ext cx="190500" cy="66675"/>
                    <a:chOff x="3452810" y="2045866"/>
                    <a:chExt cx="190500" cy="66675"/>
                  </a:xfrm>
                </p:grpSpPr>
                <p:sp>
                  <p:nvSpPr>
                    <p:cNvPr id="446" name="Rectangle 445">
                      <a:extLst>
                        <a:ext uri="{FF2B5EF4-FFF2-40B4-BE49-F238E27FC236}">
                          <a16:creationId xmlns:a16="http://schemas.microsoft.com/office/drawing/2014/main" id="{9629F419-6AC2-4889-AB9A-7277BB5A37A1}"/>
                        </a:ext>
                      </a:extLst>
                    </p:cNvPr>
                    <p:cNvSpPr/>
                    <p:nvPr/>
                  </p:nvSpPr>
                  <p:spPr>
                    <a:xfrm>
                      <a:off x="3567110" y="2045866"/>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7" name="Rectangle 446">
                      <a:extLst>
                        <a:ext uri="{FF2B5EF4-FFF2-40B4-BE49-F238E27FC236}">
                          <a16:creationId xmlns:a16="http://schemas.microsoft.com/office/drawing/2014/main" id="{896E3A65-2A1B-4167-955A-B3D41090946D}"/>
                        </a:ext>
                      </a:extLst>
                    </p:cNvPr>
                    <p:cNvSpPr/>
                    <p:nvPr/>
                  </p:nvSpPr>
                  <p:spPr>
                    <a:xfrm>
                      <a:off x="3452810" y="2045866"/>
                      <a:ext cx="76200" cy="66675"/>
                    </a:xfrm>
                    <a:prstGeom prst="rect">
                      <a:avLst/>
                    </a:prstGeom>
                    <a:solidFill>
                      <a:srgbClr val="00B05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445" name="Oval 444">
                    <a:extLst>
                      <a:ext uri="{FF2B5EF4-FFF2-40B4-BE49-F238E27FC236}">
                        <a16:creationId xmlns:a16="http://schemas.microsoft.com/office/drawing/2014/main" id="{114C2BFB-3BA4-4058-ACDD-B215CA58BF70}"/>
                      </a:ext>
                    </a:extLst>
                  </p:cNvPr>
                  <p:cNvSpPr/>
                  <p:nvPr/>
                </p:nvSpPr>
                <p:spPr>
                  <a:xfrm>
                    <a:off x="2850352" y="3907630"/>
                    <a:ext cx="371475" cy="342900"/>
                  </a:xfrm>
                  <a:prstGeom prst="ellipse">
                    <a:avLst/>
                  </a:prstGeom>
                  <a:pattFill prst="pct80">
                    <a:fgClr>
                      <a:schemeClr val="tx1"/>
                    </a:fgClr>
                    <a:bgClr>
                      <a:schemeClr val="bg1"/>
                    </a:bgClr>
                  </a:patt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35" name="Group 434">
                  <a:extLst>
                    <a:ext uri="{FF2B5EF4-FFF2-40B4-BE49-F238E27FC236}">
                      <a16:creationId xmlns:a16="http://schemas.microsoft.com/office/drawing/2014/main" id="{9CCB1A03-0623-4E22-BAC3-FBA742AF1FF6}"/>
                    </a:ext>
                  </a:extLst>
                </p:cNvPr>
                <p:cNvGrpSpPr/>
                <p:nvPr/>
              </p:nvGrpSpPr>
              <p:grpSpPr>
                <a:xfrm>
                  <a:off x="5079211" y="4893466"/>
                  <a:ext cx="781049" cy="419100"/>
                  <a:chOff x="2774157" y="3855243"/>
                  <a:chExt cx="781049" cy="419100"/>
                </a:xfrm>
              </p:grpSpPr>
              <p:sp>
                <p:nvSpPr>
                  <p:cNvPr id="436" name="Rectangle 435">
                    <a:extLst>
                      <a:ext uri="{FF2B5EF4-FFF2-40B4-BE49-F238E27FC236}">
                        <a16:creationId xmlns:a16="http://schemas.microsoft.com/office/drawing/2014/main" id="{0617661C-FD78-4E47-A339-518C3DA4D746}"/>
                      </a:ext>
                    </a:extLst>
                  </p:cNvPr>
                  <p:cNvSpPr/>
                  <p:nvPr/>
                </p:nvSpPr>
                <p:spPr>
                  <a:xfrm>
                    <a:off x="2774157" y="3855243"/>
                    <a:ext cx="781049" cy="419100"/>
                  </a:xfrm>
                  <a:prstGeom prst="rect">
                    <a:avLst/>
                  </a:prstGeom>
                  <a:pattFill prst="pct50">
                    <a:fgClr>
                      <a:schemeClr val="tx1"/>
                    </a:fgClr>
                    <a:bgClr>
                      <a:schemeClr val="bg1"/>
                    </a:bgClr>
                  </a:patt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7" name="Rectangle 436">
                    <a:extLst>
                      <a:ext uri="{FF2B5EF4-FFF2-40B4-BE49-F238E27FC236}">
                        <a16:creationId xmlns:a16="http://schemas.microsoft.com/office/drawing/2014/main" id="{C78C2366-A69C-441A-AD04-C86A4DD86915}"/>
                      </a:ext>
                    </a:extLst>
                  </p:cNvPr>
                  <p:cNvSpPr/>
                  <p:nvPr/>
                </p:nvSpPr>
                <p:spPr>
                  <a:xfrm>
                    <a:off x="3345657" y="4093368"/>
                    <a:ext cx="161925" cy="133350"/>
                  </a:xfrm>
                  <a:prstGeom prst="rect">
                    <a:avLst/>
                  </a:prstGeom>
                  <a:solidFill>
                    <a:schemeClr val="tx1"/>
                  </a:solidFill>
                  <a:ln>
                    <a:solidFill>
                      <a:schemeClr val="tx1">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438" name="Group 437">
                    <a:extLst>
                      <a:ext uri="{FF2B5EF4-FFF2-40B4-BE49-F238E27FC236}">
                        <a16:creationId xmlns:a16="http://schemas.microsoft.com/office/drawing/2014/main" id="{1FC563BB-BE31-49B1-A04C-DCB200DBFDC9}"/>
                      </a:ext>
                    </a:extLst>
                  </p:cNvPr>
                  <p:cNvGrpSpPr/>
                  <p:nvPr/>
                </p:nvGrpSpPr>
                <p:grpSpPr>
                  <a:xfrm>
                    <a:off x="3331367" y="3907630"/>
                    <a:ext cx="190500" cy="66675"/>
                    <a:chOff x="3452810" y="2045866"/>
                    <a:chExt cx="190500" cy="66675"/>
                  </a:xfrm>
                </p:grpSpPr>
                <p:sp>
                  <p:nvSpPr>
                    <p:cNvPr id="440" name="Rectangle 439">
                      <a:extLst>
                        <a:ext uri="{FF2B5EF4-FFF2-40B4-BE49-F238E27FC236}">
                          <a16:creationId xmlns:a16="http://schemas.microsoft.com/office/drawing/2014/main" id="{8804E897-F0F0-4006-B037-D96415595169}"/>
                        </a:ext>
                      </a:extLst>
                    </p:cNvPr>
                    <p:cNvSpPr/>
                    <p:nvPr/>
                  </p:nvSpPr>
                  <p:spPr>
                    <a:xfrm>
                      <a:off x="3567110" y="2045866"/>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1" name="Rectangle 440">
                      <a:extLst>
                        <a:ext uri="{FF2B5EF4-FFF2-40B4-BE49-F238E27FC236}">
                          <a16:creationId xmlns:a16="http://schemas.microsoft.com/office/drawing/2014/main" id="{B0076BB0-7399-4015-BDCD-88F5D552CBEB}"/>
                        </a:ext>
                      </a:extLst>
                    </p:cNvPr>
                    <p:cNvSpPr/>
                    <p:nvPr/>
                  </p:nvSpPr>
                  <p:spPr>
                    <a:xfrm>
                      <a:off x="3452810" y="2045866"/>
                      <a:ext cx="76200" cy="66675"/>
                    </a:xfrm>
                    <a:prstGeom prst="rect">
                      <a:avLst/>
                    </a:prstGeom>
                    <a:solidFill>
                      <a:srgbClr val="00B05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439" name="Oval 438">
                    <a:extLst>
                      <a:ext uri="{FF2B5EF4-FFF2-40B4-BE49-F238E27FC236}">
                        <a16:creationId xmlns:a16="http://schemas.microsoft.com/office/drawing/2014/main" id="{50A9ABCD-B0E6-46EA-84CF-18FF4483FE3D}"/>
                      </a:ext>
                    </a:extLst>
                  </p:cNvPr>
                  <p:cNvSpPr/>
                  <p:nvPr/>
                </p:nvSpPr>
                <p:spPr>
                  <a:xfrm>
                    <a:off x="2850352" y="3907630"/>
                    <a:ext cx="371475" cy="342900"/>
                  </a:xfrm>
                  <a:prstGeom prst="ellipse">
                    <a:avLst/>
                  </a:prstGeom>
                  <a:pattFill prst="pct80">
                    <a:fgClr>
                      <a:schemeClr val="tx1"/>
                    </a:fgClr>
                    <a:bgClr>
                      <a:schemeClr val="bg1"/>
                    </a:bgClr>
                  </a:patt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grpSp>
        <p:sp>
          <p:nvSpPr>
            <p:cNvPr id="487" name="TextBox 486"/>
            <p:cNvSpPr txBox="1"/>
            <p:nvPr/>
          </p:nvSpPr>
          <p:spPr>
            <a:xfrm>
              <a:off x="2600245" y="2646714"/>
              <a:ext cx="785664" cy="369332"/>
            </a:xfrm>
            <a:prstGeom prst="rect">
              <a:avLst/>
            </a:prstGeom>
            <a:noFill/>
          </p:spPr>
          <p:txBody>
            <a:bodyPr wrap="none" rtlCol="0">
              <a:spAutoFit/>
            </a:bodyPr>
            <a:lstStyle/>
            <a:p>
              <a:r>
                <a:rPr lang="en-US" dirty="0" smtClean="0">
                  <a:solidFill>
                    <a:srgbClr val="000E2F"/>
                  </a:solidFill>
                </a:rPr>
                <a:t>Server</a:t>
              </a:r>
              <a:endParaRPr lang="en-US" dirty="0">
                <a:solidFill>
                  <a:srgbClr val="000E2F"/>
                </a:solidFill>
              </a:endParaRPr>
            </a:p>
          </p:txBody>
        </p:sp>
      </p:grpSp>
      <p:grpSp>
        <p:nvGrpSpPr>
          <p:cNvPr id="681" name="Group 680"/>
          <p:cNvGrpSpPr/>
          <p:nvPr/>
        </p:nvGrpSpPr>
        <p:grpSpPr>
          <a:xfrm>
            <a:off x="2678679" y="3456873"/>
            <a:ext cx="628797" cy="1462145"/>
            <a:chOff x="2678679" y="3456873"/>
            <a:chExt cx="628797" cy="1462145"/>
          </a:xfrm>
        </p:grpSpPr>
        <p:grpSp>
          <p:nvGrpSpPr>
            <p:cNvPr id="494" name="Group 493">
              <a:extLst>
                <a:ext uri="{FF2B5EF4-FFF2-40B4-BE49-F238E27FC236}">
                  <a16:creationId xmlns:a16="http://schemas.microsoft.com/office/drawing/2014/main" id="{50B35F9D-F55A-49AC-9633-E78A480C2808}"/>
                </a:ext>
              </a:extLst>
            </p:cNvPr>
            <p:cNvGrpSpPr/>
            <p:nvPr/>
          </p:nvGrpSpPr>
          <p:grpSpPr>
            <a:xfrm>
              <a:off x="2678679" y="3456873"/>
              <a:ext cx="628797" cy="961123"/>
              <a:chOff x="6496053" y="3012281"/>
              <a:chExt cx="1733548" cy="2609850"/>
            </a:xfrm>
          </p:grpSpPr>
          <p:sp>
            <p:nvSpPr>
              <p:cNvPr id="496" name="Rectangle 495">
                <a:extLst>
                  <a:ext uri="{FF2B5EF4-FFF2-40B4-BE49-F238E27FC236}">
                    <a16:creationId xmlns:a16="http://schemas.microsoft.com/office/drawing/2014/main" id="{7C0B1793-966C-462E-B4D8-CEECFA388A03}"/>
                  </a:ext>
                </a:extLst>
              </p:cNvPr>
              <p:cNvSpPr/>
              <p:nvPr/>
            </p:nvSpPr>
            <p:spPr>
              <a:xfrm>
                <a:off x="6496053" y="3012281"/>
                <a:ext cx="1733548" cy="2609850"/>
              </a:xfrm>
              <a:prstGeom prst="rect">
                <a:avLst/>
              </a:prstGeom>
              <a:solidFill>
                <a:schemeClr val="tx2">
                  <a:lumMod val="50000"/>
                </a:schemeClr>
              </a:solidFill>
              <a:ln>
                <a:solidFill>
                  <a:schemeClr val="tx1"/>
                </a:solidFill>
              </a:ln>
              <a:effectLst>
                <a:outerShdw blurRad="50800" dist="50800" dir="5400000" algn="ctr" rotWithShape="0">
                  <a:schemeClr val="tx1">
                    <a:lumMod val="50000"/>
                    <a:lumOff val="50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497" name="Group 496">
                <a:extLst>
                  <a:ext uri="{FF2B5EF4-FFF2-40B4-BE49-F238E27FC236}">
                    <a16:creationId xmlns:a16="http://schemas.microsoft.com/office/drawing/2014/main" id="{CEADC8ED-88CE-4910-8211-9CC5150C3329}"/>
                  </a:ext>
                </a:extLst>
              </p:cNvPr>
              <p:cNvGrpSpPr/>
              <p:nvPr/>
            </p:nvGrpSpPr>
            <p:grpSpPr>
              <a:xfrm>
                <a:off x="7505699" y="3078955"/>
                <a:ext cx="676275" cy="1809750"/>
                <a:chOff x="5653087" y="1888331"/>
                <a:chExt cx="676275" cy="1809750"/>
              </a:xfrm>
            </p:grpSpPr>
            <p:grpSp>
              <p:nvGrpSpPr>
                <p:cNvPr id="517" name="Group 516">
                  <a:extLst>
                    <a:ext uri="{FF2B5EF4-FFF2-40B4-BE49-F238E27FC236}">
                      <a16:creationId xmlns:a16="http://schemas.microsoft.com/office/drawing/2014/main" id="{43CA7863-1336-46A8-8CE1-4247A4319929}"/>
                    </a:ext>
                  </a:extLst>
                </p:cNvPr>
                <p:cNvGrpSpPr/>
                <p:nvPr/>
              </p:nvGrpSpPr>
              <p:grpSpPr>
                <a:xfrm>
                  <a:off x="5653087" y="1888331"/>
                  <a:ext cx="676275" cy="133350"/>
                  <a:chOff x="5181600" y="1657350"/>
                  <a:chExt cx="676275" cy="133350"/>
                </a:xfrm>
              </p:grpSpPr>
              <p:sp>
                <p:nvSpPr>
                  <p:cNvPr id="551" name="Rectangle 550">
                    <a:extLst>
                      <a:ext uri="{FF2B5EF4-FFF2-40B4-BE49-F238E27FC236}">
                        <a16:creationId xmlns:a16="http://schemas.microsoft.com/office/drawing/2014/main" id="{0E39698C-E3E0-4B40-A769-F2130A35E87D}"/>
                      </a:ext>
                    </a:extLst>
                  </p:cNvPr>
                  <p:cNvSpPr/>
                  <p:nvPr/>
                </p:nvSpPr>
                <p:spPr>
                  <a:xfrm>
                    <a:off x="5181600" y="165735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2" name="Rectangle 551">
                    <a:extLst>
                      <a:ext uri="{FF2B5EF4-FFF2-40B4-BE49-F238E27FC236}">
                        <a16:creationId xmlns:a16="http://schemas.microsoft.com/office/drawing/2014/main" id="{CBE77290-3386-40AB-9C1E-DCB40A4FB40C}"/>
                      </a:ext>
                    </a:extLst>
                  </p:cNvPr>
                  <p:cNvSpPr/>
                  <p:nvPr/>
                </p:nvSpPr>
                <p:spPr>
                  <a:xfrm>
                    <a:off x="5724525" y="169545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18" name="Group 517">
                  <a:extLst>
                    <a:ext uri="{FF2B5EF4-FFF2-40B4-BE49-F238E27FC236}">
                      <a16:creationId xmlns:a16="http://schemas.microsoft.com/office/drawing/2014/main" id="{DF9A63C4-7AD7-45FA-A077-A101365F1F36}"/>
                    </a:ext>
                  </a:extLst>
                </p:cNvPr>
                <p:cNvGrpSpPr/>
                <p:nvPr/>
              </p:nvGrpSpPr>
              <p:grpSpPr>
                <a:xfrm>
                  <a:off x="5653087" y="2040731"/>
                  <a:ext cx="676275" cy="133350"/>
                  <a:chOff x="5181600" y="1657350"/>
                  <a:chExt cx="676275" cy="133350"/>
                </a:xfrm>
              </p:grpSpPr>
              <p:sp>
                <p:nvSpPr>
                  <p:cNvPr id="549" name="Rectangle 548">
                    <a:extLst>
                      <a:ext uri="{FF2B5EF4-FFF2-40B4-BE49-F238E27FC236}">
                        <a16:creationId xmlns:a16="http://schemas.microsoft.com/office/drawing/2014/main" id="{D5C2C3E7-4BC4-4222-902C-0E2F5425A396}"/>
                      </a:ext>
                    </a:extLst>
                  </p:cNvPr>
                  <p:cNvSpPr/>
                  <p:nvPr/>
                </p:nvSpPr>
                <p:spPr>
                  <a:xfrm>
                    <a:off x="5181600" y="165735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0" name="Rectangle 549">
                    <a:extLst>
                      <a:ext uri="{FF2B5EF4-FFF2-40B4-BE49-F238E27FC236}">
                        <a16:creationId xmlns:a16="http://schemas.microsoft.com/office/drawing/2014/main" id="{D7B68E46-0099-4D82-BE31-6F8457E4AE58}"/>
                      </a:ext>
                    </a:extLst>
                  </p:cNvPr>
                  <p:cNvSpPr/>
                  <p:nvPr/>
                </p:nvSpPr>
                <p:spPr>
                  <a:xfrm>
                    <a:off x="5724525" y="169545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19" name="Group 518">
                  <a:extLst>
                    <a:ext uri="{FF2B5EF4-FFF2-40B4-BE49-F238E27FC236}">
                      <a16:creationId xmlns:a16="http://schemas.microsoft.com/office/drawing/2014/main" id="{1AFDCA07-91C6-4EF4-8E43-05C5AFF6F3A4}"/>
                    </a:ext>
                  </a:extLst>
                </p:cNvPr>
                <p:cNvGrpSpPr/>
                <p:nvPr/>
              </p:nvGrpSpPr>
              <p:grpSpPr>
                <a:xfrm>
                  <a:off x="5653087" y="2193131"/>
                  <a:ext cx="676275" cy="133350"/>
                  <a:chOff x="5181600" y="1657350"/>
                  <a:chExt cx="676275" cy="133350"/>
                </a:xfrm>
              </p:grpSpPr>
              <p:sp>
                <p:nvSpPr>
                  <p:cNvPr id="547" name="Rectangle 546">
                    <a:extLst>
                      <a:ext uri="{FF2B5EF4-FFF2-40B4-BE49-F238E27FC236}">
                        <a16:creationId xmlns:a16="http://schemas.microsoft.com/office/drawing/2014/main" id="{8E91D52D-ED59-47D8-ABA3-BEBFA2073A85}"/>
                      </a:ext>
                    </a:extLst>
                  </p:cNvPr>
                  <p:cNvSpPr/>
                  <p:nvPr/>
                </p:nvSpPr>
                <p:spPr>
                  <a:xfrm>
                    <a:off x="5181600" y="165735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8" name="Rectangle 547">
                    <a:extLst>
                      <a:ext uri="{FF2B5EF4-FFF2-40B4-BE49-F238E27FC236}">
                        <a16:creationId xmlns:a16="http://schemas.microsoft.com/office/drawing/2014/main" id="{FE41A177-8AE5-4791-8B8E-97623792B8FE}"/>
                      </a:ext>
                    </a:extLst>
                  </p:cNvPr>
                  <p:cNvSpPr/>
                  <p:nvPr/>
                </p:nvSpPr>
                <p:spPr>
                  <a:xfrm>
                    <a:off x="5724525" y="169545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20" name="Group 519">
                  <a:extLst>
                    <a:ext uri="{FF2B5EF4-FFF2-40B4-BE49-F238E27FC236}">
                      <a16:creationId xmlns:a16="http://schemas.microsoft.com/office/drawing/2014/main" id="{2731905F-B058-4606-B717-31DE858FF720}"/>
                    </a:ext>
                  </a:extLst>
                </p:cNvPr>
                <p:cNvGrpSpPr/>
                <p:nvPr/>
              </p:nvGrpSpPr>
              <p:grpSpPr>
                <a:xfrm>
                  <a:off x="5653087" y="2345531"/>
                  <a:ext cx="676275" cy="133350"/>
                  <a:chOff x="5181600" y="1657350"/>
                  <a:chExt cx="676275" cy="133350"/>
                </a:xfrm>
              </p:grpSpPr>
              <p:sp>
                <p:nvSpPr>
                  <p:cNvPr id="545" name="Rectangle 544">
                    <a:extLst>
                      <a:ext uri="{FF2B5EF4-FFF2-40B4-BE49-F238E27FC236}">
                        <a16:creationId xmlns:a16="http://schemas.microsoft.com/office/drawing/2014/main" id="{4228FC3C-FE08-43AD-BAC5-1B906920F35C}"/>
                      </a:ext>
                    </a:extLst>
                  </p:cNvPr>
                  <p:cNvSpPr/>
                  <p:nvPr/>
                </p:nvSpPr>
                <p:spPr>
                  <a:xfrm>
                    <a:off x="5181600" y="165735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6" name="Rectangle 545">
                    <a:extLst>
                      <a:ext uri="{FF2B5EF4-FFF2-40B4-BE49-F238E27FC236}">
                        <a16:creationId xmlns:a16="http://schemas.microsoft.com/office/drawing/2014/main" id="{44063727-534B-46F7-91AE-5E5AC569255C}"/>
                      </a:ext>
                    </a:extLst>
                  </p:cNvPr>
                  <p:cNvSpPr/>
                  <p:nvPr/>
                </p:nvSpPr>
                <p:spPr>
                  <a:xfrm>
                    <a:off x="5724525" y="169545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21" name="Group 520">
                  <a:extLst>
                    <a:ext uri="{FF2B5EF4-FFF2-40B4-BE49-F238E27FC236}">
                      <a16:creationId xmlns:a16="http://schemas.microsoft.com/office/drawing/2014/main" id="{47D2B69D-A3CA-46E8-9A6C-628FB17F5FA6}"/>
                    </a:ext>
                  </a:extLst>
                </p:cNvPr>
                <p:cNvGrpSpPr/>
                <p:nvPr/>
              </p:nvGrpSpPr>
              <p:grpSpPr>
                <a:xfrm>
                  <a:off x="5653087" y="2497931"/>
                  <a:ext cx="676275" cy="133350"/>
                  <a:chOff x="5181600" y="1657350"/>
                  <a:chExt cx="676275" cy="133350"/>
                </a:xfrm>
              </p:grpSpPr>
              <p:sp>
                <p:nvSpPr>
                  <p:cNvPr id="543" name="Rectangle 542">
                    <a:extLst>
                      <a:ext uri="{FF2B5EF4-FFF2-40B4-BE49-F238E27FC236}">
                        <a16:creationId xmlns:a16="http://schemas.microsoft.com/office/drawing/2014/main" id="{500DEA51-E9A5-4EE0-B381-D02EDC906460}"/>
                      </a:ext>
                    </a:extLst>
                  </p:cNvPr>
                  <p:cNvSpPr/>
                  <p:nvPr/>
                </p:nvSpPr>
                <p:spPr>
                  <a:xfrm>
                    <a:off x="5181600" y="165735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4" name="Rectangle 543">
                    <a:extLst>
                      <a:ext uri="{FF2B5EF4-FFF2-40B4-BE49-F238E27FC236}">
                        <a16:creationId xmlns:a16="http://schemas.microsoft.com/office/drawing/2014/main" id="{87C193B9-CDAE-4471-83C8-98FAA9EE1306}"/>
                      </a:ext>
                    </a:extLst>
                  </p:cNvPr>
                  <p:cNvSpPr/>
                  <p:nvPr/>
                </p:nvSpPr>
                <p:spPr>
                  <a:xfrm>
                    <a:off x="5724525" y="169545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22" name="Group 521">
                  <a:extLst>
                    <a:ext uri="{FF2B5EF4-FFF2-40B4-BE49-F238E27FC236}">
                      <a16:creationId xmlns:a16="http://schemas.microsoft.com/office/drawing/2014/main" id="{1A546BFB-12E2-43FF-9805-BD617A344B87}"/>
                    </a:ext>
                  </a:extLst>
                </p:cNvPr>
                <p:cNvGrpSpPr/>
                <p:nvPr/>
              </p:nvGrpSpPr>
              <p:grpSpPr>
                <a:xfrm>
                  <a:off x="5653087" y="2650331"/>
                  <a:ext cx="676275" cy="133350"/>
                  <a:chOff x="5181600" y="1657350"/>
                  <a:chExt cx="676275" cy="133350"/>
                </a:xfrm>
              </p:grpSpPr>
              <p:sp>
                <p:nvSpPr>
                  <p:cNvPr id="541" name="Rectangle 540">
                    <a:extLst>
                      <a:ext uri="{FF2B5EF4-FFF2-40B4-BE49-F238E27FC236}">
                        <a16:creationId xmlns:a16="http://schemas.microsoft.com/office/drawing/2014/main" id="{026DDF0E-1FC6-4736-B3B3-E4F93B251AD4}"/>
                      </a:ext>
                    </a:extLst>
                  </p:cNvPr>
                  <p:cNvSpPr/>
                  <p:nvPr/>
                </p:nvSpPr>
                <p:spPr>
                  <a:xfrm>
                    <a:off x="5181600" y="165735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2" name="Rectangle 541">
                    <a:extLst>
                      <a:ext uri="{FF2B5EF4-FFF2-40B4-BE49-F238E27FC236}">
                        <a16:creationId xmlns:a16="http://schemas.microsoft.com/office/drawing/2014/main" id="{D3157EBB-D013-4FDA-ABE8-DD3CEB09518A}"/>
                      </a:ext>
                    </a:extLst>
                  </p:cNvPr>
                  <p:cNvSpPr/>
                  <p:nvPr/>
                </p:nvSpPr>
                <p:spPr>
                  <a:xfrm>
                    <a:off x="5724525" y="169545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23" name="Group 522">
                  <a:extLst>
                    <a:ext uri="{FF2B5EF4-FFF2-40B4-BE49-F238E27FC236}">
                      <a16:creationId xmlns:a16="http://schemas.microsoft.com/office/drawing/2014/main" id="{6C5F69DD-EA46-4007-AD5E-50AB2296E623}"/>
                    </a:ext>
                  </a:extLst>
                </p:cNvPr>
                <p:cNvGrpSpPr/>
                <p:nvPr/>
              </p:nvGrpSpPr>
              <p:grpSpPr>
                <a:xfrm>
                  <a:off x="5653087" y="2802731"/>
                  <a:ext cx="676275" cy="133350"/>
                  <a:chOff x="5181600" y="1657350"/>
                  <a:chExt cx="676275" cy="133350"/>
                </a:xfrm>
              </p:grpSpPr>
              <p:sp>
                <p:nvSpPr>
                  <p:cNvPr id="539" name="Rectangle 538">
                    <a:extLst>
                      <a:ext uri="{FF2B5EF4-FFF2-40B4-BE49-F238E27FC236}">
                        <a16:creationId xmlns:a16="http://schemas.microsoft.com/office/drawing/2014/main" id="{0514EB5C-9552-4D47-BF29-9B75A4889524}"/>
                      </a:ext>
                    </a:extLst>
                  </p:cNvPr>
                  <p:cNvSpPr/>
                  <p:nvPr/>
                </p:nvSpPr>
                <p:spPr>
                  <a:xfrm>
                    <a:off x="5181600" y="165735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0" name="Rectangle 539">
                    <a:extLst>
                      <a:ext uri="{FF2B5EF4-FFF2-40B4-BE49-F238E27FC236}">
                        <a16:creationId xmlns:a16="http://schemas.microsoft.com/office/drawing/2014/main" id="{8E824CA8-7390-4F7B-9E1D-D310700693AC}"/>
                      </a:ext>
                    </a:extLst>
                  </p:cNvPr>
                  <p:cNvSpPr/>
                  <p:nvPr/>
                </p:nvSpPr>
                <p:spPr>
                  <a:xfrm>
                    <a:off x="5724525" y="169545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24" name="Group 523">
                  <a:extLst>
                    <a:ext uri="{FF2B5EF4-FFF2-40B4-BE49-F238E27FC236}">
                      <a16:creationId xmlns:a16="http://schemas.microsoft.com/office/drawing/2014/main" id="{4532400D-1BF7-4F50-9278-45077C5C24F7}"/>
                    </a:ext>
                  </a:extLst>
                </p:cNvPr>
                <p:cNvGrpSpPr/>
                <p:nvPr/>
              </p:nvGrpSpPr>
              <p:grpSpPr>
                <a:xfrm>
                  <a:off x="5653087" y="2955131"/>
                  <a:ext cx="676275" cy="133350"/>
                  <a:chOff x="1052513" y="3924300"/>
                  <a:chExt cx="676275" cy="133350"/>
                </a:xfrm>
              </p:grpSpPr>
              <p:sp>
                <p:nvSpPr>
                  <p:cNvPr id="537" name="Rectangle 536">
                    <a:extLst>
                      <a:ext uri="{FF2B5EF4-FFF2-40B4-BE49-F238E27FC236}">
                        <a16:creationId xmlns:a16="http://schemas.microsoft.com/office/drawing/2014/main" id="{C12FE90D-7744-4573-8D65-16B1475E904B}"/>
                      </a:ext>
                    </a:extLst>
                  </p:cNvPr>
                  <p:cNvSpPr/>
                  <p:nvPr/>
                </p:nvSpPr>
                <p:spPr>
                  <a:xfrm>
                    <a:off x="1052513" y="392430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8" name="Rectangle 537">
                    <a:extLst>
                      <a:ext uri="{FF2B5EF4-FFF2-40B4-BE49-F238E27FC236}">
                        <a16:creationId xmlns:a16="http://schemas.microsoft.com/office/drawing/2014/main" id="{3D2624A4-118B-4B60-982E-FFA07AF6895F}"/>
                      </a:ext>
                    </a:extLst>
                  </p:cNvPr>
                  <p:cNvSpPr/>
                  <p:nvPr/>
                </p:nvSpPr>
                <p:spPr>
                  <a:xfrm>
                    <a:off x="1595438" y="396240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25" name="Group 524">
                  <a:extLst>
                    <a:ext uri="{FF2B5EF4-FFF2-40B4-BE49-F238E27FC236}">
                      <a16:creationId xmlns:a16="http://schemas.microsoft.com/office/drawing/2014/main" id="{9560DF4D-8AFC-4B0B-9C79-CB36A9564F63}"/>
                    </a:ext>
                  </a:extLst>
                </p:cNvPr>
                <p:cNvGrpSpPr/>
                <p:nvPr/>
              </p:nvGrpSpPr>
              <p:grpSpPr>
                <a:xfrm>
                  <a:off x="5653087" y="3107531"/>
                  <a:ext cx="676275" cy="133350"/>
                  <a:chOff x="1052513" y="3924300"/>
                  <a:chExt cx="676275" cy="133350"/>
                </a:xfrm>
              </p:grpSpPr>
              <p:sp>
                <p:nvSpPr>
                  <p:cNvPr id="535" name="Rectangle 534">
                    <a:extLst>
                      <a:ext uri="{FF2B5EF4-FFF2-40B4-BE49-F238E27FC236}">
                        <a16:creationId xmlns:a16="http://schemas.microsoft.com/office/drawing/2014/main" id="{F4F93E11-FA87-4270-AE79-C6C8298BDBE7}"/>
                      </a:ext>
                    </a:extLst>
                  </p:cNvPr>
                  <p:cNvSpPr/>
                  <p:nvPr/>
                </p:nvSpPr>
                <p:spPr>
                  <a:xfrm>
                    <a:off x="1052513" y="392430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6" name="Rectangle 535">
                    <a:extLst>
                      <a:ext uri="{FF2B5EF4-FFF2-40B4-BE49-F238E27FC236}">
                        <a16:creationId xmlns:a16="http://schemas.microsoft.com/office/drawing/2014/main" id="{42721DA7-0F6C-4F47-908D-C82C72FF1288}"/>
                      </a:ext>
                    </a:extLst>
                  </p:cNvPr>
                  <p:cNvSpPr/>
                  <p:nvPr/>
                </p:nvSpPr>
                <p:spPr>
                  <a:xfrm>
                    <a:off x="1595438" y="396240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26" name="Group 525">
                  <a:extLst>
                    <a:ext uri="{FF2B5EF4-FFF2-40B4-BE49-F238E27FC236}">
                      <a16:creationId xmlns:a16="http://schemas.microsoft.com/office/drawing/2014/main" id="{33ACFF90-E0B3-417A-BDF5-9B9D8767FD8F}"/>
                    </a:ext>
                  </a:extLst>
                </p:cNvPr>
                <p:cNvGrpSpPr/>
                <p:nvPr/>
              </p:nvGrpSpPr>
              <p:grpSpPr>
                <a:xfrm>
                  <a:off x="5653087" y="3259931"/>
                  <a:ext cx="676275" cy="133350"/>
                  <a:chOff x="1052513" y="3924300"/>
                  <a:chExt cx="676275" cy="133350"/>
                </a:xfrm>
              </p:grpSpPr>
              <p:sp>
                <p:nvSpPr>
                  <p:cNvPr id="533" name="Rectangle 532">
                    <a:extLst>
                      <a:ext uri="{FF2B5EF4-FFF2-40B4-BE49-F238E27FC236}">
                        <a16:creationId xmlns:a16="http://schemas.microsoft.com/office/drawing/2014/main" id="{629087E4-8083-4E85-BE62-5907324002EC}"/>
                      </a:ext>
                    </a:extLst>
                  </p:cNvPr>
                  <p:cNvSpPr/>
                  <p:nvPr/>
                </p:nvSpPr>
                <p:spPr>
                  <a:xfrm>
                    <a:off x="1052513" y="392430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4" name="Rectangle 533">
                    <a:extLst>
                      <a:ext uri="{FF2B5EF4-FFF2-40B4-BE49-F238E27FC236}">
                        <a16:creationId xmlns:a16="http://schemas.microsoft.com/office/drawing/2014/main" id="{BDF1A388-DBC5-4E96-86F9-D62213A491FD}"/>
                      </a:ext>
                    </a:extLst>
                  </p:cNvPr>
                  <p:cNvSpPr/>
                  <p:nvPr/>
                </p:nvSpPr>
                <p:spPr>
                  <a:xfrm>
                    <a:off x="1595438" y="396240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27" name="Group 526">
                  <a:extLst>
                    <a:ext uri="{FF2B5EF4-FFF2-40B4-BE49-F238E27FC236}">
                      <a16:creationId xmlns:a16="http://schemas.microsoft.com/office/drawing/2014/main" id="{46F80DD5-B0A0-4DE5-8445-50FCC11F26D2}"/>
                    </a:ext>
                  </a:extLst>
                </p:cNvPr>
                <p:cNvGrpSpPr/>
                <p:nvPr/>
              </p:nvGrpSpPr>
              <p:grpSpPr>
                <a:xfrm>
                  <a:off x="5653087" y="3412331"/>
                  <a:ext cx="676275" cy="133350"/>
                  <a:chOff x="1052513" y="3924300"/>
                  <a:chExt cx="676275" cy="133350"/>
                </a:xfrm>
              </p:grpSpPr>
              <p:sp>
                <p:nvSpPr>
                  <p:cNvPr id="531" name="Rectangle 530">
                    <a:extLst>
                      <a:ext uri="{FF2B5EF4-FFF2-40B4-BE49-F238E27FC236}">
                        <a16:creationId xmlns:a16="http://schemas.microsoft.com/office/drawing/2014/main" id="{C4AD894E-9E8D-42CC-9B5E-A7C74051DC6D}"/>
                      </a:ext>
                    </a:extLst>
                  </p:cNvPr>
                  <p:cNvSpPr/>
                  <p:nvPr/>
                </p:nvSpPr>
                <p:spPr>
                  <a:xfrm>
                    <a:off x="1052513" y="392430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2" name="Rectangle 531">
                    <a:extLst>
                      <a:ext uri="{FF2B5EF4-FFF2-40B4-BE49-F238E27FC236}">
                        <a16:creationId xmlns:a16="http://schemas.microsoft.com/office/drawing/2014/main" id="{F496C23C-9269-499D-A558-73D7AC7314A9}"/>
                      </a:ext>
                    </a:extLst>
                  </p:cNvPr>
                  <p:cNvSpPr/>
                  <p:nvPr/>
                </p:nvSpPr>
                <p:spPr>
                  <a:xfrm>
                    <a:off x="1595438" y="396240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28" name="Group 527">
                  <a:extLst>
                    <a:ext uri="{FF2B5EF4-FFF2-40B4-BE49-F238E27FC236}">
                      <a16:creationId xmlns:a16="http://schemas.microsoft.com/office/drawing/2014/main" id="{5F9C0FD2-A681-4959-9401-46C376531F48}"/>
                    </a:ext>
                  </a:extLst>
                </p:cNvPr>
                <p:cNvGrpSpPr/>
                <p:nvPr/>
              </p:nvGrpSpPr>
              <p:grpSpPr>
                <a:xfrm>
                  <a:off x="5653087" y="3564731"/>
                  <a:ext cx="676275" cy="133350"/>
                  <a:chOff x="1052513" y="3924300"/>
                  <a:chExt cx="676275" cy="133350"/>
                </a:xfrm>
              </p:grpSpPr>
              <p:sp>
                <p:nvSpPr>
                  <p:cNvPr id="529" name="Rectangle 528">
                    <a:extLst>
                      <a:ext uri="{FF2B5EF4-FFF2-40B4-BE49-F238E27FC236}">
                        <a16:creationId xmlns:a16="http://schemas.microsoft.com/office/drawing/2014/main" id="{604897CA-9D3B-43B6-B30C-4ED77A19D498}"/>
                      </a:ext>
                    </a:extLst>
                  </p:cNvPr>
                  <p:cNvSpPr/>
                  <p:nvPr/>
                </p:nvSpPr>
                <p:spPr>
                  <a:xfrm>
                    <a:off x="1052513" y="392430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0" name="Rectangle 529">
                    <a:extLst>
                      <a:ext uri="{FF2B5EF4-FFF2-40B4-BE49-F238E27FC236}">
                        <a16:creationId xmlns:a16="http://schemas.microsoft.com/office/drawing/2014/main" id="{F28252A7-2062-4AF5-A9B8-26AE2546317E}"/>
                      </a:ext>
                    </a:extLst>
                  </p:cNvPr>
                  <p:cNvSpPr/>
                  <p:nvPr/>
                </p:nvSpPr>
                <p:spPr>
                  <a:xfrm>
                    <a:off x="1595438" y="396240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grpSp>
            <p:nvGrpSpPr>
              <p:cNvPr id="498" name="Group 497">
                <a:extLst>
                  <a:ext uri="{FF2B5EF4-FFF2-40B4-BE49-F238E27FC236}">
                    <a16:creationId xmlns:a16="http://schemas.microsoft.com/office/drawing/2014/main" id="{F1037733-761A-4447-8C86-D3D3F2CEEFA7}"/>
                  </a:ext>
                </a:extLst>
              </p:cNvPr>
              <p:cNvGrpSpPr/>
              <p:nvPr/>
            </p:nvGrpSpPr>
            <p:grpSpPr>
              <a:xfrm>
                <a:off x="6586541" y="3117055"/>
                <a:ext cx="385762" cy="209550"/>
                <a:chOff x="6605591" y="3155155"/>
                <a:chExt cx="385762" cy="209550"/>
              </a:xfrm>
            </p:grpSpPr>
            <p:sp>
              <p:nvSpPr>
                <p:cNvPr id="514" name="Rectangle 513">
                  <a:extLst>
                    <a:ext uri="{FF2B5EF4-FFF2-40B4-BE49-F238E27FC236}">
                      <a16:creationId xmlns:a16="http://schemas.microsoft.com/office/drawing/2014/main" id="{47D6105E-BAB9-4ED8-9BCF-B479C3C944BF}"/>
                    </a:ext>
                  </a:extLst>
                </p:cNvPr>
                <p:cNvSpPr/>
                <p:nvPr/>
              </p:nvSpPr>
              <p:spPr>
                <a:xfrm>
                  <a:off x="6605591" y="3155155"/>
                  <a:ext cx="80962" cy="209550"/>
                </a:xfrm>
                <a:prstGeom prst="rect">
                  <a:avLst/>
                </a:prstGeom>
                <a:solidFill>
                  <a:schemeClr val="tx1"/>
                </a:solidFill>
                <a:ln>
                  <a:solidFill>
                    <a:schemeClr val="tx1">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5" name="Rectangle 514">
                  <a:extLst>
                    <a:ext uri="{FF2B5EF4-FFF2-40B4-BE49-F238E27FC236}">
                      <a16:creationId xmlns:a16="http://schemas.microsoft.com/office/drawing/2014/main" id="{E13DDE31-C980-4148-BD7F-752FB2956026}"/>
                    </a:ext>
                  </a:extLst>
                </p:cNvPr>
                <p:cNvSpPr/>
                <p:nvPr/>
              </p:nvSpPr>
              <p:spPr>
                <a:xfrm>
                  <a:off x="6757991" y="3155155"/>
                  <a:ext cx="80962" cy="209550"/>
                </a:xfrm>
                <a:prstGeom prst="rect">
                  <a:avLst/>
                </a:prstGeom>
                <a:solidFill>
                  <a:schemeClr val="tx1"/>
                </a:solidFill>
                <a:ln>
                  <a:solidFill>
                    <a:schemeClr val="tx1">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6" name="Rectangle 515">
                  <a:extLst>
                    <a:ext uri="{FF2B5EF4-FFF2-40B4-BE49-F238E27FC236}">
                      <a16:creationId xmlns:a16="http://schemas.microsoft.com/office/drawing/2014/main" id="{5915B211-038F-41C9-BAAC-5ECC7BBDCACF}"/>
                    </a:ext>
                  </a:extLst>
                </p:cNvPr>
                <p:cNvSpPr/>
                <p:nvPr/>
              </p:nvSpPr>
              <p:spPr>
                <a:xfrm>
                  <a:off x="6910391" y="3155155"/>
                  <a:ext cx="80962" cy="209550"/>
                </a:xfrm>
                <a:prstGeom prst="rect">
                  <a:avLst/>
                </a:prstGeom>
                <a:solidFill>
                  <a:schemeClr val="tx1"/>
                </a:solidFill>
                <a:ln>
                  <a:solidFill>
                    <a:schemeClr val="tx1">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499" name="Group 498">
                <a:extLst>
                  <a:ext uri="{FF2B5EF4-FFF2-40B4-BE49-F238E27FC236}">
                    <a16:creationId xmlns:a16="http://schemas.microsoft.com/office/drawing/2014/main" id="{09AF6931-41CC-4F27-92E4-4959080E44A7}"/>
                  </a:ext>
                </a:extLst>
              </p:cNvPr>
              <p:cNvGrpSpPr/>
              <p:nvPr/>
            </p:nvGrpSpPr>
            <p:grpSpPr>
              <a:xfrm>
                <a:off x="6557960" y="5153022"/>
                <a:ext cx="1609733" cy="419100"/>
                <a:chOff x="4250527" y="4893466"/>
                <a:chExt cx="1609733" cy="419100"/>
              </a:xfrm>
            </p:grpSpPr>
            <p:grpSp>
              <p:nvGrpSpPr>
                <p:cNvPr id="500" name="Group 499">
                  <a:extLst>
                    <a:ext uri="{FF2B5EF4-FFF2-40B4-BE49-F238E27FC236}">
                      <a16:creationId xmlns:a16="http://schemas.microsoft.com/office/drawing/2014/main" id="{F5C42D37-9D17-42B3-AAE2-BD9A6A05B1EB}"/>
                    </a:ext>
                  </a:extLst>
                </p:cNvPr>
                <p:cNvGrpSpPr/>
                <p:nvPr/>
              </p:nvGrpSpPr>
              <p:grpSpPr>
                <a:xfrm>
                  <a:off x="4250527" y="4893466"/>
                  <a:ext cx="781049" cy="419100"/>
                  <a:chOff x="2774157" y="3855243"/>
                  <a:chExt cx="781049" cy="419100"/>
                </a:xfrm>
              </p:grpSpPr>
              <p:sp>
                <p:nvSpPr>
                  <p:cNvPr id="508" name="Rectangle 507">
                    <a:extLst>
                      <a:ext uri="{FF2B5EF4-FFF2-40B4-BE49-F238E27FC236}">
                        <a16:creationId xmlns:a16="http://schemas.microsoft.com/office/drawing/2014/main" id="{10FD044D-3130-4D21-B741-E0F938D93B63}"/>
                      </a:ext>
                    </a:extLst>
                  </p:cNvPr>
                  <p:cNvSpPr/>
                  <p:nvPr/>
                </p:nvSpPr>
                <p:spPr>
                  <a:xfrm>
                    <a:off x="2774157" y="3855243"/>
                    <a:ext cx="781049" cy="419100"/>
                  </a:xfrm>
                  <a:prstGeom prst="rect">
                    <a:avLst/>
                  </a:prstGeom>
                  <a:pattFill prst="pct50">
                    <a:fgClr>
                      <a:schemeClr val="tx1"/>
                    </a:fgClr>
                    <a:bgClr>
                      <a:schemeClr val="bg1"/>
                    </a:bgClr>
                  </a:patt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9" name="Rectangle 508">
                    <a:extLst>
                      <a:ext uri="{FF2B5EF4-FFF2-40B4-BE49-F238E27FC236}">
                        <a16:creationId xmlns:a16="http://schemas.microsoft.com/office/drawing/2014/main" id="{C530262D-EF63-4927-B9C7-01F1BF09FDF5}"/>
                      </a:ext>
                    </a:extLst>
                  </p:cNvPr>
                  <p:cNvSpPr/>
                  <p:nvPr/>
                </p:nvSpPr>
                <p:spPr>
                  <a:xfrm>
                    <a:off x="3345657" y="4093368"/>
                    <a:ext cx="161925" cy="133350"/>
                  </a:xfrm>
                  <a:prstGeom prst="rect">
                    <a:avLst/>
                  </a:prstGeom>
                  <a:solidFill>
                    <a:schemeClr val="tx1"/>
                  </a:solidFill>
                  <a:ln>
                    <a:solidFill>
                      <a:schemeClr val="tx1">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510" name="Group 509">
                    <a:extLst>
                      <a:ext uri="{FF2B5EF4-FFF2-40B4-BE49-F238E27FC236}">
                        <a16:creationId xmlns:a16="http://schemas.microsoft.com/office/drawing/2014/main" id="{83C95077-D85C-4CAC-A267-A59D4A1F6D1D}"/>
                      </a:ext>
                    </a:extLst>
                  </p:cNvPr>
                  <p:cNvGrpSpPr/>
                  <p:nvPr/>
                </p:nvGrpSpPr>
                <p:grpSpPr>
                  <a:xfrm>
                    <a:off x="3331367" y="3907630"/>
                    <a:ext cx="190500" cy="66675"/>
                    <a:chOff x="3452810" y="2045866"/>
                    <a:chExt cx="190500" cy="66675"/>
                  </a:xfrm>
                </p:grpSpPr>
                <p:sp>
                  <p:nvSpPr>
                    <p:cNvPr id="512" name="Rectangle 511">
                      <a:extLst>
                        <a:ext uri="{FF2B5EF4-FFF2-40B4-BE49-F238E27FC236}">
                          <a16:creationId xmlns:a16="http://schemas.microsoft.com/office/drawing/2014/main" id="{9629F419-6AC2-4889-AB9A-7277BB5A37A1}"/>
                        </a:ext>
                      </a:extLst>
                    </p:cNvPr>
                    <p:cNvSpPr/>
                    <p:nvPr/>
                  </p:nvSpPr>
                  <p:spPr>
                    <a:xfrm>
                      <a:off x="3567110" y="2045866"/>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3" name="Rectangle 512">
                      <a:extLst>
                        <a:ext uri="{FF2B5EF4-FFF2-40B4-BE49-F238E27FC236}">
                          <a16:creationId xmlns:a16="http://schemas.microsoft.com/office/drawing/2014/main" id="{896E3A65-2A1B-4167-955A-B3D41090946D}"/>
                        </a:ext>
                      </a:extLst>
                    </p:cNvPr>
                    <p:cNvSpPr/>
                    <p:nvPr/>
                  </p:nvSpPr>
                  <p:spPr>
                    <a:xfrm>
                      <a:off x="3452810" y="2045866"/>
                      <a:ext cx="76200" cy="66675"/>
                    </a:xfrm>
                    <a:prstGeom prst="rect">
                      <a:avLst/>
                    </a:prstGeom>
                    <a:solidFill>
                      <a:srgbClr val="00B05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511" name="Oval 510">
                    <a:extLst>
                      <a:ext uri="{FF2B5EF4-FFF2-40B4-BE49-F238E27FC236}">
                        <a16:creationId xmlns:a16="http://schemas.microsoft.com/office/drawing/2014/main" id="{114C2BFB-3BA4-4058-ACDD-B215CA58BF70}"/>
                      </a:ext>
                    </a:extLst>
                  </p:cNvPr>
                  <p:cNvSpPr/>
                  <p:nvPr/>
                </p:nvSpPr>
                <p:spPr>
                  <a:xfrm>
                    <a:off x="2850352" y="3907630"/>
                    <a:ext cx="371475" cy="342900"/>
                  </a:xfrm>
                  <a:prstGeom prst="ellipse">
                    <a:avLst/>
                  </a:prstGeom>
                  <a:pattFill prst="pct80">
                    <a:fgClr>
                      <a:schemeClr val="tx1"/>
                    </a:fgClr>
                    <a:bgClr>
                      <a:schemeClr val="bg1"/>
                    </a:bgClr>
                  </a:patt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01" name="Group 500">
                  <a:extLst>
                    <a:ext uri="{FF2B5EF4-FFF2-40B4-BE49-F238E27FC236}">
                      <a16:creationId xmlns:a16="http://schemas.microsoft.com/office/drawing/2014/main" id="{9CCB1A03-0623-4E22-BAC3-FBA742AF1FF6}"/>
                    </a:ext>
                  </a:extLst>
                </p:cNvPr>
                <p:cNvGrpSpPr/>
                <p:nvPr/>
              </p:nvGrpSpPr>
              <p:grpSpPr>
                <a:xfrm>
                  <a:off x="5079211" y="4893466"/>
                  <a:ext cx="781049" cy="419100"/>
                  <a:chOff x="2774157" y="3855243"/>
                  <a:chExt cx="781049" cy="419100"/>
                </a:xfrm>
              </p:grpSpPr>
              <p:sp>
                <p:nvSpPr>
                  <p:cNvPr id="502" name="Rectangle 501">
                    <a:extLst>
                      <a:ext uri="{FF2B5EF4-FFF2-40B4-BE49-F238E27FC236}">
                        <a16:creationId xmlns:a16="http://schemas.microsoft.com/office/drawing/2014/main" id="{0617661C-FD78-4E47-A339-518C3DA4D746}"/>
                      </a:ext>
                    </a:extLst>
                  </p:cNvPr>
                  <p:cNvSpPr/>
                  <p:nvPr/>
                </p:nvSpPr>
                <p:spPr>
                  <a:xfrm>
                    <a:off x="2774157" y="3855243"/>
                    <a:ext cx="781049" cy="419100"/>
                  </a:xfrm>
                  <a:prstGeom prst="rect">
                    <a:avLst/>
                  </a:prstGeom>
                  <a:pattFill prst="pct50">
                    <a:fgClr>
                      <a:schemeClr val="tx1"/>
                    </a:fgClr>
                    <a:bgClr>
                      <a:schemeClr val="bg1"/>
                    </a:bgClr>
                  </a:patt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3" name="Rectangle 502">
                    <a:extLst>
                      <a:ext uri="{FF2B5EF4-FFF2-40B4-BE49-F238E27FC236}">
                        <a16:creationId xmlns:a16="http://schemas.microsoft.com/office/drawing/2014/main" id="{C78C2366-A69C-441A-AD04-C86A4DD86915}"/>
                      </a:ext>
                    </a:extLst>
                  </p:cNvPr>
                  <p:cNvSpPr/>
                  <p:nvPr/>
                </p:nvSpPr>
                <p:spPr>
                  <a:xfrm>
                    <a:off x="3345657" y="4093368"/>
                    <a:ext cx="161925" cy="133350"/>
                  </a:xfrm>
                  <a:prstGeom prst="rect">
                    <a:avLst/>
                  </a:prstGeom>
                  <a:solidFill>
                    <a:schemeClr val="tx1"/>
                  </a:solidFill>
                  <a:ln>
                    <a:solidFill>
                      <a:schemeClr val="tx1">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504" name="Group 503">
                    <a:extLst>
                      <a:ext uri="{FF2B5EF4-FFF2-40B4-BE49-F238E27FC236}">
                        <a16:creationId xmlns:a16="http://schemas.microsoft.com/office/drawing/2014/main" id="{1FC563BB-BE31-49B1-A04C-DCB200DBFDC9}"/>
                      </a:ext>
                    </a:extLst>
                  </p:cNvPr>
                  <p:cNvGrpSpPr/>
                  <p:nvPr/>
                </p:nvGrpSpPr>
                <p:grpSpPr>
                  <a:xfrm>
                    <a:off x="3331367" y="3907630"/>
                    <a:ext cx="190500" cy="66675"/>
                    <a:chOff x="3452810" y="2045866"/>
                    <a:chExt cx="190500" cy="66675"/>
                  </a:xfrm>
                </p:grpSpPr>
                <p:sp>
                  <p:nvSpPr>
                    <p:cNvPr id="506" name="Rectangle 505">
                      <a:extLst>
                        <a:ext uri="{FF2B5EF4-FFF2-40B4-BE49-F238E27FC236}">
                          <a16:creationId xmlns:a16="http://schemas.microsoft.com/office/drawing/2014/main" id="{8804E897-F0F0-4006-B037-D96415595169}"/>
                        </a:ext>
                      </a:extLst>
                    </p:cNvPr>
                    <p:cNvSpPr/>
                    <p:nvPr/>
                  </p:nvSpPr>
                  <p:spPr>
                    <a:xfrm>
                      <a:off x="3567110" y="2045866"/>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7" name="Rectangle 506">
                      <a:extLst>
                        <a:ext uri="{FF2B5EF4-FFF2-40B4-BE49-F238E27FC236}">
                          <a16:creationId xmlns:a16="http://schemas.microsoft.com/office/drawing/2014/main" id="{B0076BB0-7399-4015-BDCD-88F5D552CBEB}"/>
                        </a:ext>
                      </a:extLst>
                    </p:cNvPr>
                    <p:cNvSpPr/>
                    <p:nvPr/>
                  </p:nvSpPr>
                  <p:spPr>
                    <a:xfrm>
                      <a:off x="3452810" y="2045866"/>
                      <a:ext cx="76200" cy="66675"/>
                    </a:xfrm>
                    <a:prstGeom prst="rect">
                      <a:avLst/>
                    </a:prstGeom>
                    <a:solidFill>
                      <a:srgbClr val="00B05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505" name="Oval 504">
                    <a:extLst>
                      <a:ext uri="{FF2B5EF4-FFF2-40B4-BE49-F238E27FC236}">
                        <a16:creationId xmlns:a16="http://schemas.microsoft.com/office/drawing/2014/main" id="{50A9ABCD-B0E6-46EA-84CF-18FF4483FE3D}"/>
                      </a:ext>
                    </a:extLst>
                  </p:cNvPr>
                  <p:cNvSpPr/>
                  <p:nvPr/>
                </p:nvSpPr>
                <p:spPr>
                  <a:xfrm>
                    <a:off x="2850352" y="3907630"/>
                    <a:ext cx="371475" cy="342900"/>
                  </a:xfrm>
                  <a:prstGeom prst="ellipse">
                    <a:avLst/>
                  </a:prstGeom>
                  <a:pattFill prst="pct80">
                    <a:fgClr>
                      <a:schemeClr val="tx1"/>
                    </a:fgClr>
                    <a:bgClr>
                      <a:schemeClr val="bg1"/>
                    </a:bgClr>
                  </a:patt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grpSp>
        <p:sp>
          <p:nvSpPr>
            <p:cNvPr id="495" name="TextBox 494"/>
            <p:cNvSpPr txBox="1"/>
            <p:nvPr/>
          </p:nvSpPr>
          <p:spPr>
            <a:xfrm>
              <a:off x="2701972" y="4549686"/>
              <a:ext cx="582211" cy="369332"/>
            </a:xfrm>
            <a:prstGeom prst="rect">
              <a:avLst/>
            </a:prstGeom>
            <a:noFill/>
          </p:spPr>
          <p:txBody>
            <a:bodyPr wrap="none" rtlCol="0">
              <a:spAutoFit/>
            </a:bodyPr>
            <a:lstStyle/>
            <a:p>
              <a:r>
                <a:rPr lang="en-US" dirty="0" smtClean="0">
                  <a:solidFill>
                    <a:srgbClr val="000E2F"/>
                  </a:solidFill>
                </a:rPr>
                <a:t>DNS</a:t>
              </a:r>
              <a:endParaRPr lang="en-US" dirty="0">
                <a:solidFill>
                  <a:srgbClr val="000E2F"/>
                </a:solidFill>
              </a:endParaRPr>
            </a:p>
          </p:txBody>
        </p:sp>
      </p:grpSp>
      <p:grpSp>
        <p:nvGrpSpPr>
          <p:cNvPr id="682" name="Group 681"/>
          <p:cNvGrpSpPr/>
          <p:nvPr/>
        </p:nvGrpSpPr>
        <p:grpSpPr>
          <a:xfrm>
            <a:off x="4172747" y="3456873"/>
            <a:ext cx="713657" cy="1462145"/>
            <a:chOff x="4172747" y="3456873"/>
            <a:chExt cx="713657" cy="1462145"/>
          </a:xfrm>
        </p:grpSpPr>
        <p:grpSp>
          <p:nvGrpSpPr>
            <p:cNvPr id="555" name="Group 554">
              <a:extLst>
                <a:ext uri="{FF2B5EF4-FFF2-40B4-BE49-F238E27FC236}">
                  <a16:creationId xmlns:a16="http://schemas.microsoft.com/office/drawing/2014/main" id="{50B35F9D-F55A-49AC-9633-E78A480C2808}"/>
                </a:ext>
              </a:extLst>
            </p:cNvPr>
            <p:cNvGrpSpPr/>
            <p:nvPr/>
          </p:nvGrpSpPr>
          <p:grpSpPr>
            <a:xfrm>
              <a:off x="4215178" y="3456873"/>
              <a:ext cx="628797" cy="961123"/>
              <a:chOff x="6496053" y="3012281"/>
              <a:chExt cx="1733548" cy="2609850"/>
            </a:xfrm>
          </p:grpSpPr>
          <p:sp>
            <p:nvSpPr>
              <p:cNvPr id="557" name="Rectangle 556">
                <a:extLst>
                  <a:ext uri="{FF2B5EF4-FFF2-40B4-BE49-F238E27FC236}">
                    <a16:creationId xmlns:a16="http://schemas.microsoft.com/office/drawing/2014/main" id="{7C0B1793-966C-462E-B4D8-CEECFA388A03}"/>
                  </a:ext>
                </a:extLst>
              </p:cNvPr>
              <p:cNvSpPr/>
              <p:nvPr/>
            </p:nvSpPr>
            <p:spPr>
              <a:xfrm>
                <a:off x="6496053" y="3012281"/>
                <a:ext cx="1733548" cy="2609850"/>
              </a:xfrm>
              <a:prstGeom prst="rect">
                <a:avLst/>
              </a:prstGeom>
              <a:solidFill>
                <a:schemeClr val="tx2">
                  <a:lumMod val="50000"/>
                </a:schemeClr>
              </a:solidFill>
              <a:ln>
                <a:solidFill>
                  <a:schemeClr val="tx1"/>
                </a:solidFill>
              </a:ln>
              <a:effectLst>
                <a:outerShdw blurRad="50800" dist="50800" dir="5400000" algn="ctr" rotWithShape="0">
                  <a:schemeClr val="tx1">
                    <a:lumMod val="50000"/>
                    <a:lumOff val="50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558" name="Group 557">
                <a:extLst>
                  <a:ext uri="{FF2B5EF4-FFF2-40B4-BE49-F238E27FC236}">
                    <a16:creationId xmlns:a16="http://schemas.microsoft.com/office/drawing/2014/main" id="{CEADC8ED-88CE-4910-8211-9CC5150C3329}"/>
                  </a:ext>
                </a:extLst>
              </p:cNvPr>
              <p:cNvGrpSpPr/>
              <p:nvPr/>
            </p:nvGrpSpPr>
            <p:grpSpPr>
              <a:xfrm>
                <a:off x="7505699" y="3078955"/>
                <a:ext cx="676275" cy="1809750"/>
                <a:chOff x="5653087" y="1888331"/>
                <a:chExt cx="676275" cy="1809750"/>
              </a:xfrm>
            </p:grpSpPr>
            <p:grpSp>
              <p:nvGrpSpPr>
                <p:cNvPr id="578" name="Group 577">
                  <a:extLst>
                    <a:ext uri="{FF2B5EF4-FFF2-40B4-BE49-F238E27FC236}">
                      <a16:creationId xmlns:a16="http://schemas.microsoft.com/office/drawing/2014/main" id="{43CA7863-1336-46A8-8CE1-4247A4319929}"/>
                    </a:ext>
                  </a:extLst>
                </p:cNvPr>
                <p:cNvGrpSpPr/>
                <p:nvPr/>
              </p:nvGrpSpPr>
              <p:grpSpPr>
                <a:xfrm>
                  <a:off x="5653087" y="1888331"/>
                  <a:ext cx="676275" cy="133350"/>
                  <a:chOff x="5181600" y="1657350"/>
                  <a:chExt cx="676275" cy="133350"/>
                </a:xfrm>
              </p:grpSpPr>
              <p:sp>
                <p:nvSpPr>
                  <p:cNvPr id="612" name="Rectangle 611">
                    <a:extLst>
                      <a:ext uri="{FF2B5EF4-FFF2-40B4-BE49-F238E27FC236}">
                        <a16:creationId xmlns:a16="http://schemas.microsoft.com/office/drawing/2014/main" id="{0E39698C-E3E0-4B40-A769-F2130A35E87D}"/>
                      </a:ext>
                    </a:extLst>
                  </p:cNvPr>
                  <p:cNvSpPr/>
                  <p:nvPr/>
                </p:nvSpPr>
                <p:spPr>
                  <a:xfrm>
                    <a:off x="5181600" y="165735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3" name="Rectangle 612">
                    <a:extLst>
                      <a:ext uri="{FF2B5EF4-FFF2-40B4-BE49-F238E27FC236}">
                        <a16:creationId xmlns:a16="http://schemas.microsoft.com/office/drawing/2014/main" id="{CBE77290-3386-40AB-9C1E-DCB40A4FB40C}"/>
                      </a:ext>
                    </a:extLst>
                  </p:cNvPr>
                  <p:cNvSpPr/>
                  <p:nvPr/>
                </p:nvSpPr>
                <p:spPr>
                  <a:xfrm>
                    <a:off x="5724525" y="169545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79" name="Group 578">
                  <a:extLst>
                    <a:ext uri="{FF2B5EF4-FFF2-40B4-BE49-F238E27FC236}">
                      <a16:creationId xmlns:a16="http://schemas.microsoft.com/office/drawing/2014/main" id="{DF9A63C4-7AD7-45FA-A077-A101365F1F36}"/>
                    </a:ext>
                  </a:extLst>
                </p:cNvPr>
                <p:cNvGrpSpPr/>
                <p:nvPr/>
              </p:nvGrpSpPr>
              <p:grpSpPr>
                <a:xfrm>
                  <a:off x="5653087" y="2040731"/>
                  <a:ext cx="676275" cy="133350"/>
                  <a:chOff x="5181600" y="1657350"/>
                  <a:chExt cx="676275" cy="133350"/>
                </a:xfrm>
              </p:grpSpPr>
              <p:sp>
                <p:nvSpPr>
                  <p:cNvPr id="610" name="Rectangle 609">
                    <a:extLst>
                      <a:ext uri="{FF2B5EF4-FFF2-40B4-BE49-F238E27FC236}">
                        <a16:creationId xmlns:a16="http://schemas.microsoft.com/office/drawing/2014/main" id="{D5C2C3E7-4BC4-4222-902C-0E2F5425A396}"/>
                      </a:ext>
                    </a:extLst>
                  </p:cNvPr>
                  <p:cNvSpPr/>
                  <p:nvPr/>
                </p:nvSpPr>
                <p:spPr>
                  <a:xfrm>
                    <a:off x="5181600" y="165735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1" name="Rectangle 610">
                    <a:extLst>
                      <a:ext uri="{FF2B5EF4-FFF2-40B4-BE49-F238E27FC236}">
                        <a16:creationId xmlns:a16="http://schemas.microsoft.com/office/drawing/2014/main" id="{D7B68E46-0099-4D82-BE31-6F8457E4AE58}"/>
                      </a:ext>
                    </a:extLst>
                  </p:cNvPr>
                  <p:cNvSpPr/>
                  <p:nvPr/>
                </p:nvSpPr>
                <p:spPr>
                  <a:xfrm>
                    <a:off x="5724525" y="169545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80" name="Group 579">
                  <a:extLst>
                    <a:ext uri="{FF2B5EF4-FFF2-40B4-BE49-F238E27FC236}">
                      <a16:creationId xmlns:a16="http://schemas.microsoft.com/office/drawing/2014/main" id="{1AFDCA07-91C6-4EF4-8E43-05C5AFF6F3A4}"/>
                    </a:ext>
                  </a:extLst>
                </p:cNvPr>
                <p:cNvGrpSpPr/>
                <p:nvPr/>
              </p:nvGrpSpPr>
              <p:grpSpPr>
                <a:xfrm>
                  <a:off x="5653087" y="2193131"/>
                  <a:ext cx="676275" cy="133350"/>
                  <a:chOff x="5181600" y="1657350"/>
                  <a:chExt cx="676275" cy="133350"/>
                </a:xfrm>
              </p:grpSpPr>
              <p:sp>
                <p:nvSpPr>
                  <p:cNvPr id="608" name="Rectangle 607">
                    <a:extLst>
                      <a:ext uri="{FF2B5EF4-FFF2-40B4-BE49-F238E27FC236}">
                        <a16:creationId xmlns:a16="http://schemas.microsoft.com/office/drawing/2014/main" id="{8E91D52D-ED59-47D8-ABA3-BEBFA2073A85}"/>
                      </a:ext>
                    </a:extLst>
                  </p:cNvPr>
                  <p:cNvSpPr/>
                  <p:nvPr/>
                </p:nvSpPr>
                <p:spPr>
                  <a:xfrm>
                    <a:off x="5181600" y="165735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9" name="Rectangle 608">
                    <a:extLst>
                      <a:ext uri="{FF2B5EF4-FFF2-40B4-BE49-F238E27FC236}">
                        <a16:creationId xmlns:a16="http://schemas.microsoft.com/office/drawing/2014/main" id="{FE41A177-8AE5-4791-8B8E-97623792B8FE}"/>
                      </a:ext>
                    </a:extLst>
                  </p:cNvPr>
                  <p:cNvSpPr/>
                  <p:nvPr/>
                </p:nvSpPr>
                <p:spPr>
                  <a:xfrm>
                    <a:off x="5724525" y="169545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81" name="Group 580">
                  <a:extLst>
                    <a:ext uri="{FF2B5EF4-FFF2-40B4-BE49-F238E27FC236}">
                      <a16:creationId xmlns:a16="http://schemas.microsoft.com/office/drawing/2014/main" id="{2731905F-B058-4606-B717-31DE858FF720}"/>
                    </a:ext>
                  </a:extLst>
                </p:cNvPr>
                <p:cNvGrpSpPr/>
                <p:nvPr/>
              </p:nvGrpSpPr>
              <p:grpSpPr>
                <a:xfrm>
                  <a:off x="5653087" y="2345531"/>
                  <a:ext cx="676275" cy="133350"/>
                  <a:chOff x="5181600" y="1657350"/>
                  <a:chExt cx="676275" cy="133350"/>
                </a:xfrm>
              </p:grpSpPr>
              <p:sp>
                <p:nvSpPr>
                  <p:cNvPr id="606" name="Rectangle 605">
                    <a:extLst>
                      <a:ext uri="{FF2B5EF4-FFF2-40B4-BE49-F238E27FC236}">
                        <a16:creationId xmlns:a16="http://schemas.microsoft.com/office/drawing/2014/main" id="{4228FC3C-FE08-43AD-BAC5-1B906920F35C}"/>
                      </a:ext>
                    </a:extLst>
                  </p:cNvPr>
                  <p:cNvSpPr/>
                  <p:nvPr/>
                </p:nvSpPr>
                <p:spPr>
                  <a:xfrm>
                    <a:off x="5181600" y="165735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7" name="Rectangle 606">
                    <a:extLst>
                      <a:ext uri="{FF2B5EF4-FFF2-40B4-BE49-F238E27FC236}">
                        <a16:creationId xmlns:a16="http://schemas.microsoft.com/office/drawing/2014/main" id="{44063727-534B-46F7-91AE-5E5AC569255C}"/>
                      </a:ext>
                    </a:extLst>
                  </p:cNvPr>
                  <p:cNvSpPr/>
                  <p:nvPr/>
                </p:nvSpPr>
                <p:spPr>
                  <a:xfrm>
                    <a:off x="5724525" y="169545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82" name="Group 581">
                  <a:extLst>
                    <a:ext uri="{FF2B5EF4-FFF2-40B4-BE49-F238E27FC236}">
                      <a16:creationId xmlns:a16="http://schemas.microsoft.com/office/drawing/2014/main" id="{47D2B69D-A3CA-46E8-9A6C-628FB17F5FA6}"/>
                    </a:ext>
                  </a:extLst>
                </p:cNvPr>
                <p:cNvGrpSpPr/>
                <p:nvPr/>
              </p:nvGrpSpPr>
              <p:grpSpPr>
                <a:xfrm>
                  <a:off x="5653087" y="2497931"/>
                  <a:ext cx="676275" cy="133350"/>
                  <a:chOff x="5181600" y="1657350"/>
                  <a:chExt cx="676275" cy="133350"/>
                </a:xfrm>
              </p:grpSpPr>
              <p:sp>
                <p:nvSpPr>
                  <p:cNvPr id="604" name="Rectangle 603">
                    <a:extLst>
                      <a:ext uri="{FF2B5EF4-FFF2-40B4-BE49-F238E27FC236}">
                        <a16:creationId xmlns:a16="http://schemas.microsoft.com/office/drawing/2014/main" id="{500DEA51-E9A5-4EE0-B381-D02EDC906460}"/>
                      </a:ext>
                    </a:extLst>
                  </p:cNvPr>
                  <p:cNvSpPr/>
                  <p:nvPr/>
                </p:nvSpPr>
                <p:spPr>
                  <a:xfrm>
                    <a:off x="5181600" y="165735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5" name="Rectangle 604">
                    <a:extLst>
                      <a:ext uri="{FF2B5EF4-FFF2-40B4-BE49-F238E27FC236}">
                        <a16:creationId xmlns:a16="http://schemas.microsoft.com/office/drawing/2014/main" id="{87C193B9-CDAE-4471-83C8-98FAA9EE1306}"/>
                      </a:ext>
                    </a:extLst>
                  </p:cNvPr>
                  <p:cNvSpPr/>
                  <p:nvPr/>
                </p:nvSpPr>
                <p:spPr>
                  <a:xfrm>
                    <a:off x="5724525" y="169545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83" name="Group 582">
                  <a:extLst>
                    <a:ext uri="{FF2B5EF4-FFF2-40B4-BE49-F238E27FC236}">
                      <a16:creationId xmlns:a16="http://schemas.microsoft.com/office/drawing/2014/main" id="{1A546BFB-12E2-43FF-9805-BD617A344B87}"/>
                    </a:ext>
                  </a:extLst>
                </p:cNvPr>
                <p:cNvGrpSpPr/>
                <p:nvPr/>
              </p:nvGrpSpPr>
              <p:grpSpPr>
                <a:xfrm>
                  <a:off x="5653087" y="2650331"/>
                  <a:ext cx="676275" cy="133350"/>
                  <a:chOff x="5181600" y="1657350"/>
                  <a:chExt cx="676275" cy="133350"/>
                </a:xfrm>
              </p:grpSpPr>
              <p:sp>
                <p:nvSpPr>
                  <p:cNvPr id="602" name="Rectangle 601">
                    <a:extLst>
                      <a:ext uri="{FF2B5EF4-FFF2-40B4-BE49-F238E27FC236}">
                        <a16:creationId xmlns:a16="http://schemas.microsoft.com/office/drawing/2014/main" id="{026DDF0E-1FC6-4736-B3B3-E4F93B251AD4}"/>
                      </a:ext>
                    </a:extLst>
                  </p:cNvPr>
                  <p:cNvSpPr/>
                  <p:nvPr/>
                </p:nvSpPr>
                <p:spPr>
                  <a:xfrm>
                    <a:off x="5181600" y="165735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3" name="Rectangle 602">
                    <a:extLst>
                      <a:ext uri="{FF2B5EF4-FFF2-40B4-BE49-F238E27FC236}">
                        <a16:creationId xmlns:a16="http://schemas.microsoft.com/office/drawing/2014/main" id="{D3157EBB-D013-4FDA-ABE8-DD3CEB09518A}"/>
                      </a:ext>
                    </a:extLst>
                  </p:cNvPr>
                  <p:cNvSpPr/>
                  <p:nvPr/>
                </p:nvSpPr>
                <p:spPr>
                  <a:xfrm>
                    <a:off x="5724525" y="169545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84" name="Group 583">
                  <a:extLst>
                    <a:ext uri="{FF2B5EF4-FFF2-40B4-BE49-F238E27FC236}">
                      <a16:creationId xmlns:a16="http://schemas.microsoft.com/office/drawing/2014/main" id="{6C5F69DD-EA46-4007-AD5E-50AB2296E623}"/>
                    </a:ext>
                  </a:extLst>
                </p:cNvPr>
                <p:cNvGrpSpPr/>
                <p:nvPr/>
              </p:nvGrpSpPr>
              <p:grpSpPr>
                <a:xfrm>
                  <a:off x="5653087" y="2802731"/>
                  <a:ext cx="676275" cy="133350"/>
                  <a:chOff x="5181600" y="1657350"/>
                  <a:chExt cx="676275" cy="133350"/>
                </a:xfrm>
              </p:grpSpPr>
              <p:sp>
                <p:nvSpPr>
                  <p:cNvPr id="600" name="Rectangle 599">
                    <a:extLst>
                      <a:ext uri="{FF2B5EF4-FFF2-40B4-BE49-F238E27FC236}">
                        <a16:creationId xmlns:a16="http://schemas.microsoft.com/office/drawing/2014/main" id="{0514EB5C-9552-4D47-BF29-9B75A4889524}"/>
                      </a:ext>
                    </a:extLst>
                  </p:cNvPr>
                  <p:cNvSpPr/>
                  <p:nvPr/>
                </p:nvSpPr>
                <p:spPr>
                  <a:xfrm>
                    <a:off x="5181600" y="165735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1" name="Rectangle 600">
                    <a:extLst>
                      <a:ext uri="{FF2B5EF4-FFF2-40B4-BE49-F238E27FC236}">
                        <a16:creationId xmlns:a16="http://schemas.microsoft.com/office/drawing/2014/main" id="{8E824CA8-7390-4F7B-9E1D-D310700693AC}"/>
                      </a:ext>
                    </a:extLst>
                  </p:cNvPr>
                  <p:cNvSpPr/>
                  <p:nvPr/>
                </p:nvSpPr>
                <p:spPr>
                  <a:xfrm>
                    <a:off x="5724525" y="169545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85" name="Group 584">
                  <a:extLst>
                    <a:ext uri="{FF2B5EF4-FFF2-40B4-BE49-F238E27FC236}">
                      <a16:creationId xmlns:a16="http://schemas.microsoft.com/office/drawing/2014/main" id="{4532400D-1BF7-4F50-9278-45077C5C24F7}"/>
                    </a:ext>
                  </a:extLst>
                </p:cNvPr>
                <p:cNvGrpSpPr/>
                <p:nvPr/>
              </p:nvGrpSpPr>
              <p:grpSpPr>
                <a:xfrm>
                  <a:off x="5653087" y="2955131"/>
                  <a:ext cx="676275" cy="133350"/>
                  <a:chOff x="1052513" y="3924300"/>
                  <a:chExt cx="676275" cy="133350"/>
                </a:xfrm>
              </p:grpSpPr>
              <p:sp>
                <p:nvSpPr>
                  <p:cNvPr id="598" name="Rectangle 597">
                    <a:extLst>
                      <a:ext uri="{FF2B5EF4-FFF2-40B4-BE49-F238E27FC236}">
                        <a16:creationId xmlns:a16="http://schemas.microsoft.com/office/drawing/2014/main" id="{C12FE90D-7744-4573-8D65-16B1475E904B}"/>
                      </a:ext>
                    </a:extLst>
                  </p:cNvPr>
                  <p:cNvSpPr/>
                  <p:nvPr/>
                </p:nvSpPr>
                <p:spPr>
                  <a:xfrm>
                    <a:off x="1052513" y="392430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9" name="Rectangle 598">
                    <a:extLst>
                      <a:ext uri="{FF2B5EF4-FFF2-40B4-BE49-F238E27FC236}">
                        <a16:creationId xmlns:a16="http://schemas.microsoft.com/office/drawing/2014/main" id="{3D2624A4-118B-4B60-982E-FFA07AF6895F}"/>
                      </a:ext>
                    </a:extLst>
                  </p:cNvPr>
                  <p:cNvSpPr/>
                  <p:nvPr/>
                </p:nvSpPr>
                <p:spPr>
                  <a:xfrm>
                    <a:off x="1595438" y="396240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86" name="Group 585">
                  <a:extLst>
                    <a:ext uri="{FF2B5EF4-FFF2-40B4-BE49-F238E27FC236}">
                      <a16:creationId xmlns:a16="http://schemas.microsoft.com/office/drawing/2014/main" id="{9560DF4D-8AFC-4B0B-9C79-CB36A9564F63}"/>
                    </a:ext>
                  </a:extLst>
                </p:cNvPr>
                <p:cNvGrpSpPr/>
                <p:nvPr/>
              </p:nvGrpSpPr>
              <p:grpSpPr>
                <a:xfrm>
                  <a:off x="5653087" y="3107531"/>
                  <a:ext cx="676275" cy="133350"/>
                  <a:chOff x="1052513" y="3924300"/>
                  <a:chExt cx="676275" cy="133350"/>
                </a:xfrm>
              </p:grpSpPr>
              <p:sp>
                <p:nvSpPr>
                  <p:cNvPr id="596" name="Rectangle 595">
                    <a:extLst>
                      <a:ext uri="{FF2B5EF4-FFF2-40B4-BE49-F238E27FC236}">
                        <a16:creationId xmlns:a16="http://schemas.microsoft.com/office/drawing/2014/main" id="{F4F93E11-FA87-4270-AE79-C6C8298BDBE7}"/>
                      </a:ext>
                    </a:extLst>
                  </p:cNvPr>
                  <p:cNvSpPr/>
                  <p:nvPr/>
                </p:nvSpPr>
                <p:spPr>
                  <a:xfrm>
                    <a:off x="1052513" y="392430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7" name="Rectangle 596">
                    <a:extLst>
                      <a:ext uri="{FF2B5EF4-FFF2-40B4-BE49-F238E27FC236}">
                        <a16:creationId xmlns:a16="http://schemas.microsoft.com/office/drawing/2014/main" id="{42721DA7-0F6C-4F47-908D-C82C72FF1288}"/>
                      </a:ext>
                    </a:extLst>
                  </p:cNvPr>
                  <p:cNvSpPr/>
                  <p:nvPr/>
                </p:nvSpPr>
                <p:spPr>
                  <a:xfrm>
                    <a:off x="1595438" y="396240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87" name="Group 586">
                  <a:extLst>
                    <a:ext uri="{FF2B5EF4-FFF2-40B4-BE49-F238E27FC236}">
                      <a16:creationId xmlns:a16="http://schemas.microsoft.com/office/drawing/2014/main" id="{33ACFF90-E0B3-417A-BDF5-9B9D8767FD8F}"/>
                    </a:ext>
                  </a:extLst>
                </p:cNvPr>
                <p:cNvGrpSpPr/>
                <p:nvPr/>
              </p:nvGrpSpPr>
              <p:grpSpPr>
                <a:xfrm>
                  <a:off x="5653087" y="3259931"/>
                  <a:ext cx="676275" cy="133350"/>
                  <a:chOff x="1052513" y="3924300"/>
                  <a:chExt cx="676275" cy="133350"/>
                </a:xfrm>
              </p:grpSpPr>
              <p:sp>
                <p:nvSpPr>
                  <p:cNvPr id="594" name="Rectangle 593">
                    <a:extLst>
                      <a:ext uri="{FF2B5EF4-FFF2-40B4-BE49-F238E27FC236}">
                        <a16:creationId xmlns:a16="http://schemas.microsoft.com/office/drawing/2014/main" id="{629087E4-8083-4E85-BE62-5907324002EC}"/>
                      </a:ext>
                    </a:extLst>
                  </p:cNvPr>
                  <p:cNvSpPr/>
                  <p:nvPr/>
                </p:nvSpPr>
                <p:spPr>
                  <a:xfrm>
                    <a:off x="1052513" y="392430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5" name="Rectangle 594">
                    <a:extLst>
                      <a:ext uri="{FF2B5EF4-FFF2-40B4-BE49-F238E27FC236}">
                        <a16:creationId xmlns:a16="http://schemas.microsoft.com/office/drawing/2014/main" id="{BDF1A388-DBC5-4E96-86F9-D62213A491FD}"/>
                      </a:ext>
                    </a:extLst>
                  </p:cNvPr>
                  <p:cNvSpPr/>
                  <p:nvPr/>
                </p:nvSpPr>
                <p:spPr>
                  <a:xfrm>
                    <a:off x="1595438" y="396240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88" name="Group 587">
                  <a:extLst>
                    <a:ext uri="{FF2B5EF4-FFF2-40B4-BE49-F238E27FC236}">
                      <a16:creationId xmlns:a16="http://schemas.microsoft.com/office/drawing/2014/main" id="{46F80DD5-B0A0-4DE5-8445-50FCC11F26D2}"/>
                    </a:ext>
                  </a:extLst>
                </p:cNvPr>
                <p:cNvGrpSpPr/>
                <p:nvPr/>
              </p:nvGrpSpPr>
              <p:grpSpPr>
                <a:xfrm>
                  <a:off x="5653087" y="3412331"/>
                  <a:ext cx="676275" cy="133350"/>
                  <a:chOff x="1052513" y="3924300"/>
                  <a:chExt cx="676275" cy="133350"/>
                </a:xfrm>
              </p:grpSpPr>
              <p:sp>
                <p:nvSpPr>
                  <p:cNvPr id="592" name="Rectangle 591">
                    <a:extLst>
                      <a:ext uri="{FF2B5EF4-FFF2-40B4-BE49-F238E27FC236}">
                        <a16:creationId xmlns:a16="http://schemas.microsoft.com/office/drawing/2014/main" id="{C4AD894E-9E8D-42CC-9B5E-A7C74051DC6D}"/>
                      </a:ext>
                    </a:extLst>
                  </p:cNvPr>
                  <p:cNvSpPr/>
                  <p:nvPr/>
                </p:nvSpPr>
                <p:spPr>
                  <a:xfrm>
                    <a:off x="1052513" y="392430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3" name="Rectangle 592">
                    <a:extLst>
                      <a:ext uri="{FF2B5EF4-FFF2-40B4-BE49-F238E27FC236}">
                        <a16:creationId xmlns:a16="http://schemas.microsoft.com/office/drawing/2014/main" id="{F496C23C-9269-499D-A558-73D7AC7314A9}"/>
                      </a:ext>
                    </a:extLst>
                  </p:cNvPr>
                  <p:cNvSpPr/>
                  <p:nvPr/>
                </p:nvSpPr>
                <p:spPr>
                  <a:xfrm>
                    <a:off x="1595438" y="396240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89" name="Group 588">
                  <a:extLst>
                    <a:ext uri="{FF2B5EF4-FFF2-40B4-BE49-F238E27FC236}">
                      <a16:creationId xmlns:a16="http://schemas.microsoft.com/office/drawing/2014/main" id="{5F9C0FD2-A681-4959-9401-46C376531F48}"/>
                    </a:ext>
                  </a:extLst>
                </p:cNvPr>
                <p:cNvGrpSpPr/>
                <p:nvPr/>
              </p:nvGrpSpPr>
              <p:grpSpPr>
                <a:xfrm>
                  <a:off x="5653087" y="3564731"/>
                  <a:ext cx="676275" cy="133350"/>
                  <a:chOff x="1052513" y="3924300"/>
                  <a:chExt cx="676275" cy="133350"/>
                </a:xfrm>
              </p:grpSpPr>
              <p:sp>
                <p:nvSpPr>
                  <p:cNvPr id="590" name="Rectangle 589">
                    <a:extLst>
                      <a:ext uri="{FF2B5EF4-FFF2-40B4-BE49-F238E27FC236}">
                        <a16:creationId xmlns:a16="http://schemas.microsoft.com/office/drawing/2014/main" id="{604897CA-9D3B-43B6-B30C-4ED77A19D498}"/>
                      </a:ext>
                    </a:extLst>
                  </p:cNvPr>
                  <p:cNvSpPr/>
                  <p:nvPr/>
                </p:nvSpPr>
                <p:spPr>
                  <a:xfrm>
                    <a:off x="1052513" y="392430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1" name="Rectangle 590">
                    <a:extLst>
                      <a:ext uri="{FF2B5EF4-FFF2-40B4-BE49-F238E27FC236}">
                        <a16:creationId xmlns:a16="http://schemas.microsoft.com/office/drawing/2014/main" id="{F28252A7-2062-4AF5-A9B8-26AE2546317E}"/>
                      </a:ext>
                    </a:extLst>
                  </p:cNvPr>
                  <p:cNvSpPr/>
                  <p:nvPr/>
                </p:nvSpPr>
                <p:spPr>
                  <a:xfrm>
                    <a:off x="1595438" y="396240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grpSp>
            <p:nvGrpSpPr>
              <p:cNvPr id="559" name="Group 558">
                <a:extLst>
                  <a:ext uri="{FF2B5EF4-FFF2-40B4-BE49-F238E27FC236}">
                    <a16:creationId xmlns:a16="http://schemas.microsoft.com/office/drawing/2014/main" id="{F1037733-761A-4447-8C86-D3D3F2CEEFA7}"/>
                  </a:ext>
                </a:extLst>
              </p:cNvPr>
              <p:cNvGrpSpPr/>
              <p:nvPr/>
            </p:nvGrpSpPr>
            <p:grpSpPr>
              <a:xfrm>
                <a:off x="6586541" y="3117055"/>
                <a:ext cx="385762" cy="209550"/>
                <a:chOff x="6605591" y="3155155"/>
                <a:chExt cx="385762" cy="209550"/>
              </a:xfrm>
            </p:grpSpPr>
            <p:sp>
              <p:nvSpPr>
                <p:cNvPr id="575" name="Rectangle 574">
                  <a:extLst>
                    <a:ext uri="{FF2B5EF4-FFF2-40B4-BE49-F238E27FC236}">
                      <a16:creationId xmlns:a16="http://schemas.microsoft.com/office/drawing/2014/main" id="{47D6105E-BAB9-4ED8-9BCF-B479C3C944BF}"/>
                    </a:ext>
                  </a:extLst>
                </p:cNvPr>
                <p:cNvSpPr/>
                <p:nvPr/>
              </p:nvSpPr>
              <p:spPr>
                <a:xfrm>
                  <a:off x="6605591" y="3155155"/>
                  <a:ext cx="80962" cy="209550"/>
                </a:xfrm>
                <a:prstGeom prst="rect">
                  <a:avLst/>
                </a:prstGeom>
                <a:solidFill>
                  <a:schemeClr val="tx1"/>
                </a:solidFill>
                <a:ln>
                  <a:solidFill>
                    <a:schemeClr val="tx1">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6" name="Rectangle 575">
                  <a:extLst>
                    <a:ext uri="{FF2B5EF4-FFF2-40B4-BE49-F238E27FC236}">
                      <a16:creationId xmlns:a16="http://schemas.microsoft.com/office/drawing/2014/main" id="{E13DDE31-C980-4148-BD7F-752FB2956026}"/>
                    </a:ext>
                  </a:extLst>
                </p:cNvPr>
                <p:cNvSpPr/>
                <p:nvPr/>
              </p:nvSpPr>
              <p:spPr>
                <a:xfrm>
                  <a:off x="6757991" y="3155155"/>
                  <a:ext cx="80962" cy="209550"/>
                </a:xfrm>
                <a:prstGeom prst="rect">
                  <a:avLst/>
                </a:prstGeom>
                <a:solidFill>
                  <a:schemeClr val="tx1"/>
                </a:solidFill>
                <a:ln>
                  <a:solidFill>
                    <a:schemeClr val="tx1">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7" name="Rectangle 576">
                  <a:extLst>
                    <a:ext uri="{FF2B5EF4-FFF2-40B4-BE49-F238E27FC236}">
                      <a16:creationId xmlns:a16="http://schemas.microsoft.com/office/drawing/2014/main" id="{5915B211-038F-41C9-BAAC-5ECC7BBDCACF}"/>
                    </a:ext>
                  </a:extLst>
                </p:cNvPr>
                <p:cNvSpPr/>
                <p:nvPr/>
              </p:nvSpPr>
              <p:spPr>
                <a:xfrm>
                  <a:off x="6910391" y="3155155"/>
                  <a:ext cx="80962" cy="209550"/>
                </a:xfrm>
                <a:prstGeom prst="rect">
                  <a:avLst/>
                </a:prstGeom>
                <a:solidFill>
                  <a:schemeClr val="tx1"/>
                </a:solidFill>
                <a:ln>
                  <a:solidFill>
                    <a:schemeClr val="tx1">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60" name="Group 559">
                <a:extLst>
                  <a:ext uri="{FF2B5EF4-FFF2-40B4-BE49-F238E27FC236}">
                    <a16:creationId xmlns:a16="http://schemas.microsoft.com/office/drawing/2014/main" id="{09AF6931-41CC-4F27-92E4-4959080E44A7}"/>
                  </a:ext>
                </a:extLst>
              </p:cNvPr>
              <p:cNvGrpSpPr/>
              <p:nvPr/>
            </p:nvGrpSpPr>
            <p:grpSpPr>
              <a:xfrm>
                <a:off x="6557960" y="5153022"/>
                <a:ext cx="1609733" cy="419100"/>
                <a:chOff x="4250527" y="4893466"/>
                <a:chExt cx="1609733" cy="419100"/>
              </a:xfrm>
            </p:grpSpPr>
            <p:grpSp>
              <p:nvGrpSpPr>
                <p:cNvPr id="561" name="Group 560">
                  <a:extLst>
                    <a:ext uri="{FF2B5EF4-FFF2-40B4-BE49-F238E27FC236}">
                      <a16:creationId xmlns:a16="http://schemas.microsoft.com/office/drawing/2014/main" id="{F5C42D37-9D17-42B3-AAE2-BD9A6A05B1EB}"/>
                    </a:ext>
                  </a:extLst>
                </p:cNvPr>
                <p:cNvGrpSpPr/>
                <p:nvPr/>
              </p:nvGrpSpPr>
              <p:grpSpPr>
                <a:xfrm>
                  <a:off x="4250527" y="4893466"/>
                  <a:ext cx="781049" cy="419100"/>
                  <a:chOff x="2774157" y="3855243"/>
                  <a:chExt cx="781049" cy="419100"/>
                </a:xfrm>
              </p:grpSpPr>
              <p:sp>
                <p:nvSpPr>
                  <p:cNvPr id="569" name="Rectangle 568">
                    <a:extLst>
                      <a:ext uri="{FF2B5EF4-FFF2-40B4-BE49-F238E27FC236}">
                        <a16:creationId xmlns:a16="http://schemas.microsoft.com/office/drawing/2014/main" id="{10FD044D-3130-4D21-B741-E0F938D93B63}"/>
                      </a:ext>
                    </a:extLst>
                  </p:cNvPr>
                  <p:cNvSpPr/>
                  <p:nvPr/>
                </p:nvSpPr>
                <p:spPr>
                  <a:xfrm>
                    <a:off x="2774157" y="3855243"/>
                    <a:ext cx="781049" cy="419100"/>
                  </a:xfrm>
                  <a:prstGeom prst="rect">
                    <a:avLst/>
                  </a:prstGeom>
                  <a:pattFill prst="pct50">
                    <a:fgClr>
                      <a:schemeClr val="tx1"/>
                    </a:fgClr>
                    <a:bgClr>
                      <a:schemeClr val="bg1"/>
                    </a:bgClr>
                  </a:patt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0" name="Rectangle 569">
                    <a:extLst>
                      <a:ext uri="{FF2B5EF4-FFF2-40B4-BE49-F238E27FC236}">
                        <a16:creationId xmlns:a16="http://schemas.microsoft.com/office/drawing/2014/main" id="{C530262D-EF63-4927-B9C7-01F1BF09FDF5}"/>
                      </a:ext>
                    </a:extLst>
                  </p:cNvPr>
                  <p:cNvSpPr/>
                  <p:nvPr/>
                </p:nvSpPr>
                <p:spPr>
                  <a:xfrm>
                    <a:off x="3345657" y="4093368"/>
                    <a:ext cx="161925" cy="133350"/>
                  </a:xfrm>
                  <a:prstGeom prst="rect">
                    <a:avLst/>
                  </a:prstGeom>
                  <a:solidFill>
                    <a:schemeClr val="tx1"/>
                  </a:solidFill>
                  <a:ln>
                    <a:solidFill>
                      <a:schemeClr val="tx1">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571" name="Group 570">
                    <a:extLst>
                      <a:ext uri="{FF2B5EF4-FFF2-40B4-BE49-F238E27FC236}">
                        <a16:creationId xmlns:a16="http://schemas.microsoft.com/office/drawing/2014/main" id="{83C95077-D85C-4CAC-A267-A59D4A1F6D1D}"/>
                      </a:ext>
                    </a:extLst>
                  </p:cNvPr>
                  <p:cNvGrpSpPr/>
                  <p:nvPr/>
                </p:nvGrpSpPr>
                <p:grpSpPr>
                  <a:xfrm>
                    <a:off x="3331367" y="3907630"/>
                    <a:ext cx="190500" cy="66675"/>
                    <a:chOff x="3452810" y="2045866"/>
                    <a:chExt cx="190500" cy="66675"/>
                  </a:xfrm>
                </p:grpSpPr>
                <p:sp>
                  <p:nvSpPr>
                    <p:cNvPr id="573" name="Rectangle 572">
                      <a:extLst>
                        <a:ext uri="{FF2B5EF4-FFF2-40B4-BE49-F238E27FC236}">
                          <a16:creationId xmlns:a16="http://schemas.microsoft.com/office/drawing/2014/main" id="{9629F419-6AC2-4889-AB9A-7277BB5A37A1}"/>
                        </a:ext>
                      </a:extLst>
                    </p:cNvPr>
                    <p:cNvSpPr/>
                    <p:nvPr/>
                  </p:nvSpPr>
                  <p:spPr>
                    <a:xfrm>
                      <a:off x="3567110" y="2045866"/>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4" name="Rectangle 573">
                      <a:extLst>
                        <a:ext uri="{FF2B5EF4-FFF2-40B4-BE49-F238E27FC236}">
                          <a16:creationId xmlns:a16="http://schemas.microsoft.com/office/drawing/2014/main" id="{896E3A65-2A1B-4167-955A-B3D41090946D}"/>
                        </a:ext>
                      </a:extLst>
                    </p:cNvPr>
                    <p:cNvSpPr/>
                    <p:nvPr/>
                  </p:nvSpPr>
                  <p:spPr>
                    <a:xfrm>
                      <a:off x="3452810" y="2045866"/>
                      <a:ext cx="76200" cy="66675"/>
                    </a:xfrm>
                    <a:prstGeom prst="rect">
                      <a:avLst/>
                    </a:prstGeom>
                    <a:solidFill>
                      <a:srgbClr val="00B05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572" name="Oval 571">
                    <a:extLst>
                      <a:ext uri="{FF2B5EF4-FFF2-40B4-BE49-F238E27FC236}">
                        <a16:creationId xmlns:a16="http://schemas.microsoft.com/office/drawing/2014/main" id="{114C2BFB-3BA4-4058-ACDD-B215CA58BF70}"/>
                      </a:ext>
                    </a:extLst>
                  </p:cNvPr>
                  <p:cNvSpPr/>
                  <p:nvPr/>
                </p:nvSpPr>
                <p:spPr>
                  <a:xfrm>
                    <a:off x="2850352" y="3907630"/>
                    <a:ext cx="371475" cy="342900"/>
                  </a:xfrm>
                  <a:prstGeom prst="ellipse">
                    <a:avLst/>
                  </a:prstGeom>
                  <a:pattFill prst="pct80">
                    <a:fgClr>
                      <a:schemeClr val="tx1"/>
                    </a:fgClr>
                    <a:bgClr>
                      <a:schemeClr val="bg1"/>
                    </a:bgClr>
                  </a:patt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62" name="Group 561">
                  <a:extLst>
                    <a:ext uri="{FF2B5EF4-FFF2-40B4-BE49-F238E27FC236}">
                      <a16:creationId xmlns:a16="http://schemas.microsoft.com/office/drawing/2014/main" id="{9CCB1A03-0623-4E22-BAC3-FBA742AF1FF6}"/>
                    </a:ext>
                  </a:extLst>
                </p:cNvPr>
                <p:cNvGrpSpPr/>
                <p:nvPr/>
              </p:nvGrpSpPr>
              <p:grpSpPr>
                <a:xfrm>
                  <a:off x="5079211" y="4893466"/>
                  <a:ext cx="781049" cy="419100"/>
                  <a:chOff x="2774157" y="3855243"/>
                  <a:chExt cx="781049" cy="419100"/>
                </a:xfrm>
              </p:grpSpPr>
              <p:sp>
                <p:nvSpPr>
                  <p:cNvPr id="563" name="Rectangle 562">
                    <a:extLst>
                      <a:ext uri="{FF2B5EF4-FFF2-40B4-BE49-F238E27FC236}">
                        <a16:creationId xmlns:a16="http://schemas.microsoft.com/office/drawing/2014/main" id="{0617661C-FD78-4E47-A339-518C3DA4D746}"/>
                      </a:ext>
                    </a:extLst>
                  </p:cNvPr>
                  <p:cNvSpPr/>
                  <p:nvPr/>
                </p:nvSpPr>
                <p:spPr>
                  <a:xfrm>
                    <a:off x="2774157" y="3855243"/>
                    <a:ext cx="781049" cy="419100"/>
                  </a:xfrm>
                  <a:prstGeom prst="rect">
                    <a:avLst/>
                  </a:prstGeom>
                  <a:pattFill prst="pct50">
                    <a:fgClr>
                      <a:schemeClr val="tx1"/>
                    </a:fgClr>
                    <a:bgClr>
                      <a:schemeClr val="bg1"/>
                    </a:bgClr>
                  </a:patt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4" name="Rectangle 563">
                    <a:extLst>
                      <a:ext uri="{FF2B5EF4-FFF2-40B4-BE49-F238E27FC236}">
                        <a16:creationId xmlns:a16="http://schemas.microsoft.com/office/drawing/2014/main" id="{C78C2366-A69C-441A-AD04-C86A4DD86915}"/>
                      </a:ext>
                    </a:extLst>
                  </p:cNvPr>
                  <p:cNvSpPr/>
                  <p:nvPr/>
                </p:nvSpPr>
                <p:spPr>
                  <a:xfrm>
                    <a:off x="3345657" y="4093368"/>
                    <a:ext cx="161925" cy="133350"/>
                  </a:xfrm>
                  <a:prstGeom prst="rect">
                    <a:avLst/>
                  </a:prstGeom>
                  <a:solidFill>
                    <a:schemeClr val="tx1"/>
                  </a:solidFill>
                  <a:ln>
                    <a:solidFill>
                      <a:schemeClr val="tx1">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565" name="Group 564">
                    <a:extLst>
                      <a:ext uri="{FF2B5EF4-FFF2-40B4-BE49-F238E27FC236}">
                        <a16:creationId xmlns:a16="http://schemas.microsoft.com/office/drawing/2014/main" id="{1FC563BB-BE31-49B1-A04C-DCB200DBFDC9}"/>
                      </a:ext>
                    </a:extLst>
                  </p:cNvPr>
                  <p:cNvGrpSpPr/>
                  <p:nvPr/>
                </p:nvGrpSpPr>
                <p:grpSpPr>
                  <a:xfrm>
                    <a:off x="3331367" y="3907630"/>
                    <a:ext cx="190500" cy="66675"/>
                    <a:chOff x="3452810" y="2045866"/>
                    <a:chExt cx="190500" cy="66675"/>
                  </a:xfrm>
                </p:grpSpPr>
                <p:sp>
                  <p:nvSpPr>
                    <p:cNvPr id="567" name="Rectangle 566">
                      <a:extLst>
                        <a:ext uri="{FF2B5EF4-FFF2-40B4-BE49-F238E27FC236}">
                          <a16:creationId xmlns:a16="http://schemas.microsoft.com/office/drawing/2014/main" id="{8804E897-F0F0-4006-B037-D96415595169}"/>
                        </a:ext>
                      </a:extLst>
                    </p:cNvPr>
                    <p:cNvSpPr/>
                    <p:nvPr/>
                  </p:nvSpPr>
                  <p:spPr>
                    <a:xfrm>
                      <a:off x="3567110" y="2045866"/>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8" name="Rectangle 567">
                      <a:extLst>
                        <a:ext uri="{FF2B5EF4-FFF2-40B4-BE49-F238E27FC236}">
                          <a16:creationId xmlns:a16="http://schemas.microsoft.com/office/drawing/2014/main" id="{B0076BB0-7399-4015-BDCD-88F5D552CBEB}"/>
                        </a:ext>
                      </a:extLst>
                    </p:cNvPr>
                    <p:cNvSpPr/>
                    <p:nvPr/>
                  </p:nvSpPr>
                  <p:spPr>
                    <a:xfrm>
                      <a:off x="3452810" y="2045866"/>
                      <a:ext cx="76200" cy="66675"/>
                    </a:xfrm>
                    <a:prstGeom prst="rect">
                      <a:avLst/>
                    </a:prstGeom>
                    <a:solidFill>
                      <a:srgbClr val="00B05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566" name="Oval 565">
                    <a:extLst>
                      <a:ext uri="{FF2B5EF4-FFF2-40B4-BE49-F238E27FC236}">
                        <a16:creationId xmlns:a16="http://schemas.microsoft.com/office/drawing/2014/main" id="{50A9ABCD-B0E6-46EA-84CF-18FF4483FE3D}"/>
                      </a:ext>
                    </a:extLst>
                  </p:cNvPr>
                  <p:cNvSpPr/>
                  <p:nvPr/>
                </p:nvSpPr>
                <p:spPr>
                  <a:xfrm>
                    <a:off x="2850352" y="3907630"/>
                    <a:ext cx="371475" cy="342900"/>
                  </a:xfrm>
                  <a:prstGeom prst="ellipse">
                    <a:avLst/>
                  </a:prstGeom>
                  <a:pattFill prst="pct80">
                    <a:fgClr>
                      <a:schemeClr val="tx1"/>
                    </a:fgClr>
                    <a:bgClr>
                      <a:schemeClr val="bg1"/>
                    </a:bgClr>
                  </a:patt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grpSp>
        <p:sp>
          <p:nvSpPr>
            <p:cNvPr id="556" name="TextBox 555"/>
            <p:cNvSpPr txBox="1"/>
            <p:nvPr/>
          </p:nvSpPr>
          <p:spPr>
            <a:xfrm>
              <a:off x="4172747" y="4549686"/>
              <a:ext cx="713657" cy="369332"/>
            </a:xfrm>
            <a:prstGeom prst="rect">
              <a:avLst/>
            </a:prstGeom>
            <a:noFill/>
          </p:spPr>
          <p:txBody>
            <a:bodyPr wrap="none" rtlCol="0">
              <a:spAutoFit/>
            </a:bodyPr>
            <a:lstStyle/>
            <a:p>
              <a:r>
                <a:rPr lang="en-US" dirty="0" smtClean="0">
                  <a:solidFill>
                    <a:srgbClr val="000E2F"/>
                  </a:solidFill>
                </a:rPr>
                <a:t>DHCP</a:t>
              </a:r>
              <a:endParaRPr lang="en-US" dirty="0">
                <a:solidFill>
                  <a:srgbClr val="000E2F"/>
                </a:solidFill>
              </a:endParaRPr>
            </a:p>
          </p:txBody>
        </p:sp>
      </p:grpSp>
      <p:grpSp>
        <p:nvGrpSpPr>
          <p:cNvPr id="683" name="Group 682"/>
          <p:cNvGrpSpPr/>
          <p:nvPr/>
        </p:nvGrpSpPr>
        <p:grpSpPr>
          <a:xfrm>
            <a:off x="5751677" y="3456873"/>
            <a:ext cx="628797" cy="1462145"/>
            <a:chOff x="5751677" y="3456873"/>
            <a:chExt cx="628797" cy="1462145"/>
          </a:xfrm>
        </p:grpSpPr>
        <p:grpSp>
          <p:nvGrpSpPr>
            <p:cNvPr id="614" name="Group 613">
              <a:extLst>
                <a:ext uri="{FF2B5EF4-FFF2-40B4-BE49-F238E27FC236}">
                  <a16:creationId xmlns:a16="http://schemas.microsoft.com/office/drawing/2014/main" id="{50B35F9D-F55A-49AC-9633-E78A480C2808}"/>
                </a:ext>
              </a:extLst>
            </p:cNvPr>
            <p:cNvGrpSpPr/>
            <p:nvPr/>
          </p:nvGrpSpPr>
          <p:grpSpPr>
            <a:xfrm>
              <a:off x="5751677" y="3456873"/>
              <a:ext cx="628797" cy="961123"/>
              <a:chOff x="6496053" y="3012281"/>
              <a:chExt cx="1733548" cy="2609850"/>
            </a:xfrm>
          </p:grpSpPr>
          <p:sp>
            <p:nvSpPr>
              <p:cNvPr id="615" name="Rectangle 614">
                <a:extLst>
                  <a:ext uri="{FF2B5EF4-FFF2-40B4-BE49-F238E27FC236}">
                    <a16:creationId xmlns:a16="http://schemas.microsoft.com/office/drawing/2014/main" id="{7C0B1793-966C-462E-B4D8-CEECFA388A03}"/>
                  </a:ext>
                </a:extLst>
              </p:cNvPr>
              <p:cNvSpPr/>
              <p:nvPr/>
            </p:nvSpPr>
            <p:spPr>
              <a:xfrm>
                <a:off x="6496053" y="3012281"/>
                <a:ext cx="1733548" cy="2609850"/>
              </a:xfrm>
              <a:prstGeom prst="rect">
                <a:avLst/>
              </a:prstGeom>
              <a:solidFill>
                <a:schemeClr val="tx2">
                  <a:lumMod val="50000"/>
                </a:schemeClr>
              </a:solidFill>
              <a:ln>
                <a:solidFill>
                  <a:schemeClr val="tx1"/>
                </a:solidFill>
              </a:ln>
              <a:effectLst>
                <a:outerShdw blurRad="50800" dist="50800" dir="5400000" algn="ctr" rotWithShape="0">
                  <a:schemeClr val="tx1">
                    <a:lumMod val="50000"/>
                    <a:lumOff val="50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616" name="Group 615">
                <a:extLst>
                  <a:ext uri="{FF2B5EF4-FFF2-40B4-BE49-F238E27FC236}">
                    <a16:creationId xmlns:a16="http://schemas.microsoft.com/office/drawing/2014/main" id="{CEADC8ED-88CE-4910-8211-9CC5150C3329}"/>
                  </a:ext>
                </a:extLst>
              </p:cNvPr>
              <p:cNvGrpSpPr/>
              <p:nvPr/>
            </p:nvGrpSpPr>
            <p:grpSpPr>
              <a:xfrm>
                <a:off x="7505699" y="3078955"/>
                <a:ext cx="676275" cy="1809750"/>
                <a:chOff x="5653087" y="1888331"/>
                <a:chExt cx="676275" cy="1809750"/>
              </a:xfrm>
            </p:grpSpPr>
            <p:grpSp>
              <p:nvGrpSpPr>
                <p:cNvPr id="636" name="Group 635">
                  <a:extLst>
                    <a:ext uri="{FF2B5EF4-FFF2-40B4-BE49-F238E27FC236}">
                      <a16:creationId xmlns:a16="http://schemas.microsoft.com/office/drawing/2014/main" id="{43CA7863-1336-46A8-8CE1-4247A4319929}"/>
                    </a:ext>
                  </a:extLst>
                </p:cNvPr>
                <p:cNvGrpSpPr/>
                <p:nvPr/>
              </p:nvGrpSpPr>
              <p:grpSpPr>
                <a:xfrm>
                  <a:off x="5653087" y="1888331"/>
                  <a:ext cx="676275" cy="133350"/>
                  <a:chOff x="5181600" y="1657350"/>
                  <a:chExt cx="676275" cy="133350"/>
                </a:xfrm>
              </p:grpSpPr>
              <p:sp>
                <p:nvSpPr>
                  <p:cNvPr id="670" name="Rectangle 669">
                    <a:extLst>
                      <a:ext uri="{FF2B5EF4-FFF2-40B4-BE49-F238E27FC236}">
                        <a16:creationId xmlns:a16="http://schemas.microsoft.com/office/drawing/2014/main" id="{0E39698C-E3E0-4B40-A769-F2130A35E87D}"/>
                      </a:ext>
                    </a:extLst>
                  </p:cNvPr>
                  <p:cNvSpPr/>
                  <p:nvPr/>
                </p:nvSpPr>
                <p:spPr>
                  <a:xfrm>
                    <a:off x="5181600" y="165735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1" name="Rectangle 670">
                    <a:extLst>
                      <a:ext uri="{FF2B5EF4-FFF2-40B4-BE49-F238E27FC236}">
                        <a16:creationId xmlns:a16="http://schemas.microsoft.com/office/drawing/2014/main" id="{CBE77290-3386-40AB-9C1E-DCB40A4FB40C}"/>
                      </a:ext>
                    </a:extLst>
                  </p:cNvPr>
                  <p:cNvSpPr/>
                  <p:nvPr/>
                </p:nvSpPr>
                <p:spPr>
                  <a:xfrm>
                    <a:off x="5724525" y="169545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37" name="Group 636">
                  <a:extLst>
                    <a:ext uri="{FF2B5EF4-FFF2-40B4-BE49-F238E27FC236}">
                      <a16:creationId xmlns:a16="http://schemas.microsoft.com/office/drawing/2014/main" id="{DF9A63C4-7AD7-45FA-A077-A101365F1F36}"/>
                    </a:ext>
                  </a:extLst>
                </p:cNvPr>
                <p:cNvGrpSpPr/>
                <p:nvPr/>
              </p:nvGrpSpPr>
              <p:grpSpPr>
                <a:xfrm>
                  <a:off x="5653087" y="2040731"/>
                  <a:ext cx="676275" cy="133350"/>
                  <a:chOff x="5181600" y="1657350"/>
                  <a:chExt cx="676275" cy="133350"/>
                </a:xfrm>
              </p:grpSpPr>
              <p:sp>
                <p:nvSpPr>
                  <p:cNvPr id="668" name="Rectangle 667">
                    <a:extLst>
                      <a:ext uri="{FF2B5EF4-FFF2-40B4-BE49-F238E27FC236}">
                        <a16:creationId xmlns:a16="http://schemas.microsoft.com/office/drawing/2014/main" id="{D5C2C3E7-4BC4-4222-902C-0E2F5425A396}"/>
                      </a:ext>
                    </a:extLst>
                  </p:cNvPr>
                  <p:cNvSpPr/>
                  <p:nvPr/>
                </p:nvSpPr>
                <p:spPr>
                  <a:xfrm>
                    <a:off x="5181600" y="165735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9" name="Rectangle 668">
                    <a:extLst>
                      <a:ext uri="{FF2B5EF4-FFF2-40B4-BE49-F238E27FC236}">
                        <a16:creationId xmlns:a16="http://schemas.microsoft.com/office/drawing/2014/main" id="{D7B68E46-0099-4D82-BE31-6F8457E4AE58}"/>
                      </a:ext>
                    </a:extLst>
                  </p:cNvPr>
                  <p:cNvSpPr/>
                  <p:nvPr/>
                </p:nvSpPr>
                <p:spPr>
                  <a:xfrm>
                    <a:off x="5724525" y="169545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38" name="Group 637">
                  <a:extLst>
                    <a:ext uri="{FF2B5EF4-FFF2-40B4-BE49-F238E27FC236}">
                      <a16:creationId xmlns:a16="http://schemas.microsoft.com/office/drawing/2014/main" id="{1AFDCA07-91C6-4EF4-8E43-05C5AFF6F3A4}"/>
                    </a:ext>
                  </a:extLst>
                </p:cNvPr>
                <p:cNvGrpSpPr/>
                <p:nvPr/>
              </p:nvGrpSpPr>
              <p:grpSpPr>
                <a:xfrm>
                  <a:off x="5653087" y="2193131"/>
                  <a:ext cx="676275" cy="133350"/>
                  <a:chOff x="5181600" y="1657350"/>
                  <a:chExt cx="676275" cy="133350"/>
                </a:xfrm>
              </p:grpSpPr>
              <p:sp>
                <p:nvSpPr>
                  <p:cNvPr id="666" name="Rectangle 665">
                    <a:extLst>
                      <a:ext uri="{FF2B5EF4-FFF2-40B4-BE49-F238E27FC236}">
                        <a16:creationId xmlns:a16="http://schemas.microsoft.com/office/drawing/2014/main" id="{8E91D52D-ED59-47D8-ABA3-BEBFA2073A85}"/>
                      </a:ext>
                    </a:extLst>
                  </p:cNvPr>
                  <p:cNvSpPr/>
                  <p:nvPr/>
                </p:nvSpPr>
                <p:spPr>
                  <a:xfrm>
                    <a:off x="5181600" y="165735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7" name="Rectangle 666">
                    <a:extLst>
                      <a:ext uri="{FF2B5EF4-FFF2-40B4-BE49-F238E27FC236}">
                        <a16:creationId xmlns:a16="http://schemas.microsoft.com/office/drawing/2014/main" id="{FE41A177-8AE5-4791-8B8E-97623792B8FE}"/>
                      </a:ext>
                    </a:extLst>
                  </p:cNvPr>
                  <p:cNvSpPr/>
                  <p:nvPr/>
                </p:nvSpPr>
                <p:spPr>
                  <a:xfrm>
                    <a:off x="5724525" y="169545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39" name="Group 638">
                  <a:extLst>
                    <a:ext uri="{FF2B5EF4-FFF2-40B4-BE49-F238E27FC236}">
                      <a16:creationId xmlns:a16="http://schemas.microsoft.com/office/drawing/2014/main" id="{2731905F-B058-4606-B717-31DE858FF720}"/>
                    </a:ext>
                  </a:extLst>
                </p:cNvPr>
                <p:cNvGrpSpPr/>
                <p:nvPr/>
              </p:nvGrpSpPr>
              <p:grpSpPr>
                <a:xfrm>
                  <a:off x="5653087" y="2345531"/>
                  <a:ext cx="676275" cy="133350"/>
                  <a:chOff x="5181600" y="1657350"/>
                  <a:chExt cx="676275" cy="133350"/>
                </a:xfrm>
              </p:grpSpPr>
              <p:sp>
                <p:nvSpPr>
                  <p:cNvPr id="664" name="Rectangle 663">
                    <a:extLst>
                      <a:ext uri="{FF2B5EF4-FFF2-40B4-BE49-F238E27FC236}">
                        <a16:creationId xmlns:a16="http://schemas.microsoft.com/office/drawing/2014/main" id="{4228FC3C-FE08-43AD-BAC5-1B906920F35C}"/>
                      </a:ext>
                    </a:extLst>
                  </p:cNvPr>
                  <p:cNvSpPr/>
                  <p:nvPr/>
                </p:nvSpPr>
                <p:spPr>
                  <a:xfrm>
                    <a:off x="5181600" y="165735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5" name="Rectangle 664">
                    <a:extLst>
                      <a:ext uri="{FF2B5EF4-FFF2-40B4-BE49-F238E27FC236}">
                        <a16:creationId xmlns:a16="http://schemas.microsoft.com/office/drawing/2014/main" id="{44063727-534B-46F7-91AE-5E5AC569255C}"/>
                      </a:ext>
                    </a:extLst>
                  </p:cNvPr>
                  <p:cNvSpPr/>
                  <p:nvPr/>
                </p:nvSpPr>
                <p:spPr>
                  <a:xfrm>
                    <a:off x="5724525" y="169545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40" name="Group 639">
                  <a:extLst>
                    <a:ext uri="{FF2B5EF4-FFF2-40B4-BE49-F238E27FC236}">
                      <a16:creationId xmlns:a16="http://schemas.microsoft.com/office/drawing/2014/main" id="{47D2B69D-A3CA-46E8-9A6C-628FB17F5FA6}"/>
                    </a:ext>
                  </a:extLst>
                </p:cNvPr>
                <p:cNvGrpSpPr/>
                <p:nvPr/>
              </p:nvGrpSpPr>
              <p:grpSpPr>
                <a:xfrm>
                  <a:off x="5653087" y="2497931"/>
                  <a:ext cx="676275" cy="133350"/>
                  <a:chOff x="5181600" y="1657350"/>
                  <a:chExt cx="676275" cy="133350"/>
                </a:xfrm>
              </p:grpSpPr>
              <p:sp>
                <p:nvSpPr>
                  <p:cNvPr id="662" name="Rectangle 661">
                    <a:extLst>
                      <a:ext uri="{FF2B5EF4-FFF2-40B4-BE49-F238E27FC236}">
                        <a16:creationId xmlns:a16="http://schemas.microsoft.com/office/drawing/2014/main" id="{500DEA51-E9A5-4EE0-B381-D02EDC906460}"/>
                      </a:ext>
                    </a:extLst>
                  </p:cNvPr>
                  <p:cNvSpPr/>
                  <p:nvPr/>
                </p:nvSpPr>
                <p:spPr>
                  <a:xfrm>
                    <a:off x="5181600" y="165735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3" name="Rectangle 662">
                    <a:extLst>
                      <a:ext uri="{FF2B5EF4-FFF2-40B4-BE49-F238E27FC236}">
                        <a16:creationId xmlns:a16="http://schemas.microsoft.com/office/drawing/2014/main" id="{87C193B9-CDAE-4471-83C8-98FAA9EE1306}"/>
                      </a:ext>
                    </a:extLst>
                  </p:cNvPr>
                  <p:cNvSpPr/>
                  <p:nvPr/>
                </p:nvSpPr>
                <p:spPr>
                  <a:xfrm>
                    <a:off x="5724525" y="169545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41" name="Group 640">
                  <a:extLst>
                    <a:ext uri="{FF2B5EF4-FFF2-40B4-BE49-F238E27FC236}">
                      <a16:creationId xmlns:a16="http://schemas.microsoft.com/office/drawing/2014/main" id="{1A546BFB-12E2-43FF-9805-BD617A344B87}"/>
                    </a:ext>
                  </a:extLst>
                </p:cNvPr>
                <p:cNvGrpSpPr/>
                <p:nvPr/>
              </p:nvGrpSpPr>
              <p:grpSpPr>
                <a:xfrm>
                  <a:off x="5653087" y="2650331"/>
                  <a:ext cx="676275" cy="133350"/>
                  <a:chOff x="5181600" y="1657350"/>
                  <a:chExt cx="676275" cy="133350"/>
                </a:xfrm>
              </p:grpSpPr>
              <p:sp>
                <p:nvSpPr>
                  <p:cNvPr id="660" name="Rectangle 659">
                    <a:extLst>
                      <a:ext uri="{FF2B5EF4-FFF2-40B4-BE49-F238E27FC236}">
                        <a16:creationId xmlns:a16="http://schemas.microsoft.com/office/drawing/2014/main" id="{026DDF0E-1FC6-4736-B3B3-E4F93B251AD4}"/>
                      </a:ext>
                    </a:extLst>
                  </p:cNvPr>
                  <p:cNvSpPr/>
                  <p:nvPr/>
                </p:nvSpPr>
                <p:spPr>
                  <a:xfrm>
                    <a:off x="5181600" y="165735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1" name="Rectangle 660">
                    <a:extLst>
                      <a:ext uri="{FF2B5EF4-FFF2-40B4-BE49-F238E27FC236}">
                        <a16:creationId xmlns:a16="http://schemas.microsoft.com/office/drawing/2014/main" id="{D3157EBB-D013-4FDA-ABE8-DD3CEB09518A}"/>
                      </a:ext>
                    </a:extLst>
                  </p:cNvPr>
                  <p:cNvSpPr/>
                  <p:nvPr/>
                </p:nvSpPr>
                <p:spPr>
                  <a:xfrm>
                    <a:off x="5724525" y="169545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42" name="Group 641">
                  <a:extLst>
                    <a:ext uri="{FF2B5EF4-FFF2-40B4-BE49-F238E27FC236}">
                      <a16:creationId xmlns:a16="http://schemas.microsoft.com/office/drawing/2014/main" id="{6C5F69DD-EA46-4007-AD5E-50AB2296E623}"/>
                    </a:ext>
                  </a:extLst>
                </p:cNvPr>
                <p:cNvGrpSpPr/>
                <p:nvPr/>
              </p:nvGrpSpPr>
              <p:grpSpPr>
                <a:xfrm>
                  <a:off x="5653087" y="2802731"/>
                  <a:ext cx="676275" cy="133350"/>
                  <a:chOff x="5181600" y="1657350"/>
                  <a:chExt cx="676275" cy="133350"/>
                </a:xfrm>
              </p:grpSpPr>
              <p:sp>
                <p:nvSpPr>
                  <p:cNvPr id="658" name="Rectangle 657">
                    <a:extLst>
                      <a:ext uri="{FF2B5EF4-FFF2-40B4-BE49-F238E27FC236}">
                        <a16:creationId xmlns:a16="http://schemas.microsoft.com/office/drawing/2014/main" id="{0514EB5C-9552-4D47-BF29-9B75A4889524}"/>
                      </a:ext>
                    </a:extLst>
                  </p:cNvPr>
                  <p:cNvSpPr/>
                  <p:nvPr/>
                </p:nvSpPr>
                <p:spPr>
                  <a:xfrm>
                    <a:off x="5181600" y="165735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9" name="Rectangle 658">
                    <a:extLst>
                      <a:ext uri="{FF2B5EF4-FFF2-40B4-BE49-F238E27FC236}">
                        <a16:creationId xmlns:a16="http://schemas.microsoft.com/office/drawing/2014/main" id="{8E824CA8-7390-4F7B-9E1D-D310700693AC}"/>
                      </a:ext>
                    </a:extLst>
                  </p:cNvPr>
                  <p:cNvSpPr/>
                  <p:nvPr/>
                </p:nvSpPr>
                <p:spPr>
                  <a:xfrm>
                    <a:off x="5724525" y="169545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43" name="Group 642">
                  <a:extLst>
                    <a:ext uri="{FF2B5EF4-FFF2-40B4-BE49-F238E27FC236}">
                      <a16:creationId xmlns:a16="http://schemas.microsoft.com/office/drawing/2014/main" id="{4532400D-1BF7-4F50-9278-45077C5C24F7}"/>
                    </a:ext>
                  </a:extLst>
                </p:cNvPr>
                <p:cNvGrpSpPr/>
                <p:nvPr/>
              </p:nvGrpSpPr>
              <p:grpSpPr>
                <a:xfrm>
                  <a:off x="5653087" y="2955131"/>
                  <a:ext cx="676275" cy="133350"/>
                  <a:chOff x="1052513" y="3924300"/>
                  <a:chExt cx="676275" cy="133350"/>
                </a:xfrm>
              </p:grpSpPr>
              <p:sp>
                <p:nvSpPr>
                  <p:cNvPr id="656" name="Rectangle 655">
                    <a:extLst>
                      <a:ext uri="{FF2B5EF4-FFF2-40B4-BE49-F238E27FC236}">
                        <a16:creationId xmlns:a16="http://schemas.microsoft.com/office/drawing/2014/main" id="{C12FE90D-7744-4573-8D65-16B1475E904B}"/>
                      </a:ext>
                    </a:extLst>
                  </p:cNvPr>
                  <p:cNvSpPr/>
                  <p:nvPr/>
                </p:nvSpPr>
                <p:spPr>
                  <a:xfrm>
                    <a:off x="1052513" y="392430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7" name="Rectangle 656">
                    <a:extLst>
                      <a:ext uri="{FF2B5EF4-FFF2-40B4-BE49-F238E27FC236}">
                        <a16:creationId xmlns:a16="http://schemas.microsoft.com/office/drawing/2014/main" id="{3D2624A4-118B-4B60-982E-FFA07AF6895F}"/>
                      </a:ext>
                    </a:extLst>
                  </p:cNvPr>
                  <p:cNvSpPr/>
                  <p:nvPr/>
                </p:nvSpPr>
                <p:spPr>
                  <a:xfrm>
                    <a:off x="1595438" y="396240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44" name="Group 643">
                  <a:extLst>
                    <a:ext uri="{FF2B5EF4-FFF2-40B4-BE49-F238E27FC236}">
                      <a16:creationId xmlns:a16="http://schemas.microsoft.com/office/drawing/2014/main" id="{9560DF4D-8AFC-4B0B-9C79-CB36A9564F63}"/>
                    </a:ext>
                  </a:extLst>
                </p:cNvPr>
                <p:cNvGrpSpPr/>
                <p:nvPr/>
              </p:nvGrpSpPr>
              <p:grpSpPr>
                <a:xfrm>
                  <a:off x="5653087" y="3107531"/>
                  <a:ext cx="676275" cy="133350"/>
                  <a:chOff x="1052513" y="3924300"/>
                  <a:chExt cx="676275" cy="133350"/>
                </a:xfrm>
              </p:grpSpPr>
              <p:sp>
                <p:nvSpPr>
                  <p:cNvPr id="654" name="Rectangle 653">
                    <a:extLst>
                      <a:ext uri="{FF2B5EF4-FFF2-40B4-BE49-F238E27FC236}">
                        <a16:creationId xmlns:a16="http://schemas.microsoft.com/office/drawing/2014/main" id="{F4F93E11-FA87-4270-AE79-C6C8298BDBE7}"/>
                      </a:ext>
                    </a:extLst>
                  </p:cNvPr>
                  <p:cNvSpPr/>
                  <p:nvPr/>
                </p:nvSpPr>
                <p:spPr>
                  <a:xfrm>
                    <a:off x="1052513" y="392430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5" name="Rectangle 654">
                    <a:extLst>
                      <a:ext uri="{FF2B5EF4-FFF2-40B4-BE49-F238E27FC236}">
                        <a16:creationId xmlns:a16="http://schemas.microsoft.com/office/drawing/2014/main" id="{42721DA7-0F6C-4F47-908D-C82C72FF1288}"/>
                      </a:ext>
                    </a:extLst>
                  </p:cNvPr>
                  <p:cNvSpPr/>
                  <p:nvPr/>
                </p:nvSpPr>
                <p:spPr>
                  <a:xfrm>
                    <a:off x="1595438" y="396240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45" name="Group 644">
                  <a:extLst>
                    <a:ext uri="{FF2B5EF4-FFF2-40B4-BE49-F238E27FC236}">
                      <a16:creationId xmlns:a16="http://schemas.microsoft.com/office/drawing/2014/main" id="{33ACFF90-E0B3-417A-BDF5-9B9D8767FD8F}"/>
                    </a:ext>
                  </a:extLst>
                </p:cNvPr>
                <p:cNvGrpSpPr/>
                <p:nvPr/>
              </p:nvGrpSpPr>
              <p:grpSpPr>
                <a:xfrm>
                  <a:off x="5653087" y="3259931"/>
                  <a:ext cx="676275" cy="133350"/>
                  <a:chOff x="1052513" y="3924300"/>
                  <a:chExt cx="676275" cy="133350"/>
                </a:xfrm>
              </p:grpSpPr>
              <p:sp>
                <p:nvSpPr>
                  <p:cNvPr id="652" name="Rectangle 651">
                    <a:extLst>
                      <a:ext uri="{FF2B5EF4-FFF2-40B4-BE49-F238E27FC236}">
                        <a16:creationId xmlns:a16="http://schemas.microsoft.com/office/drawing/2014/main" id="{629087E4-8083-4E85-BE62-5907324002EC}"/>
                      </a:ext>
                    </a:extLst>
                  </p:cNvPr>
                  <p:cNvSpPr/>
                  <p:nvPr/>
                </p:nvSpPr>
                <p:spPr>
                  <a:xfrm>
                    <a:off x="1052513" y="392430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3" name="Rectangle 652">
                    <a:extLst>
                      <a:ext uri="{FF2B5EF4-FFF2-40B4-BE49-F238E27FC236}">
                        <a16:creationId xmlns:a16="http://schemas.microsoft.com/office/drawing/2014/main" id="{BDF1A388-DBC5-4E96-86F9-D62213A491FD}"/>
                      </a:ext>
                    </a:extLst>
                  </p:cNvPr>
                  <p:cNvSpPr/>
                  <p:nvPr/>
                </p:nvSpPr>
                <p:spPr>
                  <a:xfrm>
                    <a:off x="1595438" y="396240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46" name="Group 645">
                  <a:extLst>
                    <a:ext uri="{FF2B5EF4-FFF2-40B4-BE49-F238E27FC236}">
                      <a16:creationId xmlns:a16="http://schemas.microsoft.com/office/drawing/2014/main" id="{46F80DD5-B0A0-4DE5-8445-50FCC11F26D2}"/>
                    </a:ext>
                  </a:extLst>
                </p:cNvPr>
                <p:cNvGrpSpPr/>
                <p:nvPr/>
              </p:nvGrpSpPr>
              <p:grpSpPr>
                <a:xfrm>
                  <a:off x="5653087" y="3412331"/>
                  <a:ext cx="676275" cy="133350"/>
                  <a:chOff x="1052513" y="3924300"/>
                  <a:chExt cx="676275" cy="133350"/>
                </a:xfrm>
              </p:grpSpPr>
              <p:sp>
                <p:nvSpPr>
                  <p:cNvPr id="650" name="Rectangle 649">
                    <a:extLst>
                      <a:ext uri="{FF2B5EF4-FFF2-40B4-BE49-F238E27FC236}">
                        <a16:creationId xmlns:a16="http://schemas.microsoft.com/office/drawing/2014/main" id="{C4AD894E-9E8D-42CC-9B5E-A7C74051DC6D}"/>
                      </a:ext>
                    </a:extLst>
                  </p:cNvPr>
                  <p:cNvSpPr/>
                  <p:nvPr/>
                </p:nvSpPr>
                <p:spPr>
                  <a:xfrm>
                    <a:off x="1052513" y="392430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1" name="Rectangle 650">
                    <a:extLst>
                      <a:ext uri="{FF2B5EF4-FFF2-40B4-BE49-F238E27FC236}">
                        <a16:creationId xmlns:a16="http://schemas.microsoft.com/office/drawing/2014/main" id="{F496C23C-9269-499D-A558-73D7AC7314A9}"/>
                      </a:ext>
                    </a:extLst>
                  </p:cNvPr>
                  <p:cNvSpPr/>
                  <p:nvPr/>
                </p:nvSpPr>
                <p:spPr>
                  <a:xfrm>
                    <a:off x="1595438" y="396240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47" name="Group 646">
                  <a:extLst>
                    <a:ext uri="{FF2B5EF4-FFF2-40B4-BE49-F238E27FC236}">
                      <a16:creationId xmlns:a16="http://schemas.microsoft.com/office/drawing/2014/main" id="{5F9C0FD2-A681-4959-9401-46C376531F48}"/>
                    </a:ext>
                  </a:extLst>
                </p:cNvPr>
                <p:cNvGrpSpPr/>
                <p:nvPr/>
              </p:nvGrpSpPr>
              <p:grpSpPr>
                <a:xfrm>
                  <a:off x="5653087" y="3564731"/>
                  <a:ext cx="676275" cy="133350"/>
                  <a:chOff x="1052513" y="3924300"/>
                  <a:chExt cx="676275" cy="133350"/>
                </a:xfrm>
              </p:grpSpPr>
              <p:sp>
                <p:nvSpPr>
                  <p:cNvPr id="648" name="Rectangle 647">
                    <a:extLst>
                      <a:ext uri="{FF2B5EF4-FFF2-40B4-BE49-F238E27FC236}">
                        <a16:creationId xmlns:a16="http://schemas.microsoft.com/office/drawing/2014/main" id="{604897CA-9D3B-43B6-B30C-4ED77A19D498}"/>
                      </a:ext>
                    </a:extLst>
                  </p:cNvPr>
                  <p:cNvSpPr/>
                  <p:nvPr/>
                </p:nvSpPr>
                <p:spPr>
                  <a:xfrm>
                    <a:off x="1052513" y="3924300"/>
                    <a:ext cx="676275" cy="133350"/>
                  </a:xfrm>
                  <a:prstGeom prst="rect">
                    <a:avLst/>
                  </a:prstGeom>
                  <a:solidFill>
                    <a:schemeClr val="tx1">
                      <a:lumMod val="75000"/>
                      <a:lumOff val="2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9" name="Rectangle 648">
                    <a:extLst>
                      <a:ext uri="{FF2B5EF4-FFF2-40B4-BE49-F238E27FC236}">
                        <a16:creationId xmlns:a16="http://schemas.microsoft.com/office/drawing/2014/main" id="{F28252A7-2062-4AF5-A9B8-26AE2546317E}"/>
                      </a:ext>
                    </a:extLst>
                  </p:cNvPr>
                  <p:cNvSpPr/>
                  <p:nvPr/>
                </p:nvSpPr>
                <p:spPr>
                  <a:xfrm>
                    <a:off x="1595438" y="3962400"/>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grpSp>
            <p:nvGrpSpPr>
              <p:cNvPr id="617" name="Group 616">
                <a:extLst>
                  <a:ext uri="{FF2B5EF4-FFF2-40B4-BE49-F238E27FC236}">
                    <a16:creationId xmlns:a16="http://schemas.microsoft.com/office/drawing/2014/main" id="{F1037733-761A-4447-8C86-D3D3F2CEEFA7}"/>
                  </a:ext>
                </a:extLst>
              </p:cNvPr>
              <p:cNvGrpSpPr/>
              <p:nvPr/>
            </p:nvGrpSpPr>
            <p:grpSpPr>
              <a:xfrm>
                <a:off x="6586541" y="3117055"/>
                <a:ext cx="385762" cy="209550"/>
                <a:chOff x="6605591" y="3155155"/>
                <a:chExt cx="385762" cy="209550"/>
              </a:xfrm>
            </p:grpSpPr>
            <p:sp>
              <p:nvSpPr>
                <p:cNvPr id="633" name="Rectangle 632">
                  <a:extLst>
                    <a:ext uri="{FF2B5EF4-FFF2-40B4-BE49-F238E27FC236}">
                      <a16:creationId xmlns:a16="http://schemas.microsoft.com/office/drawing/2014/main" id="{47D6105E-BAB9-4ED8-9BCF-B479C3C944BF}"/>
                    </a:ext>
                  </a:extLst>
                </p:cNvPr>
                <p:cNvSpPr/>
                <p:nvPr/>
              </p:nvSpPr>
              <p:spPr>
                <a:xfrm>
                  <a:off x="6605591" y="3155155"/>
                  <a:ext cx="80962" cy="209550"/>
                </a:xfrm>
                <a:prstGeom prst="rect">
                  <a:avLst/>
                </a:prstGeom>
                <a:solidFill>
                  <a:schemeClr val="tx1"/>
                </a:solidFill>
                <a:ln>
                  <a:solidFill>
                    <a:schemeClr val="tx1">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4" name="Rectangle 633">
                  <a:extLst>
                    <a:ext uri="{FF2B5EF4-FFF2-40B4-BE49-F238E27FC236}">
                      <a16:creationId xmlns:a16="http://schemas.microsoft.com/office/drawing/2014/main" id="{E13DDE31-C980-4148-BD7F-752FB2956026}"/>
                    </a:ext>
                  </a:extLst>
                </p:cNvPr>
                <p:cNvSpPr/>
                <p:nvPr/>
              </p:nvSpPr>
              <p:spPr>
                <a:xfrm>
                  <a:off x="6757991" y="3155155"/>
                  <a:ext cx="80962" cy="209550"/>
                </a:xfrm>
                <a:prstGeom prst="rect">
                  <a:avLst/>
                </a:prstGeom>
                <a:solidFill>
                  <a:schemeClr val="tx1"/>
                </a:solidFill>
                <a:ln>
                  <a:solidFill>
                    <a:schemeClr val="tx1">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5" name="Rectangle 634">
                  <a:extLst>
                    <a:ext uri="{FF2B5EF4-FFF2-40B4-BE49-F238E27FC236}">
                      <a16:creationId xmlns:a16="http://schemas.microsoft.com/office/drawing/2014/main" id="{5915B211-038F-41C9-BAAC-5ECC7BBDCACF}"/>
                    </a:ext>
                  </a:extLst>
                </p:cNvPr>
                <p:cNvSpPr/>
                <p:nvPr/>
              </p:nvSpPr>
              <p:spPr>
                <a:xfrm>
                  <a:off x="6910391" y="3155155"/>
                  <a:ext cx="80962" cy="209550"/>
                </a:xfrm>
                <a:prstGeom prst="rect">
                  <a:avLst/>
                </a:prstGeom>
                <a:solidFill>
                  <a:schemeClr val="tx1"/>
                </a:solidFill>
                <a:ln>
                  <a:solidFill>
                    <a:schemeClr val="tx1">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18" name="Group 617">
                <a:extLst>
                  <a:ext uri="{FF2B5EF4-FFF2-40B4-BE49-F238E27FC236}">
                    <a16:creationId xmlns:a16="http://schemas.microsoft.com/office/drawing/2014/main" id="{09AF6931-41CC-4F27-92E4-4959080E44A7}"/>
                  </a:ext>
                </a:extLst>
              </p:cNvPr>
              <p:cNvGrpSpPr/>
              <p:nvPr/>
            </p:nvGrpSpPr>
            <p:grpSpPr>
              <a:xfrm>
                <a:off x="6557960" y="5153022"/>
                <a:ext cx="1609733" cy="419100"/>
                <a:chOff x="4250527" y="4893466"/>
                <a:chExt cx="1609733" cy="419100"/>
              </a:xfrm>
            </p:grpSpPr>
            <p:grpSp>
              <p:nvGrpSpPr>
                <p:cNvPr id="619" name="Group 618">
                  <a:extLst>
                    <a:ext uri="{FF2B5EF4-FFF2-40B4-BE49-F238E27FC236}">
                      <a16:creationId xmlns:a16="http://schemas.microsoft.com/office/drawing/2014/main" id="{F5C42D37-9D17-42B3-AAE2-BD9A6A05B1EB}"/>
                    </a:ext>
                  </a:extLst>
                </p:cNvPr>
                <p:cNvGrpSpPr/>
                <p:nvPr/>
              </p:nvGrpSpPr>
              <p:grpSpPr>
                <a:xfrm>
                  <a:off x="4250527" y="4893466"/>
                  <a:ext cx="781049" cy="419100"/>
                  <a:chOff x="2774157" y="3855243"/>
                  <a:chExt cx="781049" cy="419100"/>
                </a:xfrm>
              </p:grpSpPr>
              <p:sp>
                <p:nvSpPr>
                  <p:cNvPr id="627" name="Rectangle 626">
                    <a:extLst>
                      <a:ext uri="{FF2B5EF4-FFF2-40B4-BE49-F238E27FC236}">
                        <a16:creationId xmlns:a16="http://schemas.microsoft.com/office/drawing/2014/main" id="{10FD044D-3130-4D21-B741-E0F938D93B63}"/>
                      </a:ext>
                    </a:extLst>
                  </p:cNvPr>
                  <p:cNvSpPr/>
                  <p:nvPr/>
                </p:nvSpPr>
                <p:spPr>
                  <a:xfrm>
                    <a:off x="2774157" y="3855243"/>
                    <a:ext cx="781049" cy="419100"/>
                  </a:xfrm>
                  <a:prstGeom prst="rect">
                    <a:avLst/>
                  </a:prstGeom>
                  <a:pattFill prst="pct50">
                    <a:fgClr>
                      <a:schemeClr val="tx1"/>
                    </a:fgClr>
                    <a:bgClr>
                      <a:schemeClr val="bg1"/>
                    </a:bgClr>
                  </a:patt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8" name="Rectangle 627">
                    <a:extLst>
                      <a:ext uri="{FF2B5EF4-FFF2-40B4-BE49-F238E27FC236}">
                        <a16:creationId xmlns:a16="http://schemas.microsoft.com/office/drawing/2014/main" id="{C530262D-EF63-4927-B9C7-01F1BF09FDF5}"/>
                      </a:ext>
                    </a:extLst>
                  </p:cNvPr>
                  <p:cNvSpPr/>
                  <p:nvPr/>
                </p:nvSpPr>
                <p:spPr>
                  <a:xfrm>
                    <a:off x="3345657" y="4093368"/>
                    <a:ext cx="161925" cy="133350"/>
                  </a:xfrm>
                  <a:prstGeom prst="rect">
                    <a:avLst/>
                  </a:prstGeom>
                  <a:solidFill>
                    <a:schemeClr val="tx1"/>
                  </a:solidFill>
                  <a:ln>
                    <a:solidFill>
                      <a:schemeClr val="tx1">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629" name="Group 628">
                    <a:extLst>
                      <a:ext uri="{FF2B5EF4-FFF2-40B4-BE49-F238E27FC236}">
                        <a16:creationId xmlns:a16="http://schemas.microsoft.com/office/drawing/2014/main" id="{83C95077-D85C-4CAC-A267-A59D4A1F6D1D}"/>
                      </a:ext>
                    </a:extLst>
                  </p:cNvPr>
                  <p:cNvGrpSpPr/>
                  <p:nvPr/>
                </p:nvGrpSpPr>
                <p:grpSpPr>
                  <a:xfrm>
                    <a:off x="3331367" y="3907630"/>
                    <a:ext cx="190500" cy="66675"/>
                    <a:chOff x="3452810" y="2045866"/>
                    <a:chExt cx="190500" cy="66675"/>
                  </a:xfrm>
                </p:grpSpPr>
                <p:sp>
                  <p:nvSpPr>
                    <p:cNvPr id="631" name="Rectangle 630">
                      <a:extLst>
                        <a:ext uri="{FF2B5EF4-FFF2-40B4-BE49-F238E27FC236}">
                          <a16:creationId xmlns:a16="http://schemas.microsoft.com/office/drawing/2014/main" id="{9629F419-6AC2-4889-AB9A-7277BB5A37A1}"/>
                        </a:ext>
                      </a:extLst>
                    </p:cNvPr>
                    <p:cNvSpPr/>
                    <p:nvPr/>
                  </p:nvSpPr>
                  <p:spPr>
                    <a:xfrm>
                      <a:off x="3567110" y="2045866"/>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2" name="Rectangle 631">
                      <a:extLst>
                        <a:ext uri="{FF2B5EF4-FFF2-40B4-BE49-F238E27FC236}">
                          <a16:creationId xmlns:a16="http://schemas.microsoft.com/office/drawing/2014/main" id="{896E3A65-2A1B-4167-955A-B3D41090946D}"/>
                        </a:ext>
                      </a:extLst>
                    </p:cNvPr>
                    <p:cNvSpPr/>
                    <p:nvPr/>
                  </p:nvSpPr>
                  <p:spPr>
                    <a:xfrm>
                      <a:off x="3452810" y="2045866"/>
                      <a:ext cx="76200" cy="66675"/>
                    </a:xfrm>
                    <a:prstGeom prst="rect">
                      <a:avLst/>
                    </a:prstGeom>
                    <a:solidFill>
                      <a:srgbClr val="00B05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630" name="Oval 629">
                    <a:extLst>
                      <a:ext uri="{FF2B5EF4-FFF2-40B4-BE49-F238E27FC236}">
                        <a16:creationId xmlns:a16="http://schemas.microsoft.com/office/drawing/2014/main" id="{114C2BFB-3BA4-4058-ACDD-B215CA58BF70}"/>
                      </a:ext>
                    </a:extLst>
                  </p:cNvPr>
                  <p:cNvSpPr/>
                  <p:nvPr/>
                </p:nvSpPr>
                <p:spPr>
                  <a:xfrm>
                    <a:off x="2850352" y="3907630"/>
                    <a:ext cx="371475" cy="342900"/>
                  </a:xfrm>
                  <a:prstGeom prst="ellipse">
                    <a:avLst/>
                  </a:prstGeom>
                  <a:pattFill prst="pct80">
                    <a:fgClr>
                      <a:schemeClr val="tx1"/>
                    </a:fgClr>
                    <a:bgClr>
                      <a:schemeClr val="bg1"/>
                    </a:bgClr>
                  </a:patt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20" name="Group 619">
                  <a:extLst>
                    <a:ext uri="{FF2B5EF4-FFF2-40B4-BE49-F238E27FC236}">
                      <a16:creationId xmlns:a16="http://schemas.microsoft.com/office/drawing/2014/main" id="{9CCB1A03-0623-4E22-BAC3-FBA742AF1FF6}"/>
                    </a:ext>
                  </a:extLst>
                </p:cNvPr>
                <p:cNvGrpSpPr/>
                <p:nvPr/>
              </p:nvGrpSpPr>
              <p:grpSpPr>
                <a:xfrm>
                  <a:off x="5079211" y="4893466"/>
                  <a:ext cx="781049" cy="419100"/>
                  <a:chOff x="2774157" y="3855243"/>
                  <a:chExt cx="781049" cy="419100"/>
                </a:xfrm>
              </p:grpSpPr>
              <p:sp>
                <p:nvSpPr>
                  <p:cNvPr id="621" name="Rectangle 620">
                    <a:extLst>
                      <a:ext uri="{FF2B5EF4-FFF2-40B4-BE49-F238E27FC236}">
                        <a16:creationId xmlns:a16="http://schemas.microsoft.com/office/drawing/2014/main" id="{0617661C-FD78-4E47-A339-518C3DA4D746}"/>
                      </a:ext>
                    </a:extLst>
                  </p:cNvPr>
                  <p:cNvSpPr/>
                  <p:nvPr/>
                </p:nvSpPr>
                <p:spPr>
                  <a:xfrm>
                    <a:off x="2774157" y="3855243"/>
                    <a:ext cx="781049" cy="419100"/>
                  </a:xfrm>
                  <a:prstGeom prst="rect">
                    <a:avLst/>
                  </a:prstGeom>
                  <a:pattFill prst="pct50">
                    <a:fgClr>
                      <a:schemeClr val="tx1"/>
                    </a:fgClr>
                    <a:bgClr>
                      <a:schemeClr val="bg1"/>
                    </a:bgClr>
                  </a:patt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2" name="Rectangle 621">
                    <a:extLst>
                      <a:ext uri="{FF2B5EF4-FFF2-40B4-BE49-F238E27FC236}">
                        <a16:creationId xmlns:a16="http://schemas.microsoft.com/office/drawing/2014/main" id="{C78C2366-A69C-441A-AD04-C86A4DD86915}"/>
                      </a:ext>
                    </a:extLst>
                  </p:cNvPr>
                  <p:cNvSpPr/>
                  <p:nvPr/>
                </p:nvSpPr>
                <p:spPr>
                  <a:xfrm>
                    <a:off x="3345657" y="4093368"/>
                    <a:ext cx="161925" cy="133350"/>
                  </a:xfrm>
                  <a:prstGeom prst="rect">
                    <a:avLst/>
                  </a:prstGeom>
                  <a:solidFill>
                    <a:schemeClr val="tx1"/>
                  </a:solidFill>
                  <a:ln>
                    <a:solidFill>
                      <a:schemeClr val="tx1">
                        <a:lumMod val="50000"/>
                        <a:lumOff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623" name="Group 622">
                    <a:extLst>
                      <a:ext uri="{FF2B5EF4-FFF2-40B4-BE49-F238E27FC236}">
                        <a16:creationId xmlns:a16="http://schemas.microsoft.com/office/drawing/2014/main" id="{1FC563BB-BE31-49B1-A04C-DCB200DBFDC9}"/>
                      </a:ext>
                    </a:extLst>
                  </p:cNvPr>
                  <p:cNvGrpSpPr/>
                  <p:nvPr/>
                </p:nvGrpSpPr>
                <p:grpSpPr>
                  <a:xfrm>
                    <a:off x="3331367" y="3907630"/>
                    <a:ext cx="190500" cy="66675"/>
                    <a:chOff x="3452810" y="2045866"/>
                    <a:chExt cx="190500" cy="66675"/>
                  </a:xfrm>
                </p:grpSpPr>
                <p:sp>
                  <p:nvSpPr>
                    <p:cNvPr id="625" name="Rectangle 624">
                      <a:extLst>
                        <a:ext uri="{FF2B5EF4-FFF2-40B4-BE49-F238E27FC236}">
                          <a16:creationId xmlns:a16="http://schemas.microsoft.com/office/drawing/2014/main" id="{8804E897-F0F0-4006-B037-D96415595169}"/>
                        </a:ext>
                      </a:extLst>
                    </p:cNvPr>
                    <p:cNvSpPr/>
                    <p:nvPr/>
                  </p:nvSpPr>
                  <p:spPr>
                    <a:xfrm>
                      <a:off x="3567110" y="2045866"/>
                      <a:ext cx="76200" cy="66675"/>
                    </a:xfrm>
                    <a:prstGeom prst="rect">
                      <a:avLst/>
                    </a:prstGeom>
                    <a:solidFill>
                      <a:srgbClr val="FF000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6" name="Rectangle 625">
                      <a:extLst>
                        <a:ext uri="{FF2B5EF4-FFF2-40B4-BE49-F238E27FC236}">
                          <a16:creationId xmlns:a16="http://schemas.microsoft.com/office/drawing/2014/main" id="{B0076BB0-7399-4015-BDCD-88F5D552CBEB}"/>
                        </a:ext>
                      </a:extLst>
                    </p:cNvPr>
                    <p:cNvSpPr/>
                    <p:nvPr/>
                  </p:nvSpPr>
                  <p:spPr>
                    <a:xfrm>
                      <a:off x="3452810" y="2045866"/>
                      <a:ext cx="76200" cy="66675"/>
                    </a:xfrm>
                    <a:prstGeom prst="rect">
                      <a:avLst/>
                    </a:prstGeom>
                    <a:solidFill>
                      <a:srgbClr val="00B050"/>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624" name="Oval 623">
                    <a:extLst>
                      <a:ext uri="{FF2B5EF4-FFF2-40B4-BE49-F238E27FC236}">
                        <a16:creationId xmlns:a16="http://schemas.microsoft.com/office/drawing/2014/main" id="{50A9ABCD-B0E6-46EA-84CF-18FF4483FE3D}"/>
                      </a:ext>
                    </a:extLst>
                  </p:cNvPr>
                  <p:cNvSpPr/>
                  <p:nvPr/>
                </p:nvSpPr>
                <p:spPr>
                  <a:xfrm>
                    <a:off x="2850352" y="3907630"/>
                    <a:ext cx="371475" cy="342900"/>
                  </a:xfrm>
                  <a:prstGeom prst="ellipse">
                    <a:avLst/>
                  </a:prstGeom>
                  <a:pattFill prst="pct80">
                    <a:fgClr>
                      <a:schemeClr val="tx1"/>
                    </a:fgClr>
                    <a:bgClr>
                      <a:schemeClr val="bg1"/>
                    </a:bgClr>
                  </a:pattFill>
                  <a:ln>
                    <a:solidFill>
                      <a:schemeClr val="tx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grpSp>
        <p:sp>
          <p:nvSpPr>
            <p:cNvPr id="672" name="TextBox 671"/>
            <p:cNvSpPr txBox="1"/>
            <p:nvPr/>
          </p:nvSpPr>
          <p:spPr>
            <a:xfrm>
              <a:off x="5800150" y="4549686"/>
              <a:ext cx="564578" cy="369332"/>
            </a:xfrm>
            <a:prstGeom prst="rect">
              <a:avLst/>
            </a:prstGeom>
            <a:noFill/>
          </p:spPr>
          <p:txBody>
            <a:bodyPr wrap="none" rtlCol="0">
              <a:spAutoFit/>
            </a:bodyPr>
            <a:lstStyle/>
            <a:p>
              <a:r>
                <a:rPr lang="en-US" dirty="0" smtClean="0">
                  <a:solidFill>
                    <a:srgbClr val="000E2F"/>
                  </a:solidFill>
                </a:rPr>
                <a:t>NTP</a:t>
              </a:r>
              <a:endParaRPr lang="en-US" dirty="0">
                <a:solidFill>
                  <a:srgbClr val="000E2F"/>
                </a:solidFill>
              </a:endParaRPr>
            </a:p>
          </p:txBody>
        </p:sp>
      </p:grpSp>
      <p:grpSp>
        <p:nvGrpSpPr>
          <p:cNvPr id="806" name="Group 805"/>
          <p:cNvGrpSpPr/>
          <p:nvPr/>
        </p:nvGrpSpPr>
        <p:grpSpPr>
          <a:xfrm>
            <a:off x="1850411" y="5327649"/>
            <a:ext cx="5443179" cy="914400"/>
            <a:chOff x="1962465" y="5467249"/>
            <a:chExt cx="5443179" cy="914400"/>
          </a:xfrm>
        </p:grpSpPr>
        <p:sp>
          <p:nvSpPr>
            <p:cNvPr id="747" name="TextBox 746"/>
            <p:cNvSpPr txBox="1"/>
            <p:nvPr/>
          </p:nvSpPr>
          <p:spPr>
            <a:xfrm>
              <a:off x="1962465" y="5746261"/>
              <a:ext cx="4519442" cy="523220"/>
            </a:xfrm>
            <a:prstGeom prst="rect">
              <a:avLst/>
            </a:prstGeom>
            <a:noFill/>
          </p:spPr>
          <p:txBody>
            <a:bodyPr wrap="none" rtlCol="0">
              <a:spAutoFit/>
            </a:bodyPr>
            <a:lstStyle/>
            <a:p>
              <a:r>
                <a:rPr lang="en-US" sz="2800" dirty="0" smtClean="0">
                  <a:solidFill>
                    <a:srgbClr val="FF0000"/>
                  </a:solidFill>
                </a:rPr>
                <a:t>This is a system focused view!</a:t>
              </a:r>
              <a:endParaRPr lang="en-US" sz="2800" dirty="0">
                <a:solidFill>
                  <a:srgbClr val="FF0000"/>
                </a:solidFill>
              </a:endParaRPr>
            </a:p>
          </p:txBody>
        </p:sp>
        <p:pic>
          <p:nvPicPr>
            <p:cNvPr id="805" name="Picture 80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91244" y="5467249"/>
              <a:ext cx="914400" cy="914400"/>
            </a:xfrm>
            <a:prstGeom prst="rect">
              <a:avLst/>
            </a:prstGeom>
          </p:spPr>
        </p:pic>
      </p:grpSp>
    </p:spTree>
    <p:extLst>
      <p:ext uri="{BB962C8B-B14F-4D97-AF65-F5344CB8AC3E}">
        <p14:creationId xmlns:p14="http://schemas.microsoft.com/office/powerpoint/2010/main" val="117924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75"/>
                                        </p:tgtEl>
                                        <p:attrNameLst>
                                          <p:attrName>style.visibility</p:attrName>
                                        </p:attrNameLst>
                                      </p:cBhvr>
                                      <p:to>
                                        <p:strVal val="visible"/>
                                      </p:to>
                                    </p:set>
                                    <p:animEffect transition="in" filter="fade">
                                      <p:cBhvr>
                                        <p:cTn id="7" dur="500"/>
                                        <p:tgtEl>
                                          <p:spTgt spid="67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76"/>
                                        </p:tgtEl>
                                        <p:attrNameLst>
                                          <p:attrName>style.visibility</p:attrName>
                                        </p:attrNameLst>
                                      </p:cBhvr>
                                      <p:to>
                                        <p:strVal val="visible"/>
                                      </p:to>
                                    </p:set>
                                    <p:animEffect transition="in" filter="fade">
                                      <p:cBhvr>
                                        <p:cTn id="12" dur="500"/>
                                        <p:tgtEl>
                                          <p:spTgt spid="67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77"/>
                                        </p:tgtEl>
                                        <p:attrNameLst>
                                          <p:attrName>style.visibility</p:attrName>
                                        </p:attrNameLst>
                                      </p:cBhvr>
                                      <p:to>
                                        <p:strVal val="visible"/>
                                      </p:to>
                                    </p:set>
                                    <p:animEffect transition="in" filter="fade">
                                      <p:cBhvr>
                                        <p:cTn id="17" dur="500"/>
                                        <p:tgtEl>
                                          <p:spTgt spid="67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78"/>
                                        </p:tgtEl>
                                        <p:attrNameLst>
                                          <p:attrName>style.visibility</p:attrName>
                                        </p:attrNameLst>
                                      </p:cBhvr>
                                      <p:to>
                                        <p:strVal val="visible"/>
                                      </p:to>
                                    </p:set>
                                    <p:animEffect transition="in" filter="fade">
                                      <p:cBhvr>
                                        <p:cTn id="22" dur="500"/>
                                        <p:tgtEl>
                                          <p:spTgt spid="67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79"/>
                                        </p:tgtEl>
                                        <p:attrNameLst>
                                          <p:attrName>style.visibility</p:attrName>
                                        </p:attrNameLst>
                                      </p:cBhvr>
                                      <p:to>
                                        <p:strVal val="visible"/>
                                      </p:to>
                                    </p:set>
                                    <p:animEffect transition="in" filter="fade">
                                      <p:cBhvr>
                                        <p:cTn id="27" dur="500"/>
                                        <p:tgtEl>
                                          <p:spTgt spid="67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680"/>
                                        </p:tgtEl>
                                        <p:attrNameLst>
                                          <p:attrName>style.visibility</p:attrName>
                                        </p:attrNameLst>
                                      </p:cBhvr>
                                      <p:to>
                                        <p:strVal val="visible"/>
                                      </p:to>
                                    </p:set>
                                    <p:animEffect transition="in" filter="fade">
                                      <p:cBhvr>
                                        <p:cTn id="32" dur="500"/>
                                        <p:tgtEl>
                                          <p:spTgt spid="680"/>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681"/>
                                        </p:tgtEl>
                                        <p:attrNameLst>
                                          <p:attrName>style.visibility</p:attrName>
                                        </p:attrNameLst>
                                      </p:cBhvr>
                                      <p:to>
                                        <p:strVal val="visible"/>
                                      </p:to>
                                    </p:set>
                                    <p:animEffect transition="in" filter="fade">
                                      <p:cBhvr>
                                        <p:cTn id="37" dur="500"/>
                                        <p:tgtEl>
                                          <p:spTgt spid="681"/>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682"/>
                                        </p:tgtEl>
                                        <p:attrNameLst>
                                          <p:attrName>style.visibility</p:attrName>
                                        </p:attrNameLst>
                                      </p:cBhvr>
                                      <p:to>
                                        <p:strVal val="visible"/>
                                      </p:to>
                                    </p:set>
                                    <p:animEffect transition="in" filter="fade">
                                      <p:cBhvr>
                                        <p:cTn id="42" dur="500"/>
                                        <p:tgtEl>
                                          <p:spTgt spid="682"/>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683"/>
                                        </p:tgtEl>
                                        <p:attrNameLst>
                                          <p:attrName>style.visibility</p:attrName>
                                        </p:attrNameLst>
                                      </p:cBhvr>
                                      <p:to>
                                        <p:strVal val="visible"/>
                                      </p:to>
                                    </p:set>
                                    <p:animEffect transition="in" filter="fade">
                                      <p:cBhvr>
                                        <p:cTn id="47" dur="500"/>
                                        <p:tgtEl>
                                          <p:spTgt spid="683"/>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684"/>
                                        </p:tgtEl>
                                        <p:attrNameLst>
                                          <p:attrName>style.visibility</p:attrName>
                                        </p:attrNameLst>
                                      </p:cBhvr>
                                      <p:to>
                                        <p:strVal val="visible"/>
                                      </p:to>
                                    </p:set>
                                    <p:animEffect transition="in" filter="fade">
                                      <p:cBhvr>
                                        <p:cTn id="52" dur="500"/>
                                        <p:tgtEl>
                                          <p:spTgt spid="684"/>
                                        </p:tgtEl>
                                      </p:cBhvr>
                                    </p:animEffect>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nodeType="clickEffect">
                                  <p:stCondLst>
                                    <p:cond delay="0"/>
                                  </p:stCondLst>
                                  <p:childTnLst>
                                    <p:set>
                                      <p:cBhvr>
                                        <p:cTn id="56" dur="1" fill="hold">
                                          <p:stCondLst>
                                            <p:cond delay="0"/>
                                          </p:stCondLst>
                                        </p:cTn>
                                        <p:tgtEl>
                                          <p:spTgt spid="806"/>
                                        </p:tgtEl>
                                        <p:attrNameLst>
                                          <p:attrName>style.visibility</p:attrName>
                                        </p:attrNameLst>
                                      </p:cBhvr>
                                      <p:to>
                                        <p:strVal val="visible"/>
                                      </p:to>
                                    </p:set>
                                    <p:animEffect transition="in" filter="fade">
                                      <p:cBhvr>
                                        <p:cTn id="57" dur="1000"/>
                                        <p:tgtEl>
                                          <p:spTgt spid="806"/>
                                        </p:tgtEl>
                                      </p:cBhvr>
                                    </p:animEffect>
                                    <p:anim calcmode="lin" valueType="num">
                                      <p:cBhvr>
                                        <p:cTn id="58" dur="1000" fill="hold"/>
                                        <p:tgtEl>
                                          <p:spTgt spid="806"/>
                                        </p:tgtEl>
                                        <p:attrNameLst>
                                          <p:attrName>ppt_x</p:attrName>
                                        </p:attrNameLst>
                                      </p:cBhvr>
                                      <p:tavLst>
                                        <p:tav tm="0">
                                          <p:val>
                                            <p:strVal val="#ppt_x"/>
                                          </p:val>
                                        </p:tav>
                                        <p:tav tm="100000">
                                          <p:val>
                                            <p:strVal val="#ppt_x"/>
                                          </p:val>
                                        </p:tav>
                                      </p:tavLst>
                                    </p:anim>
                                    <p:anim calcmode="lin" valueType="num">
                                      <p:cBhvr>
                                        <p:cTn id="59" dur="1000" fill="hold"/>
                                        <p:tgtEl>
                                          <p:spTgt spid="80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ECB2837-847A-4663-91E6-7C66AF67BCF4}"/>
              </a:ext>
            </a:extLst>
          </p:cNvPr>
          <p:cNvSpPr>
            <a:spLocks noGrp="1"/>
          </p:cNvSpPr>
          <p:nvPr>
            <p:ph idx="1"/>
          </p:nvPr>
        </p:nvSpPr>
        <p:spPr>
          <a:xfrm>
            <a:off x="457200" y="1380070"/>
            <a:ext cx="8229600" cy="2605598"/>
          </a:xfrm>
        </p:spPr>
        <p:txBody>
          <a:bodyPr/>
          <a:lstStyle/>
          <a:p>
            <a:r>
              <a:rPr lang="en-US" dirty="0" smtClean="0"/>
              <a:t>Proprietor</a:t>
            </a:r>
            <a:endParaRPr lang="en-US" sz="1400" dirty="0" smtClean="0"/>
          </a:p>
          <a:p>
            <a:r>
              <a:rPr lang="en-US" dirty="0" smtClean="0"/>
              <a:t>Steward</a:t>
            </a:r>
          </a:p>
          <a:p>
            <a:r>
              <a:rPr lang="en-US" dirty="0" smtClean="0"/>
              <a:t>Custodian</a:t>
            </a:r>
          </a:p>
          <a:p>
            <a:r>
              <a:rPr lang="en-US" dirty="0" smtClean="0"/>
              <a:t>Consumer</a:t>
            </a:r>
            <a:endParaRPr lang="en-US" dirty="0"/>
          </a:p>
        </p:txBody>
      </p:sp>
      <p:sp>
        <p:nvSpPr>
          <p:cNvPr id="3" name="Title 2">
            <a:extLst>
              <a:ext uri="{FF2B5EF4-FFF2-40B4-BE49-F238E27FC236}">
                <a16:creationId xmlns:a16="http://schemas.microsoft.com/office/drawing/2014/main" id="{FCD60E78-E1CE-4146-BEF0-8BDC222DA34B}"/>
              </a:ext>
            </a:extLst>
          </p:cNvPr>
          <p:cNvSpPr>
            <a:spLocks noGrp="1"/>
          </p:cNvSpPr>
          <p:nvPr>
            <p:ph type="title"/>
          </p:nvPr>
        </p:nvSpPr>
        <p:spPr/>
        <p:txBody>
          <a:bodyPr/>
          <a:lstStyle/>
          <a:p>
            <a:r>
              <a:rPr lang="en-US" dirty="0" smtClean="0"/>
              <a:t>Roles</a:t>
            </a:r>
            <a:endParaRPr lang="en-US" dirty="0"/>
          </a:p>
        </p:txBody>
      </p:sp>
      <p:grpSp>
        <p:nvGrpSpPr>
          <p:cNvPr id="8" name="Group 7"/>
          <p:cNvGrpSpPr/>
          <p:nvPr/>
        </p:nvGrpSpPr>
        <p:grpSpPr>
          <a:xfrm>
            <a:off x="1813208" y="5293623"/>
            <a:ext cx="5517584" cy="914400"/>
            <a:chOff x="1962465" y="5530949"/>
            <a:chExt cx="5517584" cy="914400"/>
          </a:xfrm>
        </p:grpSpPr>
        <p:sp>
          <p:nvSpPr>
            <p:cNvPr id="5" name="TextBox 4"/>
            <p:cNvSpPr txBox="1"/>
            <p:nvPr/>
          </p:nvSpPr>
          <p:spPr>
            <a:xfrm>
              <a:off x="1962465" y="5746261"/>
              <a:ext cx="4513095" cy="523220"/>
            </a:xfrm>
            <a:prstGeom prst="rect">
              <a:avLst/>
            </a:prstGeom>
            <a:noFill/>
          </p:spPr>
          <p:txBody>
            <a:bodyPr wrap="none" rtlCol="0">
              <a:spAutoFit/>
            </a:bodyPr>
            <a:lstStyle/>
            <a:p>
              <a:r>
                <a:rPr lang="en-US" sz="2800" dirty="0" smtClean="0">
                  <a:solidFill>
                    <a:srgbClr val="FF0000"/>
                  </a:solidFill>
                </a:rPr>
                <a:t>This is a people focused view!</a:t>
              </a:r>
              <a:endParaRPr lang="en-US" sz="2800" dirty="0">
                <a:solidFill>
                  <a:srgbClr val="FF0000"/>
                </a:solidFill>
              </a:endParaRPr>
            </a:p>
          </p:txBody>
        </p:sp>
        <p:sp>
          <p:nvSpPr>
            <p:cNvPr id="7" name="Rectangle 6">
              <a:extLst>
                <a:ext uri="{FF2B5EF4-FFF2-40B4-BE49-F238E27FC236}">
                  <a16:creationId xmlns:a16="http://schemas.microsoft.com/office/drawing/2014/main" id="{BDFB1DF5-7C82-439F-AD32-AF739B9AEDED}"/>
                </a:ext>
              </a:extLst>
            </p:cNvPr>
            <p:cNvSpPr>
              <a:spLocks noChangeAspect="1"/>
            </p:cNvSpPr>
            <p:nvPr/>
          </p:nvSpPr>
          <p:spPr>
            <a:xfrm>
              <a:off x="6475560" y="5530949"/>
              <a:ext cx="1004489" cy="914400"/>
            </a:xfrm>
            <a:prstGeom prst="rect">
              <a:avLst/>
            </a:prstGeom>
            <a:blipFill dpi="0" rotWithShape="1">
              <a:blip r:embed="rId2"/>
              <a:srcRect/>
              <a:stretch>
                <a:fillRect/>
              </a:stretch>
            </a:bli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173681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ECB2837-847A-4663-91E6-7C66AF67BCF4}"/>
              </a:ext>
            </a:extLst>
          </p:cNvPr>
          <p:cNvSpPr>
            <a:spLocks noGrp="1"/>
          </p:cNvSpPr>
          <p:nvPr>
            <p:ph idx="1"/>
          </p:nvPr>
        </p:nvSpPr>
        <p:spPr/>
        <p:txBody>
          <a:bodyPr/>
          <a:lstStyle/>
          <a:p>
            <a:r>
              <a:rPr lang="en-US" dirty="0" smtClean="0"/>
              <a:t>Proprietor</a:t>
            </a:r>
            <a:endParaRPr lang="en-US" dirty="0" smtClean="0"/>
          </a:p>
          <a:p>
            <a:pPr marL="0" indent="0">
              <a:buNone/>
            </a:pPr>
            <a:endParaRPr lang="en-US" sz="1400" dirty="0" smtClean="0"/>
          </a:p>
          <a:p>
            <a:pPr marL="400050" lvl="1" indent="0">
              <a:buNone/>
            </a:pPr>
            <a:r>
              <a:rPr lang="en-US" dirty="0" smtClean="0">
                <a:solidFill>
                  <a:srgbClr val="000E2F"/>
                </a:solidFill>
              </a:rPr>
              <a:t>Owner </a:t>
            </a:r>
            <a:r>
              <a:rPr lang="en-US" dirty="0" smtClean="0">
                <a:solidFill>
                  <a:srgbClr val="000E2F"/>
                </a:solidFill>
              </a:rPr>
              <a:t>of the data.  Is formally responsible for the data and all procedures and processes pertaining to its management and use at an institutional level.</a:t>
            </a:r>
            <a:endParaRPr lang="en-US" dirty="0">
              <a:solidFill>
                <a:srgbClr val="000E2F"/>
              </a:solidFill>
            </a:endParaRPr>
          </a:p>
          <a:p>
            <a:pPr marL="0" indent="0">
              <a:buNone/>
            </a:pPr>
            <a:endParaRPr lang="en-US" sz="1400" dirty="0" smtClean="0"/>
          </a:p>
          <a:p>
            <a:r>
              <a:rPr lang="en-US" dirty="0" smtClean="0"/>
              <a:t>Steward</a:t>
            </a:r>
          </a:p>
          <a:p>
            <a:r>
              <a:rPr lang="en-US" dirty="0" smtClean="0"/>
              <a:t>Custodian</a:t>
            </a:r>
          </a:p>
          <a:p>
            <a:r>
              <a:rPr lang="en-US" dirty="0" smtClean="0"/>
              <a:t>Consumer</a:t>
            </a:r>
            <a:endParaRPr lang="en-US" dirty="0"/>
          </a:p>
        </p:txBody>
      </p:sp>
      <p:sp>
        <p:nvSpPr>
          <p:cNvPr id="3" name="Title 2">
            <a:extLst>
              <a:ext uri="{FF2B5EF4-FFF2-40B4-BE49-F238E27FC236}">
                <a16:creationId xmlns:a16="http://schemas.microsoft.com/office/drawing/2014/main" id="{FCD60E78-E1CE-4146-BEF0-8BDC222DA34B}"/>
              </a:ext>
            </a:extLst>
          </p:cNvPr>
          <p:cNvSpPr>
            <a:spLocks noGrp="1"/>
          </p:cNvSpPr>
          <p:nvPr>
            <p:ph type="title"/>
          </p:nvPr>
        </p:nvSpPr>
        <p:spPr/>
        <p:txBody>
          <a:bodyPr/>
          <a:lstStyle/>
          <a:p>
            <a:r>
              <a:rPr lang="en-US" dirty="0" smtClean="0"/>
              <a:t>Proprietor</a:t>
            </a:r>
            <a:endParaRPr lang="en-US" dirty="0"/>
          </a:p>
        </p:txBody>
      </p:sp>
      <p:grpSp>
        <p:nvGrpSpPr>
          <p:cNvPr id="14" name="Group 13"/>
          <p:cNvGrpSpPr/>
          <p:nvPr/>
        </p:nvGrpSpPr>
        <p:grpSpPr>
          <a:xfrm>
            <a:off x="7203642" y="5632163"/>
            <a:ext cx="1781388" cy="914400"/>
            <a:chOff x="5004894" y="4996969"/>
            <a:chExt cx="1781388" cy="914400"/>
          </a:xfrm>
        </p:grpSpPr>
        <p:sp>
          <p:nvSpPr>
            <p:cNvPr id="15" name="Rectangle 14">
              <a:extLst>
                <a:ext uri="{FF2B5EF4-FFF2-40B4-BE49-F238E27FC236}">
                  <a16:creationId xmlns:a16="http://schemas.microsoft.com/office/drawing/2014/main" id="{BDFB1DF5-7C82-439F-AD32-AF739B9AEDED}"/>
                </a:ext>
              </a:extLst>
            </p:cNvPr>
            <p:cNvSpPr>
              <a:spLocks noChangeAspect="1"/>
            </p:cNvSpPr>
            <p:nvPr/>
          </p:nvSpPr>
          <p:spPr>
            <a:xfrm>
              <a:off x="5781793" y="4996969"/>
              <a:ext cx="1004489" cy="914400"/>
            </a:xfrm>
            <a:prstGeom prst="rect">
              <a:avLst/>
            </a:prstGeom>
            <a:blipFill dpi="0" rotWithShape="1">
              <a:blip r:embed="rId2"/>
              <a:srcRect/>
              <a:stretch>
                <a:fillRect/>
              </a:stretch>
            </a:bli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TextBox 15"/>
            <p:cNvSpPr txBox="1"/>
            <p:nvPr/>
          </p:nvSpPr>
          <p:spPr>
            <a:xfrm>
              <a:off x="5004894" y="5454169"/>
              <a:ext cx="826060" cy="369332"/>
            </a:xfrm>
            <a:prstGeom prst="rect">
              <a:avLst/>
            </a:prstGeom>
            <a:noFill/>
          </p:spPr>
          <p:txBody>
            <a:bodyPr wrap="none" rtlCol="0">
              <a:spAutoFit/>
            </a:bodyPr>
            <a:lstStyle/>
            <a:p>
              <a:r>
                <a:rPr lang="en-US" dirty="0" smtClean="0">
                  <a:solidFill>
                    <a:srgbClr val="000E2F"/>
                  </a:solidFill>
                </a:rPr>
                <a:t>People</a:t>
              </a:r>
              <a:endParaRPr lang="en-US" dirty="0">
                <a:solidFill>
                  <a:srgbClr val="000E2F"/>
                </a:solidFill>
              </a:endParaRPr>
            </a:p>
          </p:txBody>
        </p:sp>
      </p:grpSp>
    </p:spTree>
    <p:extLst>
      <p:ext uri="{BB962C8B-B14F-4D97-AF65-F5344CB8AC3E}">
        <p14:creationId xmlns:p14="http://schemas.microsoft.com/office/powerpoint/2010/main" val="17739436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ECB2837-847A-4663-91E6-7C66AF67BCF4}"/>
              </a:ext>
            </a:extLst>
          </p:cNvPr>
          <p:cNvSpPr>
            <a:spLocks noGrp="1"/>
          </p:cNvSpPr>
          <p:nvPr>
            <p:ph idx="1"/>
          </p:nvPr>
        </p:nvSpPr>
        <p:spPr/>
        <p:txBody>
          <a:bodyPr/>
          <a:lstStyle/>
          <a:p>
            <a:r>
              <a:rPr lang="en-US" dirty="0" smtClean="0"/>
              <a:t>Proprietor</a:t>
            </a:r>
            <a:endParaRPr lang="en-US" dirty="0" smtClean="0"/>
          </a:p>
          <a:p>
            <a:r>
              <a:rPr lang="en-US" dirty="0" smtClean="0"/>
              <a:t>Steward</a:t>
            </a:r>
          </a:p>
          <a:p>
            <a:pPr marL="0" indent="0">
              <a:buNone/>
            </a:pPr>
            <a:endParaRPr lang="en-US" sz="1400" dirty="0" smtClean="0"/>
          </a:p>
          <a:p>
            <a:pPr marL="400050" lvl="1" indent="0">
              <a:buNone/>
            </a:pPr>
            <a:r>
              <a:rPr lang="en-US" dirty="0" smtClean="0">
                <a:solidFill>
                  <a:srgbClr val="000E2F"/>
                </a:solidFill>
              </a:rPr>
              <a:t>Keeper of the data.  Is formally responsible for the meaning and validity of the data both by itself and in concert with other data at the institution.</a:t>
            </a:r>
            <a:endParaRPr lang="en-US" dirty="0">
              <a:solidFill>
                <a:srgbClr val="000E2F"/>
              </a:solidFill>
            </a:endParaRPr>
          </a:p>
          <a:p>
            <a:pPr marL="0" indent="0">
              <a:buNone/>
            </a:pPr>
            <a:endParaRPr lang="en-US" sz="1400" dirty="0" smtClean="0"/>
          </a:p>
          <a:p>
            <a:r>
              <a:rPr lang="en-US" dirty="0" smtClean="0"/>
              <a:t>Custodian</a:t>
            </a:r>
          </a:p>
          <a:p>
            <a:r>
              <a:rPr lang="en-US" dirty="0" smtClean="0"/>
              <a:t>Consumer</a:t>
            </a:r>
            <a:endParaRPr lang="en-US" dirty="0"/>
          </a:p>
        </p:txBody>
      </p:sp>
      <p:sp>
        <p:nvSpPr>
          <p:cNvPr id="3" name="Title 2">
            <a:extLst>
              <a:ext uri="{FF2B5EF4-FFF2-40B4-BE49-F238E27FC236}">
                <a16:creationId xmlns:a16="http://schemas.microsoft.com/office/drawing/2014/main" id="{FCD60E78-E1CE-4146-BEF0-8BDC222DA34B}"/>
              </a:ext>
            </a:extLst>
          </p:cNvPr>
          <p:cNvSpPr>
            <a:spLocks noGrp="1"/>
          </p:cNvSpPr>
          <p:nvPr>
            <p:ph type="title"/>
          </p:nvPr>
        </p:nvSpPr>
        <p:spPr/>
        <p:txBody>
          <a:bodyPr/>
          <a:lstStyle/>
          <a:p>
            <a:r>
              <a:rPr lang="en-US" dirty="0" smtClean="0"/>
              <a:t>Steward</a:t>
            </a:r>
            <a:endParaRPr lang="en-US" dirty="0"/>
          </a:p>
        </p:txBody>
      </p:sp>
      <p:grpSp>
        <p:nvGrpSpPr>
          <p:cNvPr id="14" name="Group 13"/>
          <p:cNvGrpSpPr/>
          <p:nvPr/>
        </p:nvGrpSpPr>
        <p:grpSpPr>
          <a:xfrm>
            <a:off x="7203642" y="5632163"/>
            <a:ext cx="1781388" cy="914400"/>
            <a:chOff x="5004894" y="4996969"/>
            <a:chExt cx="1781388" cy="914400"/>
          </a:xfrm>
        </p:grpSpPr>
        <p:sp>
          <p:nvSpPr>
            <p:cNvPr id="15" name="Rectangle 14">
              <a:extLst>
                <a:ext uri="{FF2B5EF4-FFF2-40B4-BE49-F238E27FC236}">
                  <a16:creationId xmlns:a16="http://schemas.microsoft.com/office/drawing/2014/main" id="{BDFB1DF5-7C82-439F-AD32-AF739B9AEDED}"/>
                </a:ext>
              </a:extLst>
            </p:cNvPr>
            <p:cNvSpPr>
              <a:spLocks noChangeAspect="1"/>
            </p:cNvSpPr>
            <p:nvPr/>
          </p:nvSpPr>
          <p:spPr>
            <a:xfrm>
              <a:off x="5781793" y="4996969"/>
              <a:ext cx="1004489" cy="914400"/>
            </a:xfrm>
            <a:prstGeom prst="rect">
              <a:avLst/>
            </a:prstGeom>
            <a:blipFill dpi="0" rotWithShape="1">
              <a:blip r:embed="rId2"/>
              <a:srcRect/>
              <a:stretch>
                <a:fillRect/>
              </a:stretch>
            </a:bli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TextBox 15"/>
            <p:cNvSpPr txBox="1"/>
            <p:nvPr/>
          </p:nvSpPr>
          <p:spPr>
            <a:xfrm>
              <a:off x="5004894" y="5454169"/>
              <a:ext cx="826060" cy="369332"/>
            </a:xfrm>
            <a:prstGeom prst="rect">
              <a:avLst/>
            </a:prstGeom>
            <a:noFill/>
          </p:spPr>
          <p:txBody>
            <a:bodyPr wrap="none" rtlCol="0">
              <a:spAutoFit/>
            </a:bodyPr>
            <a:lstStyle/>
            <a:p>
              <a:r>
                <a:rPr lang="en-US" dirty="0" smtClean="0">
                  <a:solidFill>
                    <a:srgbClr val="000E2F"/>
                  </a:solidFill>
                </a:rPr>
                <a:t>People</a:t>
              </a:r>
              <a:endParaRPr lang="en-US" dirty="0">
                <a:solidFill>
                  <a:srgbClr val="000E2F"/>
                </a:solidFill>
              </a:endParaRPr>
            </a:p>
          </p:txBody>
        </p:sp>
      </p:grpSp>
    </p:spTree>
    <p:extLst>
      <p:ext uri="{BB962C8B-B14F-4D97-AF65-F5344CB8AC3E}">
        <p14:creationId xmlns:p14="http://schemas.microsoft.com/office/powerpoint/2010/main" val="18513671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ECB2837-847A-4663-91E6-7C66AF67BCF4}"/>
              </a:ext>
            </a:extLst>
          </p:cNvPr>
          <p:cNvSpPr>
            <a:spLocks noGrp="1"/>
          </p:cNvSpPr>
          <p:nvPr>
            <p:ph idx="1"/>
          </p:nvPr>
        </p:nvSpPr>
        <p:spPr/>
        <p:txBody>
          <a:bodyPr/>
          <a:lstStyle/>
          <a:p>
            <a:r>
              <a:rPr lang="en-US" dirty="0" smtClean="0"/>
              <a:t>Proprietor</a:t>
            </a:r>
            <a:endParaRPr lang="en-US" dirty="0" smtClean="0"/>
          </a:p>
          <a:p>
            <a:r>
              <a:rPr lang="en-US" dirty="0" smtClean="0"/>
              <a:t>Steward</a:t>
            </a:r>
          </a:p>
          <a:p>
            <a:r>
              <a:rPr lang="en-US" dirty="0" smtClean="0"/>
              <a:t>Custodian</a:t>
            </a:r>
          </a:p>
          <a:p>
            <a:endParaRPr lang="en-US" sz="1400" dirty="0"/>
          </a:p>
          <a:p>
            <a:pPr marL="400050" lvl="1" indent="0">
              <a:buNone/>
            </a:pPr>
            <a:r>
              <a:rPr lang="en-US" dirty="0" smtClean="0">
                <a:solidFill>
                  <a:srgbClr val="000E2F"/>
                </a:solidFill>
              </a:rPr>
              <a:t>Holder of the data.  Is formally responsible for preservation and safekeeping of the both the data and its supporting infrastructure.</a:t>
            </a:r>
          </a:p>
          <a:p>
            <a:pPr marL="0" indent="0">
              <a:buNone/>
            </a:pPr>
            <a:endParaRPr lang="en-US" sz="1400" dirty="0" smtClean="0"/>
          </a:p>
          <a:p>
            <a:r>
              <a:rPr lang="en-US" dirty="0" smtClean="0"/>
              <a:t>Consumer</a:t>
            </a:r>
            <a:endParaRPr lang="en-US" dirty="0"/>
          </a:p>
        </p:txBody>
      </p:sp>
      <p:sp>
        <p:nvSpPr>
          <p:cNvPr id="3" name="Title 2">
            <a:extLst>
              <a:ext uri="{FF2B5EF4-FFF2-40B4-BE49-F238E27FC236}">
                <a16:creationId xmlns:a16="http://schemas.microsoft.com/office/drawing/2014/main" id="{FCD60E78-E1CE-4146-BEF0-8BDC222DA34B}"/>
              </a:ext>
            </a:extLst>
          </p:cNvPr>
          <p:cNvSpPr>
            <a:spLocks noGrp="1"/>
          </p:cNvSpPr>
          <p:nvPr>
            <p:ph type="title"/>
          </p:nvPr>
        </p:nvSpPr>
        <p:spPr/>
        <p:txBody>
          <a:bodyPr/>
          <a:lstStyle/>
          <a:p>
            <a:r>
              <a:rPr lang="en-US" dirty="0" smtClean="0"/>
              <a:t>Custodian</a:t>
            </a:r>
            <a:endParaRPr lang="en-US" dirty="0"/>
          </a:p>
        </p:txBody>
      </p:sp>
      <p:grpSp>
        <p:nvGrpSpPr>
          <p:cNvPr id="14" name="Group 13"/>
          <p:cNvGrpSpPr/>
          <p:nvPr/>
        </p:nvGrpSpPr>
        <p:grpSpPr>
          <a:xfrm>
            <a:off x="7203642" y="5632163"/>
            <a:ext cx="1781388" cy="914400"/>
            <a:chOff x="5004894" y="4996969"/>
            <a:chExt cx="1781388" cy="914400"/>
          </a:xfrm>
        </p:grpSpPr>
        <p:sp>
          <p:nvSpPr>
            <p:cNvPr id="15" name="Rectangle 14">
              <a:extLst>
                <a:ext uri="{FF2B5EF4-FFF2-40B4-BE49-F238E27FC236}">
                  <a16:creationId xmlns:a16="http://schemas.microsoft.com/office/drawing/2014/main" id="{BDFB1DF5-7C82-439F-AD32-AF739B9AEDED}"/>
                </a:ext>
              </a:extLst>
            </p:cNvPr>
            <p:cNvSpPr>
              <a:spLocks noChangeAspect="1"/>
            </p:cNvSpPr>
            <p:nvPr/>
          </p:nvSpPr>
          <p:spPr>
            <a:xfrm>
              <a:off x="5781793" y="4996969"/>
              <a:ext cx="1004489" cy="914400"/>
            </a:xfrm>
            <a:prstGeom prst="rect">
              <a:avLst/>
            </a:prstGeom>
            <a:blipFill dpi="0" rotWithShape="1">
              <a:blip r:embed="rId2"/>
              <a:srcRect/>
              <a:stretch>
                <a:fillRect/>
              </a:stretch>
            </a:bli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TextBox 15"/>
            <p:cNvSpPr txBox="1"/>
            <p:nvPr/>
          </p:nvSpPr>
          <p:spPr>
            <a:xfrm>
              <a:off x="5004894" y="5454169"/>
              <a:ext cx="826060" cy="369332"/>
            </a:xfrm>
            <a:prstGeom prst="rect">
              <a:avLst/>
            </a:prstGeom>
            <a:noFill/>
          </p:spPr>
          <p:txBody>
            <a:bodyPr wrap="none" rtlCol="0">
              <a:spAutoFit/>
            </a:bodyPr>
            <a:lstStyle/>
            <a:p>
              <a:r>
                <a:rPr lang="en-US" dirty="0" smtClean="0">
                  <a:solidFill>
                    <a:srgbClr val="000E2F"/>
                  </a:solidFill>
                </a:rPr>
                <a:t>People</a:t>
              </a:r>
              <a:endParaRPr lang="en-US" dirty="0">
                <a:solidFill>
                  <a:srgbClr val="000E2F"/>
                </a:solidFill>
              </a:endParaRPr>
            </a:p>
          </p:txBody>
        </p:sp>
      </p:grpSp>
    </p:spTree>
    <p:extLst>
      <p:ext uri="{BB962C8B-B14F-4D97-AF65-F5344CB8AC3E}">
        <p14:creationId xmlns:p14="http://schemas.microsoft.com/office/powerpoint/2010/main" val="13936305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ECB2837-847A-4663-91E6-7C66AF67BCF4}"/>
              </a:ext>
            </a:extLst>
          </p:cNvPr>
          <p:cNvSpPr>
            <a:spLocks noGrp="1"/>
          </p:cNvSpPr>
          <p:nvPr>
            <p:ph idx="1"/>
          </p:nvPr>
        </p:nvSpPr>
        <p:spPr/>
        <p:txBody>
          <a:bodyPr/>
          <a:lstStyle/>
          <a:p>
            <a:r>
              <a:rPr lang="en-US" dirty="0" smtClean="0"/>
              <a:t>Proprietor</a:t>
            </a:r>
            <a:endParaRPr lang="en-US" dirty="0" smtClean="0"/>
          </a:p>
          <a:p>
            <a:r>
              <a:rPr lang="en-US" dirty="0" smtClean="0"/>
              <a:t>Steward</a:t>
            </a:r>
          </a:p>
          <a:p>
            <a:r>
              <a:rPr lang="en-US" dirty="0" smtClean="0"/>
              <a:t>Custodian</a:t>
            </a:r>
          </a:p>
          <a:p>
            <a:r>
              <a:rPr lang="en-US" dirty="0" smtClean="0"/>
              <a:t>Consumer</a:t>
            </a:r>
          </a:p>
          <a:p>
            <a:pPr marL="400050" lvl="1" indent="0">
              <a:buNone/>
            </a:pPr>
            <a:endParaRPr lang="en-US" sz="1400" dirty="0" smtClean="0"/>
          </a:p>
          <a:p>
            <a:pPr marL="400050" lvl="1" indent="0">
              <a:buNone/>
            </a:pPr>
            <a:r>
              <a:rPr lang="en-US" dirty="0" smtClean="0">
                <a:solidFill>
                  <a:srgbClr val="000E2F"/>
                </a:solidFill>
              </a:rPr>
              <a:t>User of the data.  Is formally responsible to work with and safeguard their individual access to and use of institutional data in compliance with university policy and practice.</a:t>
            </a:r>
            <a:endParaRPr lang="en-US" dirty="0">
              <a:solidFill>
                <a:srgbClr val="000E2F"/>
              </a:solidFill>
            </a:endParaRPr>
          </a:p>
        </p:txBody>
      </p:sp>
      <p:sp>
        <p:nvSpPr>
          <p:cNvPr id="3" name="Title 2">
            <a:extLst>
              <a:ext uri="{FF2B5EF4-FFF2-40B4-BE49-F238E27FC236}">
                <a16:creationId xmlns:a16="http://schemas.microsoft.com/office/drawing/2014/main" id="{FCD60E78-E1CE-4146-BEF0-8BDC222DA34B}"/>
              </a:ext>
            </a:extLst>
          </p:cNvPr>
          <p:cNvSpPr>
            <a:spLocks noGrp="1"/>
          </p:cNvSpPr>
          <p:nvPr>
            <p:ph type="title"/>
          </p:nvPr>
        </p:nvSpPr>
        <p:spPr/>
        <p:txBody>
          <a:bodyPr/>
          <a:lstStyle/>
          <a:p>
            <a:r>
              <a:rPr lang="en-US" dirty="0" smtClean="0"/>
              <a:t>Consumer</a:t>
            </a:r>
            <a:endParaRPr lang="en-US" dirty="0"/>
          </a:p>
        </p:txBody>
      </p:sp>
      <p:grpSp>
        <p:nvGrpSpPr>
          <p:cNvPr id="15" name="Group 14"/>
          <p:cNvGrpSpPr/>
          <p:nvPr/>
        </p:nvGrpSpPr>
        <p:grpSpPr>
          <a:xfrm>
            <a:off x="7203642" y="5632163"/>
            <a:ext cx="1781388" cy="914400"/>
            <a:chOff x="5004894" y="4996969"/>
            <a:chExt cx="1781388" cy="914400"/>
          </a:xfrm>
        </p:grpSpPr>
        <p:sp>
          <p:nvSpPr>
            <p:cNvPr id="16" name="Rectangle 15">
              <a:extLst>
                <a:ext uri="{FF2B5EF4-FFF2-40B4-BE49-F238E27FC236}">
                  <a16:creationId xmlns:a16="http://schemas.microsoft.com/office/drawing/2014/main" id="{BDFB1DF5-7C82-439F-AD32-AF739B9AEDED}"/>
                </a:ext>
              </a:extLst>
            </p:cNvPr>
            <p:cNvSpPr>
              <a:spLocks noChangeAspect="1"/>
            </p:cNvSpPr>
            <p:nvPr/>
          </p:nvSpPr>
          <p:spPr>
            <a:xfrm>
              <a:off x="5781793" y="4996969"/>
              <a:ext cx="1004489" cy="914400"/>
            </a:xfrm>
            <a:prstGeom prst="rect">
              <a:avLst/>
            </a:prstGeom>
            <a:blipFill dpi="0" rotWithShape="1">
              <a:blip r:embed="rId2"/>
              <a:srcRect/>
              <a:stretch>
                <a:fillRect/>
              </a:stretch>
            </a:bli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TextBox 16"/>
            <p:cNvSpPr txBox="1"/>
            <p:nvPr/>
          </p:nvSpPr>
          <p:spPr>
            <a:xfrm>
              <a:off x="5004894" y="5454169"/>
              <a:ext cx="826060" cy="369332"/>
            </a:xfrm>
            <a:prstGeom prst="rect">
              <a:avLst/>
            </a:prstGeom>
            <a:noFill/>
          </p:spPr>
          <p:txBody>
            <a:bodyPr wrap="none" rtlCol="0">
              <a:spAutoFit/>
            </a:bodyPr>
            <a:lstStyle/>
            <a:p>
              <a:r>
                <a:rPr lang="en-US" dirty="0" smtClean="0">
                  <a:solidFill>
                    <a:srgbClr val="000E2F"/>
                  </a:solidFill>
                </a:rPr>
                <a:t>People</a:t>
              </a:r>
              <a:endParaRPr lang="en-US" dirty="0">
                <a:solidFill>
                  <a:srgbClr val="000E2F"/>
                </a:solidFill>
              </a:endParaRPr>
            </a:p>
          </p:txBody>
        </p:sp>
      </p:grpSp>
    </p:spTree>
    <p:extLst>
      <p:ext uri="{BB962C8B-B14F-4D97-AF65-F5344CB8AC3E}">
        <p14:creationId xmlns:p14="http://schemas.microsoft.com/office/powerpoint/2010/main" val="1780275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FBCA08A-DD74-47B8-AE90-4F51956AAF26}"/>
              </a:ext>
            </a:extLst>
          </p:cNvPr>
          <p:cNvSpPr>
            <a:spLocks noGrp="1"/>
          </p:cNvSpPr>
          <p:nvPr>
            <p:ph idx="1"/>
          </p:nvPr>
        </p:nvSpPr>
        <p:spPr>
          <a:xfrm>
            <a:off x="4162905" y="1920305"/>
            <a:ext cx="4419060" cy="2522155"/>
          </a:xfrm>
        </p:spPr>
        <p:txBody>
          <a:bodyPr/>
          <a:lstStyle/>
          <a:p>
            <a:r>
              <a:rPr lang="en-US" dirty="0"/>
              <a:t>Transactional system</a:t>
            </a:r>
          </a:p>
          <a:p>
            <a:r>
              <a:rPr lang="en-US" dirty="0" smtClean="0"/>
              <a:t>Internal </a:t>
            </a:r>
            <a:r>
              <a:rPr lang="en-US" dirty="0"/>
              <a:t>Data</a:t>
            </a:r>
          </a:p>
          <a:p>
            <a:r>
              <a:rPr lang="en-US" dirty="0" smtClean="0"/>
              <a:t>Intra-system activity</a:t>
            </a:r>
          </a:p>
          <a:p>
            <a:r>
              <a:rPr lang="en-US" dirty="0" smtClean="0"/>
              <a:t>Operation</a:t>
            </a:r>
            <a:endParaRPr lang="en-US" dirty="0"/>
          </a:p>
          <a:p>
            <a:endParaRPr lang="en-US" dirty="0"/>
          </a:p>
        </p:txBody>
      </p:sp>
      <p:sp>
        <p:nvSpPr>
          <p:cNvPr id="3" name="Title 2">
            <a:extLst>
              <a:ext uri="{FF2B5EF4-FFF2-40B4-BE49-F238E27FC236}">
                <a16:creationId xmlns:a16="http://schemas.microsoft.com/office/drawing/2014/main" id="{7E6297C3-0273-460E-91BB-4FC36C0E2900}"/>
              </a:ext>
            </a:extLst>
          </p:cNvPr>
          <p:cNvSpPr>
            <a:spLocks noGrp="1"/>
          </p:cNvSpPr>
          <p:nvPr>
            <p:ph type="title"/>
          </p:nvPr>
        </p:nvSpPr>
        <p:spPr/>
        <p:txBody>
          <a:bodyPr/>
          <a:lstStyle/>
          <a:p>
            <a:r>
              <a:rPr lang="en-US" dirty="0" smtClean="0"/>
              <a:t>Data</a:t>
            </a:r>
            <a:endParaRPr lang="en-US" dirty="0"/>
          </a:p>
        </p:txBody>
      </p:sp>
      <p:sp>
        <p:nvSpPr>
          <p:cNvPr id="45" name="Rectangle: Rounded Corners 44">
            <a:extLst>
              <a:ext uri="{FF2B5EF4-FFF2-40B4-BE49-F238E27FC236}">
                <a16:creationId xmlns:a16="http://schemas.microsoft.com/office/drawing/2014/main" id="{DA18D817-481B-473F-8127-40E5A8994838}"/>
              </a:ext>
            </a:extLst>
          </p:cNvPr>
          <p:cNvSpPr/>
          <p:nvPr/>
        </p:nvSpPr>
        <p:spPr>
          <a:xfrm>
            <a:off x="982264" y="2771856"/>
            <a:ext cx="1974591" cy="616248"/>
          </a:xfrm>
          <a:prstGeom prst="round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6" name="Group 45">
            <a:extLst>
              <a:ext uri="{FF2B5EF4-FFF2-40B4-BE49-F238E27FC236}">
                <a16:creationId xmlns:a16="http://schemas.microsoft.com/office/drawing/2014/main" id="{08D79142-5967-4799-852D-D6579CF1607F}"/>
              </a:ext>
            </a:extLst>
          </p:cNvPr>
          <p:cNvGrpSpPr/>
          <p:nvPr/>
        </p:nvGrpSpPr>
        <p:grpSpPr>
          <a:xfrm>
            <a:off x="1202045" y="2888930"/>
            <a:ext cx="1189935" cy="382101"/>
            <a:chOff x="3560140" y="3425126"/>
            <a:chExt cx="1189935" cy="382101"/>
          </a:xfrm>
        </p:grpSpPr>
        <p:grpSp>
          <p:nvGrpSpPr>
            <p:cNvPr id="48" name="Group 47">
              <a:extLst>
                <a:ext uri="{FF2B5EF4-FFF2-40B4-BE49-F238E27FC236}">
                  <a16:creationId xmlns:a16="http://schemas.microsoft.com/office/drawing/2014/main" id="{3BE7AED2-01F3-4C51-8263-9748B73E6CA6}"/>
                </a:ext>
              </a:extLst>
            </p:cNvPr>
            <p:cNvGrpSpPr/>
            <p:nvPr/>
          </p:nvGrpSpPr>
          <p:grpSpPr>
            <a:xfrm>
              <a:off x="3560140" y="3425126"/>
              <a:ext cx="325300" cy="382101"/>
              <a:chOff x="3522345" y="1986915"/>
              <a:chExt cx="325300" cy="382101"/>
            </a:xfrm>
          </p:grpSpPr>
          <p:sp>
            <p:nvSpPr>
              <p:cNvPr id="57" name="Rectangle 56">
                <a:extLst>
                  <a:ext uri="{FF2B5EF4-FFF2-40B4-BE49-F238E27FC236}">
                    <a16:creationId xmlns:a16="http://schemas.microsoft.com/office/drawing/2014/main" id="{D48756F6-0BB6-4A2A-AA5C-4440926FC986}"/>
                  </a:ext>
                </a:extLst>
              </p:cNvPr>
              <p:cNvSpPr/>
              <p:nvPr/>
            </p:nvSpPr>
            <p:spPr>
              <a:xfrm>
                <a:off x="3522345" y="1986915"/>
                <a:ext cx="166274" cy="217933"/>
              </a:xfrm>
              <a:prstGeom prst="rect">
                <a:avLst/>
              </a:prstGeom>
              <a:blipFill>
                <a:blip r:embed="rId2"/>
                <a:stretch>
                  <a:fillRect/>
                </a:stretch>
              </a:blipFill>
              <a:ln w="25400">
                <a:solidFill>
                  <a:schemeClr val="tx1"/>
                </a:solidFill>
              </a:ln>
              <a:effectLst>
                <a:outerShdw blurRad="50800" dist="50800" dir="5400000" algn="ctr" rotWithShape="0">
                  <a:schemeClr val="tx1">
                    <a:lumMod val="50000"/>
                    <a:lumOff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ectangle 57">
                <a:extLst>
                  <a:ext uri="{FF2B5EF4-FFF2-40B4-BE49-F238E27FC236}">
                    <a16:creationId xmlns:a16="http://schemas.microsoft.com/office/drawing/2014/main" id="{DF0452DC-2663-448F-A79C-352D44687ECE}"/>
                  </a:ext>
                </a:extLst>
              </p:cNvPr>
              <p:cNvSpPr/>
              <p:nvPr/>
            </p:nvSpPr>
            <p:spPr>
              <a:xfrm>
                <a:off x="3597096" y="2068999"/>
                <a:ext cx="166274" cy="217933"/>
              </a:xfrm>
              <a:prstGeom prst="rect">
                <a:avLst/>
              </a:prstGeom>
              <a:blipFill>
                <a:blip r:embed="rId2"/>
                <a:stretch>
                  <a:fillRect/>
                </a:stretch>
              </a:blipFill>
              <a:ln w="25400">
                <a:solidFill>
                  <a:schemeClr val="tx1"/>
                </a:solidFill>
              </a:ln>
              <a:effectLst>
                <a:outerShdw blurRad="50800" dist="50800" dir="5400000" algn="ctr" rotWithShape="0">
                  <a:schemeClr val="tx1">
                    <a:lumMod val="50000"/>
                    <a:lumOff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Rectangle 58">
                <a:extLst>
                  <a:ext uri="{FF2B5EF4-FFF2-40B4-BE49-F238E27FC236}">
                    <a16:creationId xmlns:a16="http://schemas.microsoft.com/office/drawing/2014/main" id="{B5A6735B-E983-484C-BC54-7323167F2299}"/>
                  </a:ext>
                </a:extLst>
              </p:cNvPr>
              <p:cNvSpPr/>
              <p:nvPr/>
            </p:nvSpPr>
            <p:spPr>
              <a:xfrm>
                <a:off x="3681371" y="2151083"/>
                <a:ext cx="166274" cy="217933"/>
              </a:xfrm>
              <a:prstGeom prst="rect">
                <a:avLst/>
              </a:prstGeom>
              <a:blipFill>
                <a:blip r:embed="rId2"/>
                <a:stretch>
                  <a:fillRect/>
                </a:stretch>
              </a:blipFill>
              <a:ln w="25400">
                <a:solidFill>
                  <a:schemeClr val="tx1"/>
                </a:solidFill>
              </a:ln>
              <a:effectLst>
                <a:outerShdw blurRad="50800" dist="50800" dir="5400000" algn="ctr" rotWithShape="0">
                  <a:schemeClr val="tx1">
                    <a:lumMod val="50000"/>
                    <a:lumOff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9" name="Group 48">
              <a:extLst>
                <a:ext uri="{FF2B5EF4-FFF2-40B4-BE49-F238E27FC236}">
                  <a16:creationId xmlns:a16="http://schemas.microsoft.com/office/drawing/2014/main" id="{FF0AEDF2-3AEA-473A-A43B-F51F99FB5D62}"/>
                </a:ext>
              </a:extLst>
            </p:cNvPr>
            <p:cNvGrpSpPr/>
            <p:nvPr/>
          </p:nvGrpSpPr>
          <p:grpSpPr>
            <a:xfrm>
              <a:off x="3992458" y="3425126"/>
              <a:ext cx="325300" cy="382101"/>
              <a:chOff x="3522345" y="1986915"/>
              <a:chExt cx="325300" cy="382101"/>
            </a:xfrm>
          </p:grpSpPr>
          <p:sp>
            <p:nvSpPr>
              <p:cNvPr id="54" name="Rectangle 53">
                <a:extLst>
                  <a:ext uri="{FF2B5EF4-FFF2-40B4-BE49-F238E27FC236}">
                    <a16:creationId xmlns:a16="http://schemas.microsoft.com/office/drawing/2014/main" id="{CE353A82-6031-4A6A-9ACF-641B729560ED}"/>
                  </a:ext>
                </a:extLst>
              </p:cNvPr>
              <p:cNvSpPr/>
              <p:nvPr/>
            </p:nvSpPr>
            <p:spPr>
              <a:xfrm>
                <a:off x="3522345" y="1986915"/>
                <a:ext cx="166274" cy="217933"/>
              </a:xfrm>
              <a:prstGeom prst="rect">
                <a:avLst/>
              </a:prstGeom>
              <a:blipFill>
                <a:blip r:embed="rId2"/>
                <a:stretch>
                  <a:fillRect/>
                </a:stretch>
              </a:blipFill>
              <a:ln w="25400">
                <a:solidFill>
                  <a:schemeClr val="tx1"/>
                </a:solidFill>
              </a:ln>
              <a:effectLst>
                <a:outerShdw blurRad="50800" dist="50800" dir="5400000" algn="ctr" rotWithShape="0">
                  <a:schemeClr val="tx1">
                    <a:lumMod val="50000"/>
                    <a:lumOff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Rectangle 54">
                <a:extLst>
                  <a:ext uri="{FF2B5EF4-FFF2-40B4-BE49-F238E27FC236}">
                    <a16:creationId xmlns:a16="http://schemas.microsoft.com/office/drawing/2014/main" id="{937EB840-8271-4560-9DB6-D045DD1B021E}"/>
                  </a:ext>
                </a:extLst>
              </p:cNvPr>
              <p:cNvSpPr/>
              <p:nvPr/>
            </p:nvSpPr>
            <p:spPr>
              <a:xfrm>
                <a:off x="3597096" y="2068999"/>
                <a:ext cx="166274" cy="217933"/>
              </a:xfrm>
              <a:prstGeom prst="rect">
                <a:avLst/>
              </a:prstGeom>
              <a:blipFill>
                <a:blip r:embed="rId2"/>
                <a:stretch>
                  <a:fillRect/>
                </a:stretch>
              </a:blipFill>
              <a:ln w="25400">
                <a:solidFill>
                  <a:schemeClr val="tx1"/>
                </a:solidFill>
              </a:ln>
              <a:effectLst>
                <a:outerShdw blurRad="50800" dist="50800" dir="5400000" algn="ctr" rotWithShape="0">
                  <a:schemeClr val="tx1">
                    <a:lumMod val="50000"/>
                    <a:lumOff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Rectangle 55">
                <a:extLst>
                  <a:ext uri="{FF2B5EF4-FFF2-40B4-BE49-F238E27FC236}">
                    <a16:creationId xmlns:a16="http://schemas.microsoft.com/office/drawing/2014/main" id="{6ABB612F-E71B-448C-A815-B5A039D8CA8E}"/>
                  </a:ext>
                </a:extLst>
              </p:cNvPr>
              <p:cNvSpPr/>
              <p:nvPr/>
            </p:nvSpPr>
            <p:spPr>
              <a:xfrm>
                <a:off x="3681371" y="2151083"/>
                <a:ext cx="166274" cy="217933"/>
              </a:xfrm>
              <a:prstGeom prst="rect">
                <a:avLst/>
              </a:prstGeom>
              <a:blipFill>
                <a:blip r:embed="rId2"/>
                <a:stretch>
                  <a:fillRect/>
                </a:stretch>
              </a:blipFill>
              <a:ln w="25400">
                <a:solidFill>
                  <a:schemeClr val="tx1"/>
                </a:solidFill>
              </a:ln>
              <a:effectLst>
                <a:outerShdw blurRad="50800" dist="50800" dir="5400000" algn="ctr" rotWithShape="0">
                  <a:schemeClr val="tx1">
                    <a:lumMod val="50000"/>
                    <a:lumOff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0" name="Group 49">
              <a:extLst>
                <a:ext uri="{FF2B5EF4-FFF2-40B4-BE49-F238E27FC236}">
                  <a16:creationId xmlns:a16="http://schemas.microsoft.com/office/drawing/2014/main" id="{85521442-F50F-4EA6-9314-2AD5BA65D3B1}"/>
                </a:ext>
              </a:extLst>
            </p:cNvPr>
            <p:cNvGrpSpPr/>
            <p:nvPr/>
          </p:nvGrpSpPr>
          <p:grpSpPr>
            <a:xfrm>
              <a:off x="4424775" y="3425126"/>
              <a:ext cx="325300" cy="382101"/>
              <a:chOff x="3522345" y="1986915"/>
              <a:chExt cx="325300" cy="382101"/>
            </a:xfrm>
          </p:grpSpPr>
          <p:sp>
            <p:nvSpPr>
              <p:cNvPr id="51" name="Rectangle 50">
                <a:extLst>
                  <a:ext uri="{FF2B5EF4-FFF2-40B4-BE49-F238E27FC236}">
                    <a16:creationId xmlns:a16="http://schemas.microsoft.com/office/drawing/2014/main" id="{BF4FA4EA-E66A-42AE-BFE4-4BDF003D0BCA}"/>
                  </a:ext>
                </a:extLst>
              </p:cNvPr>
              <p:cNvSpPr/>
              <p:nvPr/>
            </p:nvSpPr>
            <p:spPr>
              <a:xfrm>
                <a:off x="3522345" y="1986915"/>
                <a:ext cx="166274" cy="217933"/>
              </a:xfrm>
              <a:prstGeom prst="rect">
                <a:avLst/>
              </a:prstGeom>
              <a:blipFill>
                <a:blip r:embed="rId2"/>
                <a:stretch>
                  <a:fillRect/>
                </a:stretch>
              </a:blipFill>
              <a:ln w="25400">
                <a:solidFill>
                  <a:schemeClr val="tx1"/>
                </a:solidFill>
              </a:ln>
              <a:effectLst>
                <a:outerShdw blurRad="50800" dist="50800" dir="5400000" algn="ctr" rotWithShape="0">
                  <a:schemeClr val="tx1">
                    <a:lumMod val="50000"/>
                    <a:lumOff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Rectangle 51">
                <a:extLst>
                  <a:ext uri="{FF2B5EF4-FFF2-40B4-BE49-F238E27FC236}">
                    <a16:creationId xmlns:a16="http://schemas.microsoft.com/office/drawing/2014/main" id="{063C2DAC-100E-42F8-B854-72CB754E8F22}"/>
                  </a:ext>
                </a:extLst>
              </p:cNvPr>
              <p:cNvSpPr/>
              <p:nvPr/>
            </p:nvSpPr>
            <p:spPr>
              <a:xfrm>
                <a:off x="3597096" y="2068999"/>
                <a:ext cx="166274" cy="217933"/>
              </a:xfrm>
              <a:prstGeom prst="rect">
                <a:avLst/>
              </a:prstGeom>
              <a:blipFill>
                <a:blip r:embed="rId2"/>
                <a:stretch>
                  <a:fillRect/>
                </a:stretch>
              </a:blipFill>
              <a:ln w="25400">
                <a:solidFill>
                  <a:schemeClr val="tx1"/>
                </a:solidFill>
              </a:ln>
              <a:effectLst>
                <a:outerShdw blurRad="50800" dist="50800" dir="5400000" algn="ctr" rotWithShape="0">
                  <a:schemeClr val="tx1">
                    <a:lumMod val="50000"/>
                    <a:lumOff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Rectangle 52">
                <a:extLst>
                  <a:ext uri="{FF2B5EF4-FFF2-40B4-BE49-F238E27FC236}">
                    <a16:creationId xmlns:a16="http://schemas.microsoft.com/office/drawing/2014/main" id="{0014ED26-63ED-40AC-A187-D1AEDED54FA3}"/>
                  </a:ext>
                </a:extLst>
              </p:cNvPr>
              <p:cNvSpPr/>
              <p:nvPr/>
            </p:nvSpPr>
            <p:spPr>
              <a:xfrm>
                <a:off x="3681371" y="2151083"/>
                <a:ext cx="166274" cy="217933"/>
              </a:xfrm>
              <a:prstGeom prst="rect">
                <a:avLst/>
              </a:prstGeom>
              <a:blipFill>
                <a:blip r:embed="rId2"/>
                <a:stretch>
                  <a:fillRect/>
                </a:stretch>
              </a:blipFill>
              <a:ln w="25400">
                <a:solidFill>
                  <a:schemeClr val="tx1"/>
                </a:solidFill>
              </a:ln>
              <a:effectLst>
                <a:outerShdw blurRad="50800" dist="50800" dir="5400000" algn="ctr" rotWithShape="0">
                  <a:schemeClr val="tx1">
                    <a:lumMod val="50000"/>
                    <a:lumOff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sp>
        <p:nvSpPr>
          <p:cNvPr id="47" name="Arrow: Curved Left 46">
            <a:extLst>
              <a:ext uri="{FF2B5EF4-FFF2-40B4-BE49-F238E27FC236}">
                <a16:creationId xmlns:a16="http://schemas.microsoft.com/office/drawing/2014/main" id="{01A20A1D-3646-44F2-8C46-9D1E3E5E5484}"/>
              </a:ext>
            </a:extLst>
          </p:cNvPr>
          <p:cNvSpPr/>
          <p:nvPr/>
        </p:nvSpPr>
        <p:spPr>
          <a:xfrm>
            <a:off x="2536264" y="2913310"/>
            <a:ext cx="181448" cy="367246"/>
          </a:xfrm>
          <a:prstGeom prst="curvedLeftArrow">
            <a:avLst/>
          </a:prstGeom>
          <a:solidFill>
            <a:schemeClr val="tx2">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5" name="Group 4"/>
          <p:cNvGrpSpPr/>
          <p:nvPr/>
        </p:nvGrpSpPr>
        <p:grpSpPr>
          <a:xfrm>
            <a:off x="2077692" y="5396712"/>
            <a:ext cx="4988616" cy="838141"/>
            <a:chOff x="1383819" y="5347852"/>
            <a:chExt cx="4988616" cy="838141"/>
          </a:xfrm>
        </p:grpSpPr>
        <p:sp>
          <p:nvSpPr>
            <p:cNvPr id="82" name="TextBox 81"/>
            <p:cNvSpPr txBox="1"/>
            <p:nvPr/>
          </p:nvSpPr>
          <p:spPr>
            <a:xfrm>
              <a:off x="1383819" y="5505312"/>
              <a:ext cx="4152740" cy="523220"/>
            </a:xfrm>
            <a:prstGeom prst="rect">
              <a:avLst/>
            </a:prstGeom>
            <a:noFill/>
          </p:spPr>
          <p:txBody>
            <a:bodyPr wrap="none" rtlCol="0">
              <a:spAutoFit/>
            </a:bodyPr>
            <a:lstStyle/>
            <a:p>
              <a:r>
                <a:rPr lang="en-US" sz="2800" dirty="0" smtClean="0">
                  <a:solidFill>
                    <a:srgbClr val="FF0000"/>
                  </a:solidFill>
                </a:rPr>
                <a:t>This is a data focused view!</a:t>
              </a:r>
              <a:endParaRPr lang="en-US" sz="2800" dirty="0">
                <a:solidFill>
                  <a:srgbClr val="FF0000"/>
                </a:solidFill>
              </a:endParaRPr>
            </a:p>
          </p:txBody>
        </p:sp>
        <p:grpSp>
          <p:nvGrpSpPr>
            <p:cNvPr id="85" name="Group 84"/>
            <p:cNvGrpSpPr/>
            <p:nvPr/>
          </p:nvGrpSpPr>
          <p:grpSpPr>
            <a:xfrm>
              <a:off x="5658423" y="5347852"/>
              <a:ext cx="714012" cy="838141"/>
              <a:chOff x="4947649" y="1257359"/>
              <a:chExt cx="714012" cy="838141"/>
            </a:xfrm>
          </p:grpSpPr>
          <p:sp>
            <p:nvSpPr>
              <p:cNvPr id="87" name="Rectangle 86"/>
              <p:cNvSpPr/>
              <p:nvPr/>
            </p:nvSpPr>
            <p:spPr>
              <a:xfrm>
                <a:off x="4947649" y="1257359"/>
                <a:ext cx="409212" cy="533341"/>
              </a:xfrm>
              <a:prstGeom prst="rect">
                <a:avLst/>
              </a:prstGeom>
              <a:blipFill>
                <a:blip r:embed="rId3"/>
                <a:stretch>
                  <a:fillRect/>
                </a:stretch>
              </a:bli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8" name="Rectangle 87"/>
              <p:cNvSpPr/>
              <p:nvPr/>
            </p:nvSpPr>
            <p:spPr>
              <a:xfrm>
                <a:off x="5100049" y="1409759"/>
                <a:ext cx="409212" cy="533341"/>
              </a:xfrm>
              <a:prstGeom prst="rect">
                <a:avLst/>
              </a:prstGeom>
              <a:blipFill>
                <a:blip r:embed="rId3"/>
                <a:stretch>
                  <a:fillRect/>
                </a:stretch>
              </a:bli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9" name="Rectangle 88"/>
              <p:cNvSpPr/>
              <p:nvPr/>
            </p:nvSpPr>
            <p:spPr>
              <a:xfrm>
                <a:off x="5252449" y="1562159"/>
                <a:ext cx="409212" cy="533341"/>
              </a:xfrm>
              <a:prstGeom prst="rect">
                <a:avLst/>
              </a:prstGeom>
              <a:blipFill>
                <a:blip r:embed="rId3"/>
                <a:stretch>
                  <a:fillRect/>
                </a:stretch>
              </a:blip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spTree>
    <p:extLst>
      <p:ext uri="{BB962C8B-B14F-4D97-AF65-F5344CB8AC3E}">
        <p14:creationId xmlns:p14="http://schemas.microsoft.com/office/powerpoint/2010/main" val="2394742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par>
                                <p:cTn id="8" presetID="1" presetClass="entr" presetSubtype="0" fill="hold" grpId="0" nodeType="withEffect">
                                  <p:stCondLst>
                                    <p:cond delay="0"/>
                                  </p:stCondLst>
                                  <p:childTnLst>
                                    <p:set>
                                      <p:cBhvr>
                                        <p:cTn id="9" dur="1" fill="hold">
                                          <p:stCondLst>
                                            <p:cond delay="0"/>
                                          </p:stCondLst>
                                        </p:cTn>
                                        <p:tgtEl>
                                          <p:spTgt spid="45"/>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500"/>
                                        <p:tgtEl>
                                          <p:spTgt spid="2">
                                            <p:txEl>
                                              <p:pRg st="1" end="1"/>
                                            </p:txEl>
                                          </p:spTgt>
                                        </p:tgtEl>
                                      </p:cBhvr>
                                    </p:animEffect>
                                  </p:childTnLst>
                                </p:cTn>
                              </p:par>
                              <p:par>
                                <p:cTn id="15" presetID="1" presetClass="entr" presetSubtype="0" fill="hold" nodeType="withEffect">
                                  <p:stCondLst>
                                    <p:cond delay="0"/>
                                  </p:stCondLst>
                                  <p:childTnLst>
                                    <p:set>
                                      <p:cBhvr>
                                        <p:cTn id="16" dur="1" fill="hold">
                                          <p:stCondLst>
                                            <p:cond delay="0"/>
                                          </p:stCondLst>
                                        </p:cTn>
                                        <p:tgtEl>
                                          <p:spTgt spid="4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500"/>
                                        <p:tgtEl>
                                          <p:spTgt spid="2">
                                            <p:txEl>
                                              <p:pRg st="2" end="2"/>
                                            </p:txEl>
                                          </p:spTgt>
                                        </p:tgtEl>
                                      </p:cBhvr>
                                    </p:animEffect>
                                  </p:childTnLst>
                                </p:cTn>
                              </p:par>
                            </p:childTnLst>
                          </p:cTn>
                        </p:par>
                        <p:par>
                          <p:cTn id="22" fill="hold">
                            <p:stCondLst>
                              <p:cond delay="500"/>
                            </p:stCondLst>
                            <p:childTnLst>
                              <p:par>
                                <p:cTn id="23" presetID="1" presetClass="entr" presetSubtype="0" fill="hold" grpId="0" nodeType="afterEffect">
                                  <p:stCondLst>
                                    <p:cond delay="0"/>
                                  </p:stCondLst>
                                  <p:childTnLst>
                                    <p:set>
                                      <p:cBhvr>
                                        <p:cTn id="24" dur="1" fill="hold">
                                          <p:stCondLst>
                                            <p:cond delay="0"/>
                                          </p:stCondLst>
                                        </p:cTn>
                                        <p:tgtEl>
                                          <p:spTgt spid="4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2">
                                            <p:txEl>
                                              <p:pRg st="3" end="3"/>
                                            </p:txEl>
                                          </p:spTgt>
                                        </p:tgtEl>
                                        <p:attrNameLst>
                                          <p:attrName>style.visibility</p:attrName>
                                        </p:attrNameLst>
                                      </p:cBhvr>
                                      <p:to>
                                        <p:strVal val="visible"/>
                                      </p:to>
                                    </p:set>
                                    <p:animEffect transition="in" filter="fade">
                                      <p:cBhvr>
                                        <p:cTn id="29" dur="500"/>
                                        <p:tgtEl>
                                          <p:spTgt spid="2">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5"/>
                                        </p:tgtEl>
                                        <p:attrNameLst>
                                          <p:attrName>style.visibility</p:attrName>
                                        </p:attrNameLst>
                                      </p:cBhvr>
                                      <p:to>
                                        <p:strVal val="visible"/>
                                      </p:to>
                                    </p:set>
                                    <p:animEffect transition="in" filter="fade">
                                      <p:cBhvr>
                                        <p:cTn id="34" dur="1000"/>
                                        <p:tgtEl>
                                          <p:spTgt spid="5"/>
                                        </p:tgtEl>
                                      </p:cBhvr>
                                    </p:animEffect>
                                    <p:anim calcmode="lin" valueType="num">
                                      <p:cBhvr>
                                        <p:cTn id="35" dur="1000" fill="hold"/>
                                        <p:tgtEl>
                                          <p:spTgt spid="5"/>
                                        </p:tgtEl>
                                        <p:attrNameLst>
                                          <p:attrName>ppt_x</p:attrName>
                                        </p:attrNameLst>
                                      </p:cBhvr>
                                      <p:tavLst>
                                        <p:tav tm="0">
                                          <p:val>
                                            <p:strVal val="#ppt_x"/>
                                          </p:val>
                                        </p:tav>
                                        <p:tav tm="100000">
                                          <p:val>
                                            <p:strVal val="#ppt_x"/>
                                          </p:val>
                                        </p:tav>
                                      </p:tavLst>
                                    </p:anim>
                                    <p:anim calcmode="lin" valueType="num">
                                      <p:cBhvr>
                                        <p:cTn id="3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45" grpId="0" animBg="1"/>
      <p:bldP spid="47" grpId="0" animBg="1"/>
    </p:bld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5072</TotalTime>
  <Words>327</Words>
  <Application>Microsoft Office PowerPoint</Application>
  <PresentationFormat>On-screen Show (4:3)</PresentationFormat>
  <Paragraphs>113</Paragraphs>
  <Slides>15</Slides>
  <Notes>0</Notes>
  <HiddenSlides>1</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1_Office Theme</vt:lpstr>
      <vt:lpstr>Architecture for Data as a Strategic Asset</vt:lpstr>
      <vt:lpstr>Three Key Views</vt:lpstr>
      <vt:lpstr>PeopleSoft</vt:lpstr>
      <vt:lpstr>Roles</vt:lpstr>
      <vt:lpstr>Proprietor</vt:lpstr>
      <vt:lpstr>Steward</vt:lpstr>
      <vt:lpstr>Custodian</vt:lpstr>
      <vt:lpstr>Consumer</vt:lpstr>
      <vt:lpstr>Data</vt:lpstr>
      <vt:lpstr>Integration</vt:lpstr>
      <vt:lpstr>Integration</vt:lpstr>
      <vt:lpstr>Reporting as Integration</vt:lpstr>
      <vt:lpstr>Data Layers</vt:lpstr>
      <vt:lpstr>Thank You</vt:lpstr>
      <vt:lpstr>Copyright</vt:lpstr>
    </vt:vector>
  </TitlesOfParts>
  <Company>University of Connecticut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Mundrane</dc:creator>
  <cp:lastModifiedBy>Mundrane, Michael</cp:lastModifiedBy>
  <cp:revision>211</cp:revision>
  <cp:lastPrinted>2014-03-11T14:03:07Z</cp:lastPrinted>
  <dcterms:created xsi:type="dcterms:W3CDTF">2014-03-10T15:50:37Z</dcterms:created>
  <dcterms:modified xsi:type="dcterms:W3CDTF">2019-04-09T18:07:32Z</dcterms:modified>
</cp:coreProperties>
</file>