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79"/>
    <a:srgbClr val="09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FCBA3-BBD2-E746-BC0A-5318CDA6FC73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44277-945F-E145-924A-E11AFC7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4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8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Unius</a:t>
            </a:r>
            <a:r>
              <a:rPr lang="en-US" dirty="0" smtClean="0"/>
              <a:t> </a:t>
            </a:r>
            <a:r>
              <a:rPr lang="en-US" dirty="0" err="1" smtClean="0"/>
              <a:t>communitate</a:t>
            </a:r>
            <a:r>
              <a:rPr lang="en-US" dirty="0" smtClean="0"/>
              <a:t> – one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44277-945F-E145-924A-E11AFC7400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0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747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7209F-8AA1-144E-B50B-E8F688D05E17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046B01-A4E3-0140-8C78-4CD156F733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" y="215646"/>
            <a:ext cx="2712720" cy="60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1091"/>
            <a:ext cx="4038600" cy="479046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2471"/>
            <a:ext cx="4038600" cy="4799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3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914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914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3849"/>
            <a:ext cx="3008313" cy="997827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3850"/>
            <a:ext cx="5111750" cy="479946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31677"/>
            <a:ext cx="3008313" cy="38006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2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33849"/>
            <a:ext cx="5486400" cy="400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40525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7467" y="135463"/>
            <a:ext cx="7450666" cy="761998"/>
          </a:xfrm>
          <a:prstGeom prst="rect">
            <a:avLst/>
          </a:prstGeom>
          <a:noFill/>
        </p:spPr>
        <p:txBody>
          <a:bodyPr/>
          <a:lstStyle>
            <a:lvl1pPr>
              <a:defRPr b="0">
                <a:solidFill>
                  <a:srgbClr val="74767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7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012610"/>
            <a:ext cx="9144000" cy="27432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07678"/>
            <a:ext cx="9144000" cy="267840"/>
          </a:xfrm>
          <a:prstGeom prst="rect">
            <a:avLst/>
          </a:prstGeom>
          <a:solidFill>
            <a:srgbClr val="091C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801055" y="6567586"/>
            <a:ext cx="3342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University Information Technology Services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41" y="196052"/>
            <a:ext cx="577859" cy="60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pc.ucon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 Partners (ITP)</a:t>
            </a:r>
            <a:br>
              <a:rPr lang="en-US" dirty="0" smtClean="0">
                <a:solidFill>
                  <a:srgbClr val="091C5A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3200" i="1" dirty="0" err="1" smtClean="0"/>
              <a:t>unius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communitate</a:t>
            </a:r>
            <a:endParaRPr lang="en-US" sz="2800" i="1" dirty="0">
              <a:solidFill>
                <a:srgbClr val="091C5A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747679"/>
                </a:solidFill>
              </a:rPr>
              <a:t>Michael Mundrane</a:t>
            </a:r>
          </a:p>
          <a:p>
            <a:r>
              <a:rPr lang="en-US" sz="2000" dirty="0" smtClean="0">
                <a:solidFill>
                  <a:srgbClr val="747679"/>
                </a:solidFill>
              </a:rPr>
              <a:t>IT All Staff Conference</a:t>
            </a:r>
          </a:p>
          <a:p>
            <a:r>
              <a:rPr lang="en-US" sz="2000" dirty="0" smtClean="0">
                <a:solidFill>
                  <a:srgbClr val="747679"/>
                </a:solidFill>
              </a:rPr>
              <a:t>12 March 2014</a:t>
            </a:r>
          </a:p>
        </p:txBody>
      </p:sp>
    </p:spTree>
    <p:extLst>
      <p:ext uri="{BB962C8B-B14F-4D97-AF65-F5344CB8AC3E}">
        <p14:creationId xmlns:p14="http://schemas.microsoft.com/office/powerpoint/2010/main" val="34477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Operating processes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IT leaders</a:t>
            </a:r>
          </a:p>
          <a:p>
            <a:r>
              <a:rPr lang="en-US" dirty="0" smtClean="0"/>
              <a:t>Monthly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Technical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</a:p>
          <a:p>
            <a:r>
              <a:rPr lang="en-US" dirty="0" smtClean="0"/>
              <a:t>Narrow focus</a:t>
            </a:r>
          </a:p>
          <a:p>
            <a:r>
              <a:rPr lang="en-US" dirty="0" smtClean="0"/>
              <a:t>Project centric</a:t>
            </a:r>
          </a:p>
          <a:p>
            <a:r>
              <a:rPr lang="en-US" dirty="0" smtClean="0"/>
              <a:t>Supported by ITP</a:t>
            </a:r>
          </a:p>
          <a:p>
            <a:r>
              <a:rPr lang="en-US" dirty="0" smtClean="0"/>
              <a:t>Overseen by ITP</a:t>
            </a:r>
          </a:p>
          <a:p>
            <a:r>
              <a:rPr lang="en-US" dirty="0" smtClean="0"/>
              <a:t>Interested parties</a:t>
            </a:r>
          </a:p>
          <a:p>
            <a:r>
              <a:rPr lang="en-US" dirty="0" smtClean="0"/>
              <a:t>Meet as often as needed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03867"/>
            <a:ext cx="9144000" cy="5283200"/>
          </a:xfrm>
          <a:blipFill rotWithShape="1">
            <a:blip r:embed="rId3"/>
            <a:stretch>
              <a:fillRect/>
            </a:stretch>
          </a:blip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IT Partners (ITP)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>
              <a:hlinkClick r:id="rId4"/>
            </a:endParaRP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://itp.uconn.edu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institution</a:t>
            </a:r>
          </a:p>
          <a:p>
            <a:r>
              <a:rPr lang="en-US" dirty="0" smtClean="0"/>
              <a:t>Competing objectives</a:t>
            </a:r>
          </a:p>
          <a:p>
            <a:r>
              <a:rPr lang="en-US" dirty="0" smtClean="0"/>
              <a:t>No single bottom line</a:t>
            </a:r>
          </a:p>
          <a:p>
            <a:r>
              <a:rPr lang="en-US" dirty="0" smtClean="0"/>
              <a:t>Reliant on 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Connecticut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university mission</a:t>
            </a:r>
          </a:p>
          <a:p>
            <a:r>
              <a:rPr lang="en-US" dirty="0" smtClean="0"/>
              <a:t>Provide robust service at scale</a:t>
            </a:r>
          </a:p>
          <a:p>
            <a:r>
              <a:rPr lang="en-US" dirty="0" smtClean="0"/>
              <a:t>Ensure success of other groups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How do we ensure that happens?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Central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4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Scope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Performance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Internal centric metrics are traditional tactical indicators.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Alignment</a:t>
            </a:r>
          </a:p>
          <a:p>
            <a:r>
              <a:rPr lang="en-US" dirty="0" smtClean="0"/>
              <a:t>Relevancy</a:t>
            </a:r>
          </a:p>
          <a:p>
            <a:r>
              <a:rPr lang="en-US" dirty="0" smtClean="0"/>
              <a:t>Adoption</a:t>
            </a:r>
          </a:p>
          <a:p>
            <a:r>
              <a:rPr lang="en-US" dirty="0" smtClean="0"/>
              <a:t>Satisfaction</a:t>
            </a:r>
          </a:p>
          <a:p>
            <a:r>
              <a:rPr lang="en-US" dirty="0" smtClean="0"/>
              <a:t>Direction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External centric metrics are traditional strategic indicators.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9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“Align IT strategy to business strategy.”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 ….</a:t>
            </a:r>
          </a:p>
          <a:p>
            <a:pPr marL="0" indent="0" algn="ctr">
              <a:buNone/>
            </a:pPr>
            <a:r>
              <a:rPr lang="en-US" dirty="0" smtClean="0"/>
              <a:t>Governance is a leadership challenge.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But …</a:t>
            </a:r>
            <a:endParaRPr lang="en-US" dirty="0"/>
          </a:p>
          <a:p>
            <a:pPr marL="400050" lvl="1" indent="0" algn="ctr">
              <a:buNone/>
            </a:pPr>
            <a:r>
              <a:rPr lang="en-US" sz="3200" dirty="0" smtClean="0"/>
              <a:t>External metrics are hard!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Faculty as researcher</a:t>
            </a:r>
          </a:p>
          <a:p>
            <a:r>
              <a:rPr lang="en-US" dirty="0" smtClean="0"/>
              <a:t>Faculty as teacher</a:t>
            </a:r>
          </a:p>
          <a:p>
            <a:r>
              <a:rPr lang="en-US" dirty="0" smtClean="0"/>
              <a:t>Student as learner</a:t>
            </a:r>
          </a:p>
          <a:p>
            <a:r>
              <a:rPr lang="en-US" dirty="0" smtClean="0"/>
              <a:t>Student as resident</a:t>
            </a:r>
          </a:p>
          <a:p>
            <a:r>
              <a:rPr lang="en-US" dirty="0" smtClean="0"/>
              <a:t>Staff</a:t>
            </a:r>
          </a:p>
          <a:p>
            <a:r>
              <a:rPr lang="en-US" dirty="0" smtClean="0"/>
              <a:t>Community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Different groups have disparate focus and views.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3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Performance Computing</a:t>
            </a:r>
          </a:p>
          <a:p>
            <a:r>
              <a:rPr lang="en-US" dirty="0" smtClean="0"/>
              <a:t>Research Storage</a:t>
            </a:r>
          </a:p>
          <a:p>
            <a:r>
              <a:rPr lang="en-US" dirty="0" smtClean="0"/>
              <a:t>Classroom Technology</a:t>
            </a:r>
          </a:p>
          <a:p>
            <a:r>
              <a:rPr lang="en-US" dirty="0" smtClean="0"/>
              <a:t>Learning Management System</a:t>
            </a:r>
          </a:p>
          <a:p>
            <a:r>
              <a:rPr lang="en-US" dirty="0" smtClean="0"/>
              <a:t>Faculty</a:t>
            </a:r>
          </a:p>
          <a:p>
            <a:r>
              <a:rPr lang="en-US" dirty="0" smtClean="0"/>
              <a:t>Quarterly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Academic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systems</a:t>
            </a:r>
          </a:p>
          <a:p>
            <a:r>
              <a:rPr lang="en-US" dirty="0" smtClean="0"/>
              <a:t>Financial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Administrators</a:t>
            </a:r>
          </a:p>
          <a:p>
            <a:r>
              <a:rPr lang="en-US" dirty="0" smtClean="0"/>
              <a:t>Bi-monthly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Functional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200</Words>
  <Application>Microsoft Office PowerPoint</Application>
  <PresentationFormat>On-screen Show (4:3)</PresentationFormat>
  <Paragraphs>87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IT Partners (ITP) unius communitate</vt:lpstr>
      <vt:lpstr>University of Connecticut</vt:lpstr>
      <vt:lpstr>Role of Central IT</vt:lpstr>
      <vt:lpstr>Management</vt:lpstr>
      <vt:lpstr>Leadership</vt:lpstr>
      <vt:lpstr>Governance</vt:lpstr>
      <vt:lpstr>Constituencies</vt:lpstr>
      <vt:lpstr>IT Academic Partners</vt:lpstr>
      <vt:lpstr>IT Functional Partners</vt:lpstr>
      <vt:lpstr>IT Technical Partners</vt:lpstr>
      <vt:lpstr>Working Groups</vt:lpstr>
      <vt:lpstr>Questions?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Mundrane</dc:creator>
  <cp:lastModifiedBy>setup</cp:lastModifiedBy>
  <cp:revision>40</cp:revision>
  <dcterms:created xsi:type="dcterms:W3CDTF">2014-03-10T15:50:37Z</dcterms:created>
  <dcterms:modified xsi:type="dcterms:W3CDTF">2014-03-12T11:11:05Z</dcterms:modified>
</cp:coreProperties>
</file>