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8" r:id="rId3"/>
    <p:sldId id="259" r:id="rId4"/>
    <p:sldId id="270" r:id="rId5"/>
    <p:sldId id="283" r:id="rId6"/>
    <p:sldId id="304" r:id="rId7"/>
    <p:sldId id="280" r:id="rId8"/>
    <p:sldId id="268" r:id="rId9"/>
    <p:sldId id="301" r:id="rId10"/>
    <p:sldId id="303" r:id="rId11"/>
    <p:sldId id="281" r:id="rId12"/>
    <p:sldId id="271" r:id="rId13"/>
    <p:sldId id="286" r:id="rId14"/>
    <p:sldId id="300" r:id="rId15"/>
    <p:sldId id="28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F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16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2397C-DF7F-4E5F-AFD1-9141FD2E7E3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C07F4-DC03-491F-9923-6CFDAE715A8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Security Awareness Topics</a:t>
          </a:r>
          <a:endParaRPr lang="en-US" sz="2400" b="1" dirty="0">
            <a:solidFill>
              <a:schemeClr val="bg1"/>
            </a:solidFill>
          </a:endParaRPr>
        </a:p>
      </dgm:t>
    </dgm:pt>
    <dgm:pt modelId="{54BCE4D8-5660-4911-A5A8-5C8F470547E5}" type="parTrans" cxnId="{15F4A25D-95D4-4A5E-B1A8-F685DA6FFF6D}">
      <dgm:prSet/>
      <dgm:spPr/>
      <dgm:t>
        <a:bodyPr/>
        <a:lstStyle/>
        <a:p>
          <a:endParaRPr lang="en-US"/>
        </a:p>
      </dgm:t>
    </dgm:pt>
    <dgm:pt modelId="{D0D26A1B-05E6-4ED6-9539-33A62322CE03}" type="sibTrans" cxnId="{15F4A25D-95D4-4A5E-B1A8-F685DA6FFF6D}">
      <dgm:prSet/>
      <dgm:spPr/>
      <dgm:t>
        <a:bodyPr/>
        <a:lstStyle/>
        <a:p>
          <a:endParaRPr lang="en-US"/>
        </a:p>
      </dgm:t>
    </dgm:pt>
    <dgm:pt modelId="{CE06E393-4B41-4299-A98F-3CB27E2CBE2D}">
      <dgm:prSet phldrT="[Text]" custT="1"/>
      <dgm:spPr>
        <a:noFill/>
        <a:ln w="95250">
          <a:solidFill>
            <a:srgbClr val="000E2F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00E2F"/>
              </a:solidFill>
            </a:rPr>
            <a:t>PII &amp; Spyware</a:t>
          </a:r>
          <a:endParaRPr lang="en-US" sz="2000" b="1" dirty="0">
            <a:solidFill>
              <a:srgbClr val="000E2F"/>
            </a:solidFill>
          </a:endParaRPr>
        </a:p>
      </dgm:t>
    </dgm:pt>
    <dgm:pt modelId="{3438D1C8-CA51-4107-9B7B-8D8EBDF8CCC1}" type="parTrans" cxnId="{CE127BD0-E224-4FDC-A1F5-8B4464080D04}">
      <dgm:prSet/>
      <dgm:spPr/>
      <dgm:t>
        <a:bodyPr/>
        <a:lstStyle/>
        <a:p>
          <a:endParaRPr lang="en-US"/>
        </a:p>
      </dgm:t>
    </dgm:pt>
    <dgm:pt modelId="{1CBAB732-62D3-4644-A632-1F73AE44BCC1}" type="sibTrans" cxnId="{CE127BD0-E224-4FDC-A1F5-8B4464080D04}">
      <dgm:prSet/>
      <dgm:spPr/>
      <dgm:t>
        <a:bodyPr/>
        <a:lstStyle/>
        <a:p>
          <a:endParaRPr lang="en-US"/>
        </a:p>
      </dgm:t>
    </dgm:pt>
    <dgm:pt modelId="{492561A1-1E41-4457-8AB1-3E650C253A09}">
      <dgm:prSet phldrT="[Text]" custT="1"/>
      <dgm:spPr>
        <a:noFill/>
        <a:ln w="95250">
          <a:solidFill>
            <a:srgbClr val="000E2F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00E2F"/>
              </a:solidFill>
            </a:rPr>
            <a:t>Skybox</a:t>
          </a:r>
          <a:endParaRPr lang="en-US" sz="2000" b="1" dirty="0">
            <a:solidFill>
              <a:srgbClr val="000E2F"/>
            </a:solidFill>
          </a:endParaRPr>
        </a:p>
      </dgm:t>
    </dgm:pt>
    <dgm:pt modelId="{843AC75A-82D8-4E7A-A43D-2C82F80054C6}" type="parTrans" cxnId="{465625A0-67EF-4817-B58D-BB54CD93D2D0}">
      <dgm:prSet/>
      <dgm:spPr/>
      <dgm:t>
        <a:bodyPr/>
        <a:lstStyle/>
        <a:p>
          <a:endParaRPr lang="en-US"/>
        </a:p>
      </dgm:t>
    </dgm:pt>
    <dgm:pt modelId="{74807161-822D-4BC2-8361-E4A477BC0642}" type="sibTrans" cxnId="{465625A0-67EF-4817-B58D-BB54CD93D2D0}">
      <dgm:prSet/>
      <dgm:spPr/>
      <dgm:t>
        <a:bodyPr/>
        <a:lstStyle/>
        <a:p>
          <a:endParaRPr lang="en-US"/>
        </a:p>
      </dgm:t>
    </dgm:pt>
    <dgm:pt modelId="{BE2F26B0-324E-48DC-A4F8-96959ADE8D5F}">
      <dgm:prSet phldrT="[Text]" custT="1"/>
      <dgm:spPr>
        <a:noFill/>
        <a:ln w="95250">
          <a:solidFill>
            <a:srgbClr val="000E2F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0E2F"/>
              </a:solidFill>
            </a:rPr>
            <a:t>Internet &amp; Social Media</a:t>
          </a:r>
          <a:endParaRPr lang="en-US" sz="1800" b="1" dirty="0">
            <a:solidFill>
              <a:srgbClr val="000E2F"/>
            </a:solidFill>
          </a:endParaRPr>
        </a:p>
      </dgm:t>
    </dgm:pt>
    <dgm:pt modelId="{ADBC66DE-1488-4CC3-82A1-14D4EBAFC85A}" type="parTrans" cxnId="{ACD450B0-C84B-4BEC-9833-E6F4FCDD5169}">
      <dgm:prSet/>
      <dgm:spPr/>
      <dgm:t>
        <a:bodyPr/>
        <a:lstStyle/>
        <a:p>
          <a:endParaRPr lang="en-US"/>
        </a:p>
      </dgm:t>
    </dgm:pt>
    <dgm:pt modelId="{BFA14497-6EC9-48E2-825B-6A41225D5FB8}" type="sibTrans" cxnId="{ACD450B0-C84B-4BEC-9833-E6F4FCDD5169}">
      <dgm:prSet/>
      <dgm:spPr/>
      <dgm:t>
        <a:bodyPr/>
        <a:lstStyle/>
        <a:p>
          <a:endParaRPr lang="en-US"/>
        </a:p>
      </dgm:t>
    </dgm:pt>
    <dgm:pt modelId="{64EC8FF9-C510-482D-8063-0B47E5A4027E}">
      <dgm:prSet phldrT="[Text]" custT="1"/>
      <dgm:spPr>
        <a:noFill/>
        <a:ln w="95250">
          <a:solidFill>
            <a:srgbClr val="000E2F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00E2F"/>
              </a:solidFill>
            </a:rPr>
            <a:t>Antivirus</a:t>
          </a:r>
          <a:endParaRPr lang="en-US" sz="2000" b="1" dirty="0">
            <a:solidFill>
              <a:srgbClr val="000E2F"/>
            </a:solidFill>
          </a:endParaRPr>
        </a:p>
      </dgm:t>
    </dgm:pt>
    <dgm:pt modelId="{D68AF596-FF4F-4D9C-B0AC-65F8BA98EA96}" type="parTrans" cxnId="{245DA504-2EE2-4B7E-BD48-B93A3E51DC65}">
      <dgm:prSet/>
      <dgm:spPr/>
      <dgm:t>
        <a:bodyPr/>
        <a:lstStyle/>
        <a:p>
          <a:endParaRPr lang="en-US"/>
        </a:p>
      </dgm:t>
    </dgm:pt>
    <dgm:pt modelId="{D4AD8132-FD70-4F0E-9431-A0B989C9D515}" type="sibTrans" cxnId="{245DA504-2EE2-4B7E-BD48-B93A3E51DC65}">
      <dgm:prSet/>
      <dgm:spPr/>
      <dgm:t>
        <a:bodyPr/>
        <a:lstStyle/>
        <a:p>
          <a:endParaRPr lang="en-US"/>
        </a:p>
      </dgm:t>
    </dgm:pt>
    <dgm:pt modelId="{89371F84-0C07-42A6-9597-609D6C76CA64}">
      <dgm:prSet phldrT="[Text]" custT="1"/>
      <dgm:spPr>
        <a:noFill/>
        <a:ln w="95250">
          <a:solidFill>
            <a:srgbClr val="000E2F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0E2F"/>
              </a:solidFill>
            </a:rPr>
            <a:t>Password Complexity &amp; Protection</a:t>
          </a:r>
          <a:endParaRPr lang="en-US" sz="1800" b="1" dirty="0">
            <a:solidFill>
              <a:srgbClr val="000E2F"/>
            </a:solidFill>
          </a:endParaRPr>
        </a:p>
      </dgm:t>
    </dgm:pt>
    <dgm:pt modelId="{3CFBEB72-39CF-4EB0-B5E1-F4064F4A5AB5}" type="parTrans" cxnId="{9FB70DEF-F5B1-4927-9A61-C1882C05EB1C}">
      <dgm:prSet/>
      <dgm:spPr/>
      <dgm:t>
        <a:bodyPr/>
        <a:lstStyle/>
        <a:p>
          <a:endParaRPr lang="en-US"/>
        </a:p>
      </dgm:t>
    </dgm:pt>
    <dgm:pt modelId="{8A473A91-892C-4763-9920-DBBAF06855B8}" type="sibTrans" cxnId="{9FB70DEF-F5B1-4927-9A61-C1882C05EB1C}">
      <dgm:prSet/>
      <dgm:spPr/>
      <dgm:t>
        <a:bodyPr/>
        <a:lstStyle/>
        <a:p>
          <a:endParaRPr lang="en-US"/>
        </a:p>
      </dgm:t>
    </dgm:pt>
    <dgm:pt modelId="{39F775ED-EC34-4A7D-A5B7-2BAAAA129D67}">
      <dgm:prSet phldrT="[Text]" custT="1"/>
      <dgm:spPr>
        <a:noFill/>
        <a:ln w="95250">
          <a:solidFill>
            <a:srgbClr val="000E2F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00E2F"/>
              </a:solidFill>
            </a:rPr>
            <a:t>Phishing</a:t>
          </a:r>
          <a:endParaRPr lang="en-US" sz="2000" b="1" dirty="0">
            <a:solidFill>
              <a:srgbClr val="000E2F"/>
            </a:solidFill>
          </a:endParaRPr>
        </a:p>
      </dgm:t>
    </dgm:pt>
    <dgm:pt modelId="{EF6B68C4-59EA-45B9-BBFC-D670C7DCFEDE}" type="parTrans" cxnId="{DE1001AC-5A7D-4232-B8B1-4710C6373F83}">
      <dgm:prSet/>
      <dgm:spPr/>
      <dgm:t>
        <a:bodyPr/>
        <a:lstStyle/>
        <a:p>
          <a:endParaRPr lang="en-US"/>
        </a:p>
      </dgm:t>
    </dgm:pt>
    <dgm:pt modelId="{CEFB47F7-97AD-46AF-BDC5-C4B5C039CE85}" type="sibTrans" cxnId="{DE1001AC-5A7D-4232-B8B1-4710C6373F83}">
      <dgm:prSet/>
      <dgm:spPr/>
      <dgm:t>
        <a:bodyPr/>
        <a:lstStyle/>
        <a:p>
          <a:endParaRPr lang="en-US"/>
        </a:p>
      </dgm:t>
    </dgm:pt>
    <dgm:pt modelId="{23104DCE-D953-47B6-A388-9DE4566335FF}" type="pres">
      <dgm:prSet presAssocID="{E512397C-DF7F-4E5F-AFD1-9141FD2E7E3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6909914-357F-4FBC-92C8-56C9E9D77890}" type="pres">
      <dgm:prSet presAssocID="{05DC07F4-DC03-491F-9923-6CFDAE715A8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5F0FF1-E061-41DA-A346-E3495C791C82}" type="pres">
      <dgm:prSet presAssocID="{CE06E393-4B41-4299-A98F-3CB27E2CBE2D}" presName="Accent1" presStyleCnt="0"/>
      <dgm:spPr/>
    </dgm:pt>
    <dgm:pt modelId="{2288C00E-5A94-4595-B581-689CB3E0A157}" type="pres">
      <dgm:prSet presAssocID="{CE06E393-4B41-4299-A98F-3CB27E2CBE2D}" presName="Accent" presStyleLbl="bgShp" presStyleIdx="0" presStyleCnt="6"/>
      <dgm:spPr/>
    </dgm:pt>
    <dgm:pt modelId="{34CCCC86-AD0F-4008-AE42-3FDABEF1F17C}" type="pres">
      <dgm:prSet presAssocID="{CE06E393-4B41-4299-A98F-3CB27E2CBE2D}" presName="Child1" presStyleLbl="node1" presStyleIdx="0" presStyleCnt="6" custLinFactNeighborY="-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C83A5-28FF-4D55-9897-B332435EA550}" type="pres">
      <dgm:prSet presAssocID="{492561A1-1E41-4457-8AB1-3E650C253A09}" presName="Accent2" presStyleCnt="0"/>
      <dgm:spPr/>
    </dgm:pt>
    <dgm:pt modelId="{33B2CAC9-4324-442A-A1C9-1B07E3A0EA2E}" type="pres">
      <dgm:prSet presAssocID="{492561A1-1E41-4457-8AB1-3E650C253A09}" presName="Accent" presStyleLbl="bgShp" presStyleIdx="1" presStyleCnt="6"/>
      <dgm:spPr>
        <a:noFill/>
      </dgm:spPr>
    </dgm:pt>
    <dgm:pt modelId="{826D6B6C-7FB1-4AB3-9AC0-5CF2E8249126}" type="pres">
      <dgm:prSet presAssocID="{492561A1-1E41-4457-8AB1-3E650C253A09}" presName="Child2" presStyleLbl="node1" presStyleIdx="1" presStyleCnt="6" custLinFactNeighborX="5486" custLinFactNeighborY="-31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0B6FC-9E8E-460F-A19B-91E166CFD49C}" type="pres">
      <dgm:prSet presAssocID="{BE2F26B0-324E-48DC-A4F8-96959ADE8D5F}" presName="Accent3" presStyleCnt="0"/>
      <dgm:spPr/>
    </dgm:pt>
    <dgm:pt modelId="{49244146-1A55-48AE-8A1D-449689E9D2E7}" type="pres">
      <dgm:prSet presAssocID="{BE2F26B0-324E-48DC-A4F8-96959ADE8D5F}" presName="Accent" presStyleLbl="bgShp" presStyleIdx="2" presStyleCnt="6"/>
      <dgm:spPr>
        <a:noFill/>
      </dgm:spPr>
    </dgm:pt>
    <dgm:pt modelId="{78215B87-FB7E-4F95-AB49-46C1ECE7C54E}" type="pres">
      <dgm:prSet presAssocID="{BE2F26B0-324E-48DC-A4F8-96959ADE8D5F}" presName="Child3" presStyleLbl="node1" presStyleIdx="2" presStyleCnt="6" custLinFactNeighborX="2131" custLinFactNeighborY="4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C06F2-14CF-40A6-8CF1-05630C45B4C4}" type="pres">
      <dgm:prSet presAssocID="{64EC8FF9-C510-482D-8063-0B47E5A4027E}" presName="Accent4" presStyleCnt="0"/>
      <dgm:spPr/>
    </dgm:pt>
    <dgm:pt modelId="{DA669DC3-2868-4A5A-B4F7-DAE56E5345B6}" type="pres">
      <dgm:prSet presAssocID="{64EC8FF9-C510-482D-8063-0B47E5A4027E}" presName="Accent" presStyleLbl="bgShp" presStyleIdx="3" presStyleCnt="6"/>
      <dgm:spPr>
        <a:noFill/>
      </dgm:spPr>
    </dgm:pt>
    <dgm:pt modelId="{5FC6FD2F-7B22-4202-8325-C0E256C580A1}" type="pres">
      <dgm:prSet presAssocID="{64EC8FF9-C510-482D-8063-0B47E5A4027E}" presName="Child4" presStyleLbl="node1" presStyleIdx="3" presStyleCnt="6" custLinFactNeighborX="70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B1238-4D9B-48E6-B9B2-91E82512F11A}" type="pres">
      <dgm:prSet presAssocID="{89371F84-0C07-42A6-9597-609D6C76CA64}" presName="Accent5" presStyleCnt="0"/>
      <dgm:spPr/>
    </dgm:pt>
    <dgm:pt modelId="{D24DF4DD-89A0-4987-BD97-B349355085F5}" type="pres">
      <dgm:prSet presAssocID="{89371F84-0C07-42A6-9597-609D6C76CA64}" presName="Accent" presStyleLbl="bgShp" presStyleIdx="4" presStyleCnt="6"/>
      <dgm:spPr>
        <a:noFill/>
      </dgm:spPr>
    </dgm:pt>
    <dgm:pt modelId="{8086B1DA-CEDE-418A-9A80-587089B4C718}" type="pres">
      <dgm:prSet presAssocID="{89371F84-0C07-42A6-9597-609D6C76CA64}" presName="Child5" presStyleLbl="node1" presStyleIdx="4" presStyleCnt="6" custLinFactNeighborX="-7052" custLinFactNeighborY="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61E44-B236-41E3-811E-6C67D1197FF8}" type="pres">
      <dgm:prSet presAssocID="{39F775ED-EC34-4A7D-A5B7-2BAAAA129D67}" presName="Accent6" presStyleCnt="0"/>
      <dgm:spPr/>
    </dgm:pt>
    <dgm:pt modelId="{2C7F7276-545A-4D80-88EA-FE5FD888B63C}" type="pres">
      <dgm:prSet presAssocID="{39F775ED-EC34-4A7D-A5B7-2BAAAA129D67}" presName="Accent" presStyleLbl="bgShp" presStyleIdx="5" presStyleCnt="6"/>
      <dgm:spPr>
        <a:noFill/>
      </dgm:spPr>
    </dgm:pt>
    <dgm:pt modelId="{E953D64C-C33F-4C63-AD31-0AB7FFEAA931}" type="pres">
      <dgm:prSet presAssocID="{39F775ED-EC34-4A7D-A5B7-2BAAAA129D67}" presName="Child6" presStyleLbl="node1" presStyleIdx="5" presStyleCnt="6" custLinFactNeighborX="-4231" custLinFactNeighborY="-4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E93846-278C-4359-9210-1369D15B565B}" type="presOf" srcId="{492561A1-1E41-4457-8AB1-3E650C253A09}" destId="{826D6B6C-7FB1-4AB3-9AC0-5CF2E8249126}" srcOrd="0" destOrd="0" presId="urn:microsoft.com/office/officeart/2011/layout/HexagonRadial"/>
    <dgm:cxn modelId="{ACD450B0-C84B-4BEC-9833-E6F4FCDD5169}" srcId="{05DC07F4-DC03-491F-9923-6CFDAE715A8E}" destId="{BE2F26B0-324E-48DC-A4F8-96959ADE8D5F}" srcOrd="2" destOrd="0" parTransId="{ADBC66DE-1488-4CC3-82A1-14D4EBAFC85A}" sibTransId="{BFA14497-6EC9-48E2-825B-6A41225D5FB8}"/>
    <dgm:cxn modelId="{8E19BD2B-6178-4BD5-8441-EF3BDD041634}" type="presOf" srcId="{E512397C-DF7F-4E5F-AFD1-9141FD2E7E37}" destId="{23104DCE-D953-47B6-A388-9DE4566335FF}" srcOrd="0" destOrd="0" presId="urn:microsoft.com/office/officeart/2011/layout/HexagonRadial"/>
    <dgm:cxn modelId="{DE1001AC-5A7D-4232-B8B1-4710C6373F83}" srcId="{05DC07F4-DC03-491F-9923-6CFDAE715A8E}" destId="{39F775ED-EC34-4A7D-A5B7-2BAAAA129D67}" srcOrd="5" destOrd="0" parTransId="{EF6B68C4-59EA-45B9-BBFC-D670C7DCFEDE}" sibTransId="{CEFB47F7-97AD-46AF-BDC5-C4B5C039CE85}"/>
    <dgm:cxn modelId="{308927E2-5891-4662-963F-19A52CEE9B90}" type="presOf" srcId="{05DC07F4-DC03-491F-9923-6CFDAE715A8E}" destId="{16909914-357F-4FBC-92C8-56C9E9D77890}" srcOrd="0" destOrd="0" presId="urn:microsoft.com/office/officeart/2011/layout/HexagonRadial"/>
    <dgm:cxn modelId="{F5882702-361F-4A07-BFFF-16842C52B33C}" type="presOf" srcId="{89371F84-0C07-42A6-9597-609D6C76CA64}" destId="{8086B1DA-CEDE-418A-9A80-587089B4C718}" srcOrd="0" destOrd="0" presId="urn:microsoft.com/office/officeart/2011/layout/HexagonRadial"/>
    <dgm:cxn modelId="{245DA504-2EE2-4B7E-BD48-B93A3E51DC65}" srcId="{05DC07F4-DC03-491F-9923-6CFDAE715A8E}" destId="{64EC8FF9-C510-482D-8063-0B47E5A4027E}" srcOrd="3" destOrd="0" parTransId="{D68AF596-FF4F-4D9C-B0AC-65F8BA98EA96}" sibTransId="{D4AD8132-FD70-4F0E-9431-A0B989C9D515}"/>
    <dgm:cxn modelId="{9FB70DEF-F5B1-4927-9A61-C1882C05EB1C}" srcId="{05DC07F4-DC03-491F-9923-6CFDAE715A8E}" destId="{89371F84-0C07-42A6-9597-609D6C76CA64}" srcOrd="4" destOrd="0" parTransId="{3CFBEB72-39CF-4EB0-B5E1-F4064F4A5AB5}" sibTransId="{8A473A91-892C-4763-9920-DBBAF06855B8}"/>
    <dgm:cxn modelId="{15F4A25D-95D4-4A5E-B1A8-F685DA6FFF6D}" srcId="{E512397C-DF7F-4E5F-AFD1-9141FD2E7E37}" destId="{05DC07F4-DC03-491F-9923-6CFDAE715A8E}" srcOrd="0" destOrd="0" parTransId="{54BCE4D8-5660-4911-A5A8-5C8F470547E5}" sibTransId="{D0D26A1B-05E6-4ED6-9539-33A62322CE03}"/>
    <dgm:cxn modelId="{CE127BD0-E224-4FDC-A1F5-8B4464080D04}" srcId="{05DC07F4-DC03-491F-9923-6CFDAE715A8E}" destId="{CE06E393-4B41-4299-A98F-3CB27E2CBE2D}" srcOrd="0" destOrd="0" parTransId="{3438D1C8-CA51-4107-9B7B-8D8EBDF8CCC1}" sibTransId="{1CBAB732-62D3-4644-A632-1F73AE44BCC1}"/>
    <dgm:cxn modelId="{9EE1EE34-1F74-428C-BCA6-8F0B9AC30097}" type="presOf" srcId="{64EC8FF9-C510-482D-8063-0B47E5A4027E}" destId="{5FC6FD2F-7B22-4202-8325-C0E256C580A1}" srcOrd="0" destOrd="0" presId="urn:microsoft.com/office/officeart/2011/layout/HexagonRadial"/>
    <dgm:cxn modelId="{46192A12-2484-4FA0-9D46-C4CF17E35351}" type="presOf" srcId="{BE2F26B0-324E-48DC-A4F8-96959ADE8D5F}" destId="{78215B87-FB7E-4F95-AB49-46C1ECE7C54E}" srcOrd="0" destOrd="0" presId="urn:microsoft.com/office/officeart/2011/layout/HexagonRadial"/>
    <dgm:cxn modelId="{4F3DE213-4842-4A0B-BF89-CDDA08DDB2EB}" type="presOf" srcId="{CE06E393-4B41-4299-A98F-3CB27E2CBE2D}" destId="{34CCCC86-AD0F-4008-AE42-3FDABEF1F17C}" srcOrd="0" destOrd="0" presId="urn:microsoft.com/office/officeart/2011/layout/HexagonRadial"/>
    <dgm:cxn modelId="{C91D8CDD-8F4D-43A6-A77A-46900C401A62}" type="presOf" srcId="{39F775ED-EC34-4A7D-A5B7-2BAAAA129D67}" destId="{E953D64C-C33F-4C63-AD31-0AB7FFEAA931}" srcOrd="0" destOrd="0" presId="urn:microsoft.com/office/officeart/2011/layout/HexagonRadial"/>
    <dgm:cxn modelId="{465625A0-67EF-4817-B58D-BB54CD93D2D0}" srcId="{05DC07F4-DC03-491F-9923-6CFDAE715A8E}" destId="{492561A1-1E41-4457-8AB1-3E650C253A09}" srcOrd="1" destOrd="0" parTransId="{843AC75A-82D8-4E7A-A43D-2C82F80054C6}" sibTransId="{74807161-822D-4BC2-8361-E4A477BC0642}"/>
    <dgm:cxn modelId="{CE38BEBB-769D-4628-A9E1-A232412A3568}" type="presParOf" srcId="{23104DCE-D953-47B6-A388-9DE4566335FF}" destId="{16909914-357F-4FBC-92C8-56C9E9D77890}" srcOrd="0" destOrd="0" presId="urn:microsoft.com/office/officeart/2011/layout/HexagonRadial"/>
    <dgm:cxn modelId="{D1CEC4BB-EFDA-41EF-915D-B2B9511BA7EC}" type="presParOf" srcId="{23104DCE-D953-47B6-A388-9DE4566335FF}" destId="{805F0FF1-E061-41DA-A346-E3495C791C82}" srcOrd="1" destOrd="0" presId="urn:microsoft.com/office/officeart/2011/layout/HexagonRadial"/>
    <dgm:cxn modelId="{A40CC58D-E276-4B6A-856C-BD53CE5FBF9D}" type="presParOf" srcId="{805F0FF1-E061-41DA-A346-E3495C791C82}" destId="{2288C00E-5A94-4595-B581-689CB3E0A157}" srcOrd="0" destOrd="0" presId="urn:microsoft.com/office/officeart/2011/layout/HexagonRadial"/>
    <dgm:cxn modelId="{64A270B3-99A4-4602-8988-28687149A6E4}" type="presParOf" srcId="{23104DCE-D953-47B6-A388-9DE4566335FF}" destId="{34CCCC86-AD0F-4008-AE42-3FDABEF1F17C}" srcOrd="2" destOrd="0" presId="urn:microsoft.com/office/officeart/2011/layout/HexagonRadial"/>
    <dgm:cxn modelId="{BE0A5027-6AF2-4BE4-B0AF-3DEA3CA590E5}" type="presParOf" srcId="{23104DCE-D953-47B6-A388-9DE4566335FF}" destId="{C28C83A5-28FF-4D55-9897-B332435EA550}" srcOrd="3" destOrd="0" presId="urn:microsoft.com/office/officeart/2011/layout/HexagonRadial"/>
    <dgm:cxn modelId="{07C1D78D-BD77-40EF-A132-C6BBAD521C72}" type="presParOf" srcId="{C28C83A5-28FF-4D55-9897-B332435EA550}" destId="{33B2CAC9-4324-442A-A1C9-1B07E3A0EA2E}" srcOrd="0" destOrd="0" presId="urn:microsoft.com/office/officeart/2011/layout/HexagonRadial"/>
    <dgm:cxn modelId="{179E53B6-F1A6-4137-AAFD-1526F1C80D9C}" type="presParOf" srcId="{23104DCE-D953-47B6-A388-9DE4566335FF}" destId="{826D6B6C-7FB1-4AB3-9AC0-5CF2E8249126}" srcOrd="4" destOrd="0" presId="urn:microsoft.com/office/officeart/2011/layout/HexagonRadial"/>
    <dgm:cxn modelId="{DB01DD21-166A-492B-9535-1CE426C65831}" type="presParOf" srcId="{23104DCE-D953-47B6-A388-9DE4566335FF}" destId="{F5B0B6FC-9E8E-460F-A19B-91E166CFD49C}" srcOrd="5" destOrd="0" presId="urn:microsoft.com/office/officeart/2011/layout/HexagonRadial"/>
    <dgm:cxn modelId="{B09463BC-1E2A-4ADF-8B9A-703E583A207C}" type="presParOf" srcId="{F5B0B6FC-9E8E-460F-A19B-91E166CFD49C}" destId="{49244146-1A55-48AE-8A1D-449689E9D2E7}" srcOrd="0" destOrd="0" presId="urn:microsoft.com/office/officeart/2011/layout/HexagonRadial"/>
    <dgm:cxn modelId="{431F4CA6-445C-41CF-99F0-CB8B3206A739}" type="presParOf" srcId="{23104DCE-D953-47B6-A388-9DE4566335FF}" destId="{78215B87-FB7E-4F95-AB49-46C1ECE7C54E}" srcOrd="6" destOrd="0" presId="urn:microsoft.com/office/officeart/2011/layout/HexagonRadial"/>
    <dgm:cxn modelId="{4474BACE-9E05-4086-96A6-6A3E9246761B}" type="presParOf" srcId="{23104DCE-D953-47B6-A388-9DE4566335FF}" destId="{462C06F2-14CF-40A6-8CF1-05630C45B4C4}" srcOrd="7" destOrd="0" presId="urn:microsoft.com/office/officeart/2011/layout/HexagonRadial"/>
    <dgm:cxn modelId="{2885D410-C354-43F2-975D-5BB71029F8F6}" type="presParOf" srcId="{462C06F2-14CF-40A6-8CF1-05630C45B4C4}" destId="{DA669DC3-2868-4A5A-B4F7-DAE56E5345B6}" srcOrd="0" destOrd="0" presId="urn:microsoft.com/office/officeart/2011/layout/HexagonRadial"/>
    <dgm:cxn modelId="{8145379C-70BD-4590-A2E9-20306511A047}" type="presParOf" srcId="{23104DCE-D953-47B6-A388-9DE4566335FF}" destId="{5FC6FD2F-7B22-4202-8325-C0E256C580A1}" srcOrd="8" destOrd="0" presId="urn:microsoft.com/office/officeart/2011/layout/HexagonRadial"/>
    <dgm:cxn modelId="{A8D82EA4-B8D8-496E-BA92-4543DF64E647}" type="presParOf" srcId="{23104DCE-D953-47B6-A388-9DE4566335FF}" destId="{5C1B1238-4D9B-48E6-B9B2-91E82512F11A}" srcOrd="9" destOrd="0" presId="urn:microsoft.com/office/officeart/2011/layout/HexagonRadial"/>
    <dgm:cxn modelId="{54737229-83D7-42C5-8C04-BA9A8F10D269}" type="presParOf" srcId="{5C1B1238-4D9B-48E6-B9B2-91E82512F11A}" destId="{D24DF4DD-89A0-4987-BD97-B349355085F5}" srcOrd="0" destOrd="0" presId="urn:microsoft.com/office/officeart/2011/layout/HexagonRadial"/>
    <dgm:cxn modelId="{3091DE86-8E51-469E-A7AF-C78500E33B13}" type="presParOf" srcId="{23104DCE-D953-47B6-A388-9DE4566335FF}" destId="{8086B1DA-CEDE-418A-9A80-587089B4C718}" srcOrd="10" destOrd="0" presId="urn:microsoft.com/office/officeart/2011/layout/HexagonRadial"/>
    <dgm:cxn modelId="{5DBC4ED6-137A-4C72-8BB8-356B86570CAC}" type="presParOf" srcId="{23104DCE-D953-47B6-A388-9DE4566335FF}" destId="{A9661E44-B236-41E3-811E-6C67D1197FF8}" srcOrd="11" destOrd="0" presId="urn:microsoft.com/office/officeart/2011/layout/HexagonRadial"/>
    <dgm:cxn modelId="{1A713EAF-2F65-40B9-AB25-B3821EF2022C}" type="presParOf" srcId="{A9661E44-B236-41E3-811E-6C67D1197FF8}" destId="{2C7F7276-545A-4D80-88EA-FE5FD888B63C}" srcOrd="0" destOrd="0" presId="urn:microsoft.com/office/officeart/2011/layout/HexagonRadial"/>
    <dgm:cxn modelId="{43836E3B-8FFE-4648-990D-BF9BAC602DD8}" type="presParOf" srcId="{23104DCE-D953-47B6-A388-9DE4566335FF}" destId="{E953D64C-C33F-4C63-AD31-0AB7FFEAA93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09914-357F-4FBC-92C8-56C9E9D77890}">
      <dsp:nvSpPr>
        <dsp:cNvPr id="0" name=""/>
        <dsp:cNvSpPr/>
      </dsp:nvSpPr>
      <dsp:spPr>
        <a:xfrm>
          <a:off x="3009911" y="1778106"/>
          <a:ext cx="2260050" cy="1955035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Security Awareness Topics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384433" y="2102083"/>
        <a:ext cx="1511006" cy="1307081"/>
      </dsp:txXfrm>
    </dsp:sp>
    <dsp:sp modelId="{33B2CAC9-4324-442A-A1C9-1B07E3A0EA2E}">
      <dsp:nvSpPr>
        <dsp:cNvPr id="0" name=""/>
        <dsp:cNvSpPr/>
      </dsp:nvSpPr>
      <dsp:spPr>
        <a:xfrm>
          <a:off x="4425137" y="842754"/>
          <a:ext cx="852710" cy="73472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CCC86-AD0F-4008-AE42-3FDABEF1F17C}">
      <dsp:nvSpPr>
        <dsp:cNvPr id="0" name=""/>
        <dsp:cNvSpPr/>
      </dsp:nvSpPr>
      <dsp:spPr>
        <a:xfrm>
          <a:off x="3218095" y="0"/>
          <a:ext cx="1852095" cy="1602280"/>
        </a:xfrm>
        <a:prstGeom prst="hexagon">
          <a:avLst>
            <a:gd name="adj" fmla="val 28570"/>
            <a:gd name="vf" fmla="val 115470"/>
          </a:avLst>
        </a:prstGeom>
        <a:noFill/>
        <a:ln w="95250" cap="flat" cmpd="sng" algn="ctr">
          <a:solidFill>
            <a:srgbClr val="000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E2F"/>
              </a:solidFill>
            </a:rPr>
            <a:t>PII &amp; Spyware</a:t>
          </a:r>
          <a:endParaRPr lang="en-US" sz="2000" b="1" kern="1200" dirty="0">
            <a:solidFill>
              <a:srgbClr val="000E2F"/>
            </a:solidFill>
          </a:endParaRPr>
        </a:p>
      </dsp:txBody>
      <dsp:txXfrm>
        <a:off x="3525027" y="265532"/>
        <a:ext cx="1238231" cy="1071216"/>
      </dsp:txXfrm>
    </dsp:sp>
    <dsp:sp modelId="{49244146-1A55-48AE-8A1D-449689E9D2E7}">
      <dsp:nvSpPr>
        <dsp:cNvPr id="0" name=""/>
        <dsp:cNvSpPr/>
      </dsp:nvSpPr>
      <dsp:spPr>
        <a:xfrm>
          <a:off x="5420317" y="2216294"/>
          <a:ext cx="852710" cy="73472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D6B6C-7FB1-4AB3-9AC0-5CF2E8249126}">
      <dsp:nvSpPr>
        <dsp:cNvPr id="0" name=""/>
        <dsp:cNvSpPr/>
      </dsp:nvSpPr>
      <dsp:spPr>
        <a:xfrm>
          <a:off x="5018287" y="934717"/>
          <a:ext cx="1852095" cy="1602280"/>
        </a:xfrm>
        <a:prstGeom prst="hexagon">
          <a:avLst>
            <a:gd name="adj" fmla="val 28570"/>
            <a:gd name="vf" fmla="val 115470"/>
          </a:avLst>
        </a:prstGeom>
        <a:noFill/>
        <a:ln w="95250" cap="flat" cmpd="sng" algn="ctr">
          <a:solidFill>
            <a:srgbClr val="000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E2F"/>
              </a:solidFill>
            </a:rPr>
            <a:t>Skybox</a:t>
          </a:r>
          <a:endParaRPr lang="en-US" sz="2000" b="1" kern="1200" dirty="0">
            <a:solidFill>
              <a:srgbClr val="000E2F"/>
            </a:solidFill>
          </a:endParaRPr>
        </a:p>
      </dsp:txBody>
      <dsp:txXfrm>
        <a:off x="5325219" y="1200249"/>
        <a:ext cx="1238231" cy="1071216"/>
      </dsp:txXfrm>
    </dsp:sp>
    <dsp:sp modelId="{DA669DC3-2868-4A5A-B4F7-DAE56E5345B6}">
      <dsp:nvSpPr>
        <dsp:cNvPr id="0" name=""/>
        <dsp:cNvSpPr/>
      </dsp:nvSpPr>
      <dsp:spPr>
        <a:xfrm>
          <a:off x="4729001" y="3766764"/>
          <a:ext cx="852710" cy="73472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15B87-FB7E-4F95-AB49-46C1ECE7C54E}">
      <dsp:nvSpPr>
        <dsp:cNvPr id="0" name=""/>
        <dsp:cNvSpPr/>
      </dsp:nvSpPr>
      <dsp:spPr>
        <a:xfrm>
          <a:off x="4956149" y="2999111"/>
          <a:ext cx="1852095" cy="1602280"/>
        </a:xfrm>
        <a:prstGeom prst="hexagon">
          <a:avLst>
            <a:gd name="adj" fmla="val 28570"/>
            <a:gd name="vf" fmla="val 115470"/>
          </a:avLst>
        </a:prstGeom>
        <a:noFill/>
        <a:ln w="95250" cap="flat" cmpd="sng" algn="ctr">
          <a:solidFill>
            <a:srgbClr val="000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E2F"/>
              </a:solidFill>
            </a:rPr>
            <a:t>Internet &amp; Social Media</a:t>
          </a:r>
          <a:endParaRPr lang="en-US" sz="1800" b="1" kern="1200" dirty="0">
            <a:solidFill>
              <a:srgbClr val="000E2F"/>
            </a:solidFill>
          </a:endParaRPr>
        </a:p>
      </dsp:txBody>
      <dsp:txXfrm>
        <a:off x="5263081" y="3264643"/>
        <a:ext cx="1238231" cy="1071216"/>
      </dsp:txXfrm>
    </dsp:sp>
    <dsp:sp modelId="{D24DF4DD-89A0-4987-BD97-B349355085F5}">
      <dsp:nvSpPr>
        <dsp:cNvPr id="0" name=""/>
        <dsp:cNvSpPr/>
      </dsp:nvSpPr>
      <dsp:spPr>
        <a:xfrm>
          <a:off x="3014117" y="3927708"/>
          <a:ext cx="852710" cy="73472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6FD2F-7B22-4202-8325-C0E256C580A1}">
      <dsp:nvSpPr>
        <dsp:cNvPr id="0" name=""/>
        <dsp:cNvSpPr/>
      </dsp:nvSpPr>
      <dsp:spPr>
        <a:xfrm>
          <a:off x="3231152" y="3909519"/>
          <a:ext cx="1852095" cy="1602280"/>
        </a:xfrm>
        <a:prstGeom prst="hexagon">
          <a:avLst>
            <a:gd name="adj" fmla="val 28570"/>
            <a:gd name="vf" fmla="val 115470"/>
          </a:avLst>
        </a:prstGeom>
        <a:noFill/>
        <a:ln w="95250" cap="flat" cmpd="sng" algn="ctr">
          <a:solidFill>
            <a:srgbClr val="000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E2F"/>
              </a:solidFill>
            </a:rPr>
            <a:t>Antivirus</a:t>
          </a:r>
          <a:endParaRPr lang="en-US" sz="2000" b="1" kern="1200" dirty="0">
            <a:solidFill>
              <a:srgbClr val="000E2F"/>
            </a:solidFill>
          </a:endParaRPr>
        </a:p>
      </dsp:txBody>
      <dsp:txXfrm>
        <a:off x="3538084" y="4175051"/>
        <a:ext cx="1238231" cy="1071216"/>
      </dsp:txXfrm>
    </dsp:sp>
    <dsp:sp modelId="{2C7F7276-545A-4D80-88EA-FE5FD888B63C}">
      <dsp:nvSpPr>
        <dsp:cNvPr id="0" name=""/>
        <dsp:cNvSpPr/>
      </dsp:nvSpPr>
      <dsp:spPr>
        <a:xfrm>
          <a:off x="2002640" y="2554719"/>
          <a:ext cx="852710" cy="73472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6B1DA-CEDE-418A-9A80-587089B4C718}">
      <dsp:nvSpPr>
        <dsp:cNvPr id="0" name=""/>
        <dsp:cNvSpPr/>
      </dsp:nvSpPr>
      <dsp:spPr>
        <a:xfrm>
          <a:off x="1381012" y="2937068"/>
          <a:ext cx="1852095" cy="1602280"/>
        </a:xfrm>
        <a:prstGeom prst="hexagon">
          <a:avLst>
            <a:gd name="adj" fmla="val 28570"/>
            <a:gd name="vf" fmla="val 115470"/>
          </a:avLst>
        </a:prstGeom>
        <a:noFill/>
        <a:ln w="95250" cap="flat" cmpd="sng" algn="ctr">
          <a:solidFill>
            <a:srgbClr val="000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E2F"/>
              </a:solidFill>
            </a:rPr>
            <a:t>Password Complexity &amp; Protection</a:t>
          </a:r>
          <a:endParaRPr lang="en-US" sz="1800" b="1" kern="1200" dirty="0">
            <a:solidFill>
              <a:srgbClr val="000E2F"/>
            </a:solidFill>
          </a:endParaRPr>
        </a:p>
      </dsp:txBody>
      <dsp:txXfrm>
        <a:off x="1687944" y="3202600"/>
        <a:ext cx="1238231" cy="1071216"/>
      </dsp:txXfrm>
    </dsp:sp>
    <dsp:sp modelId="{E953D64C-C33F-4C63-AD31-0AB7FFEAA931}">
      <dsp:nvSpPr>
        <dsp:cNvPr id="0" name=""/>
        <dsp:cNvSpPr/>
      </dsp:nvSpPr>
      <dsp:spPr>
        <a:xfrm>
          <a:off x="1433260" y="904937"/>
          <a:ext cx="1852095" cy="1602280"/>
        </a:xfrm>
        <a:prstGeom prst="hexagon">
          <a:avLst>
            <a:gd name="adj" fmla="val 28570"/>
            <a:gd name="vf" fmla="val 115470"/>
          </a:avLst>
        </a:prstGeom>
        <a:noFill/>
        <a:ln w="95250" cap="flat" cmpd="sng" algn="ctr">
          <a:solidFill>
            <a:srgbClr val="000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E2F"/>
              </a:solidFill>
            </a:rPr>
            <a:t>Phishing</a:t>
          </a:r>
          <a:endParaRPr lang="en-US" sz="2000" b="1" kern="1200" dirty="0">
            <a:solidFill>
              <a:srgbClr val="000E2F"/>
            </a:solidFill>
          </a:endParaRPr>
        </a:p>
      </dsp:txBody>
      <dsp:txXfrm>
        <a:off x="1740192" y="1170469"/>
        <a:ext cx="1238231" cy="1071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DD227E-3B23-4F0F-9465-7CDA47B1EA9D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7DC98E-2C52-41EE-8E3E-2F88C8CF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5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4721A3-0441-3F40-B55A-2097515F491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2FABF0-467E-2642-B98B-4D8C23B6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has three different “modules”</a:t>
            </a:r>
          </a:p>
          <a:p>
            <a:r>
              <a:rPr lang="en-US" dirty="0" smtClean="0"/>
              <a:t>	Cyber Security Awareness Learning Module- players read </a:t>
            </a:r>
            <a:r>
              <a:rPr lang="en-US" dirty="0" err="1" smtClean="0"/>
              <a:t>sshort</a:t>
            </a:r>
            <a:r>
              <a:rPr lang="en-US" dirty="0" smtClean="0"/>
              <a:t> learning module and take a quiz</a:t>
            </a:r>
          </a:p>
          <a:p>
            <a:r>
              <a:rPr lang="en-US" dirty="0" smtClean="0"/>
              <a:t>	Scavenger Hunt Module- clue is given to Husky One Card Vendor, first 20 or so players to find the poster wins giveaway, Incentives to promote and drive business to one card vendors</a:t>
            </a:r>
          </a:p>
          <a:p>
            <a:endParaRPr lang="en-US" dirty="0" smtClean="0"/>
          </a:p>
          <a:p>
            <a:r>
              <a:rPr lang="en-US" dirty="0" smtClean="0"/>
              <a:t>	Daily Question Module: players can answer a daily question, keep involved in game, another way to earn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ABF0-467E-2642-B98B-4D8C23B6BF6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7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9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1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3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4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7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3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4A301-1DC3-6F43-B92A-8E746F3328C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AFC2-6C70-5741-9524-AA5F422D6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000E2F"/>
                </a:solidFill>
              </a:rPr>
              <a:t>HuskyHunt</a:t>
            </a:r>
            <a:r>
              <a:rPr lang="en-US" sz="8000" dirty="0" smtClean="0">
                <a:solidFill>
                  <a:srgbClr val="000E2F"/>
                </a:solidFill>
              </a:rPr>
              <a:t> 2013</a:t>
            </a:r>
            <a:endParaRPr lang="en-US" sz="8000" dirty="0">
              <a:solidFill>
                <a:srgbClr val="000E2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Mindy Carpenter</a:t>
            </a:r>
          </a:p>
          <a:p>
            <a:r>
              <a:rPr lang="en-US" dirty="0" smtClean="0"/>
              <a:t>Russell Jancewicz</a:t>
            </a:r>
            <a:endParaRPr lang="en-US" dirty="0"/>
          </a:p>
          <a:p>
            <a:r>
              <a:rPr lang="en-US" sz="2000" dirty="0" smtClean="0"/>
              <a:t>All IT Staff  Meeting November 21, </a:t>
            </a:r>
            <a:r>
              <a:rPr lang="en-US" sz="2000" dirty="0" smtClean="0"/>
              <a:t>2013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6668" y="431800"/>
            <a:ext cx="7687732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# of Posts and Tweets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6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799" y="1720840"/>
            <a:ext cx="73998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Partnership with One Card Office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Growth in # of players completing modules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Matured </a:t>
            </a:r>
            <a:r>
              <a:rPr lang="en-US" sz="3600" dirty="0" smtClean="0"/>
              <a:t>process- administration and implementation of 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00" y="698500"/>
            <a:ext cx="44323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What went well</a:t>
            </a:r>
            <a:r>
              <a:rPr lang="en-US" sz="4800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400" y="1161197"/>
            <a:ext cx="77597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3 week game in </a:t>
            </a:r>
            <a:r>
              <a:rPr lang="en-US" sz="3200" dirty="0" smtClean="0"/>
              <a:t>April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Sustain </a:t>
            </a:r>
            <a:r>
              <a:rPr lang="en-US" sz="3200" dirty="0" smtClean="0"/>
              <a:t>marketing </a:t>
            </a:r>
            <a:r>
              <a:rPr lang="en-US" sz="3200" dirty="0" smtClean="0"/>
              <a:t>throughout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Dynamic </a:t>
            </a:r>
            <a:r>
              <a:rPr lang="en-US" sz="3200" dirty="0" smtClean="0"/>
              <a:t>Point </a:t>
            </a:r>
            <a:r>
              <a:rPr lang="en-US" sz="3200" dirty="0" smtClean="0"/>
              <a:t>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Work on engaging </a:t>
            </a:r>
            <a:r>
              <a:rPr lang="en-US" sz="3200" dirty="0" smtClean="0"/>
              <a:t>content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First Year Experience Curriculum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400" y="330200"/>
            <a:ext cx="77597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Improvements for next time: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975" y="444500"/>
            <a:ext cx="78105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Leveraged </a:t>
            </a:r>
            <a:r>
              <a:rPr lang="en-US" sz="4800" b="1" dirty="0" err="1" smtClean="0">
                <a:solidFill>
                  <a:schemeClr val="bg1"/>
                </a:solidFill>
              </a:rPr>
              <a:t>HuskyHunt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1450896"/>
            <a:ext cx="8172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IE </a:t>
            </a:r>
            <a:r>
              <a:rPr lang="en-US" sz="4000" dirty="0"/>
              <a:t>Zero </a:t>
            </a:r>
            <a:r>
              <a:rPr lang="en-US" sz="4000" dirty="0" smtClean="0"/>
              <a:t>Day Exploit announcement</a:t>
            </a:r>
          </a:p>
          <a:p>
            <a:r>
              <a:rPr lang="en-US" sz="4000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Skybox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4000" dirty="0" smtClean="0"/>
              <a:t>Learning </a:t>
            </a:r>
            <a:r>
              <a:rPr lang="en-US" sz="4000" dirty="0" smtClean="0"/>
              <a:t>Module and an extra </a:t>
            </a:r>
            <a:r>
              <a:rPr lang="en-US" sz="4000" dirty="0"/>
              <a:t>bonus </a:t>
            </a:r>
            <a:r>
              <a:rPr lang="en-US" sz="4000" dirty="0" smtClean="0"/>
              <a:t>give-away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/>
              <a:t>HuskyTech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850" y="1333500"/>
            <a:ext cx="7543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/>
              <a:t>Other UConn services/programs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Code is now open source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/>
              <a:t>Looking to collaborate with other schools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50" y="330200"/>
            <a:ext cx="77597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Futur</a:t>
            </a:r>
            <a:r>
              <a:rPr lang="en-US" sz="4800" b="1" dirty="0" smtClean="0">
                <a:solidFill>
                  <a:schemeClr val="bg1"/>
                </a:solidFill>
              </a:rPr>
              <a:t>e Collaboration</a:t>
            </a:r>
            <a:r>
              <a:rPr lang="en-US" sz="4800" b="1" dirty="0" smtClean="0">
                <a:solidFill>
                  <a:schemeClr val="bg1"/>
                </a:solidFill>
              </a:rPr>
              <a:t>: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0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2505670"/>
            <a:ext cx="8407400" cy="923330"/>
          </a:xfrm>
          <a:prstGeom prst="rect">
            <a:avLst/>
          </a:prstGeom>
          <a:solidFill>
            <a:srgbClr val="000E2F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huskyhunt.uconn.edu/game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00" y="2163233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innovative </a:t>
            </a:r>
            <a:endParaRPr lang="en-US" sz="4000" dirty="0" smtClean="0"/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interactive 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online </a:t>
            </a:r>
            <a:r>
              <a:rPr lang="en-US" sz="4000" dirty="0" smtClean="0"/>
              <a:t>game 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use computer or mobile device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earn points &amp; win </a:t>
            </a:r>
            <a:r>
              <a:rPr lang="en-US" sz="4000" dirty="0" smtClean="0"/>
              <a:t>prizes</a:t>
            </a: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" y="329903"/>
            <a:ext cx="8610600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HuskyHunt</a:t>
            </a:r>
            <a:r>
              <a:rPr lang="en-US" sz="4000" dirty="0" smtClean="0">
                <a:solidFill>
                  <a:schemeClr val="bg1"/>
                </a:solidFill>
              </a:rPr>
              <a:t>: Security Awareness Training for Students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218281" y="1389966"/>
            <a:ext cx="935038" cy="1446212"/>
          </a:xfrm>
          <a:prstGeom prst="rect">
            <a:avLst/>
          </a:prstGeom>
          <a:solidFill>
            <a:srgbClr val="CA2B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8800" dirty="0">
                <a:solidFill>
                  <a:schemeClr val="bg1"/>
                </a:solidFill>
                <a:latin typeface="Maiandra GD" pitchFamily="34" charset="0"/>
              </a:rPr>
              <a:t>7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5164" y="1208088"/>
            <a:ext cx="9144000" cy="14288"/>
          </a:xfrm>
          <a:prstGeom prst="line">
            <a:avLst/>
          </a:prstGeom>
          <a:ln>
            <a:solidFill>
              <a:srgbClr val="CA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45164" y="522288"/>
            <a:ext cx="7805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0E2F"/>
                </a:solidFill>
                <a:latin typeface="Maiandra GD" pitchFamily="34" charset="0"/>
                <a:ea typeface="Abadi MT Condensed Extra Bold"/>
                <a:cs typeface="Abadi MT Condensed Extra Bold"/>
              </a:rPr>
              <a:t>HuskyHunt</a:t>
            </a:r>
            <a:r>
              <a:rPr lang="en-US" altLang="en-US" sz="2800" b="1" dirty="0" smtClean="0">
                <a:solidFill>
                  <a:srgbClr val="000E2F"/>
                </a:solidFill>
                <a:latin typeface="Maiandra GD" pitchFamily="34" charset="0"/>
                <a:ea typeface="Abadi MT Condensed Extra Bold"/>
                <a:cs typeface="Abadi MT Condensed Extra Bold"/>
              </a:rPr>
              <a:t> 2013</a:t>
            </a:r>
            <a:endParaRPr lang="en-US" altLang="en-US" sz="2800" b="1" dirty="0">
              <a:solidFill>
                <a:srgbClr val="000E2F"/>
              </a:solidFill>
              <a:latin typeface="Maiandra GD" pitchFamily="34" charset="0"/>
              <a:ea typeface="Abadi MT Condensed Extra Bold"/>
              <a:cs typeface="Abadi MT Condensed Extra Bold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53319" y="2000031"/>
            <a:ext cx="7302078" cy="646331"/>
          </a:xfrm>
          <a:prstGeom prst="rect">
            <a:avLst/>
          </a:prstGeom>
          <a:solidFill>
            <a:srgbClr val="CA2B1C"/>
          </a:solidFill>
          <a:ln w="9525">
            <a:solidFill>
              <a:srgbClr val="CA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</a:rPr>
              <a:t>week scavenger hunt/online game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346201" y="2962148"/>
            <a:ext cx="6576298" cy="20489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Second Year</a:t>
            </a:r>
          </a:p>
          <a:p>
            <a:endParaRPr lang="en-US" dirty="0" smtClean="0"/>
          </a:p>
          <a:p>
            <a:r>
              <a:rPr lang="en-US" dirty="0" smtClean="0"/>
              <a:t>Partnered with Husky Bucks One Card Office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53" y="4113832"/>
            <a:ext cx="886698" cy="9913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59667" y="1572536"/>
            <a:ext cx="2901897" cy="2794000"/>
          </a:xfrm>
          <a:prstGeom prst="ellipse">
            <a:avLst/>
          </a:prstGeom>
          <a:solidFill>
            <a:schemeClr val="bg1"/>
          </a:solidFill>
          <a:ln w="95250">
            <a:solidFill>
              <a:srgbClr val="000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6149" y="2179718"/>
            <a:ext cx="2116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Security Awareness Module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285804" y="3030297"/>
            <a:ext cx="2973863" cy="2794000"/>
          </a:xfrm>
          <a:prstGeom prst="ellipse">
            <a:avLst/>
          </a:prstGeom>
          <a:solidFill>
            <a:schemeClr val="bg1"/>
          </a:solidFill>
          <a:ln w="95250">
            <a:solidFill>
              <a:srgbClr val="000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837" y="3396245"/>
            <a:ext cx="2753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Scavenger Hunt</a:t>
            </a:r>
          </a:p>
          <a:p>
            <a:pPr algn="ctr"/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6022947" y="2964548"/>
            <a:ext cx="2942168" cy="2794000"/>
          </a:xfrm>
          <a:prstGeom prst="ellipse">
            <a:avLst/>
          </a:prstGeom>
          <a:solidFill>
            <a:schemeClr val="bg1"/>
          </a:solidFill>
          <a:ln w="95250">
            <a:solidFill>
              <a:srgbClr val="000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35697" y="3396245"/>
            <a:ext cx="21166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?</a:t>
            </a:r>
          </a:p>
          <a:p>
            <a:pPr algn="ctr"/>
            <a:r>
              <a:rPr lang="en-US" sz="3200" b="1" dirty="0" smtClean="0"/>
              <a:t>Daily Questions</a:t>
            </a:r>
          </a:p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369" y="419100"/>
            <a:ext cx="975732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3</a:t>
            </a:r>
            <a:r>
              <a:rPr lang="en-US" sz="8800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2101" y="698500"/>
            <a:ext cx="2573867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Modules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86" y="4430241"/>
            <a:ext cx="886698" cy="99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3324562"/>
              </p:ext>
            </p:extLst>
          </p:nvPr>
        </p:nvGraphicFramePr>
        <p:xfrm>
          <a:off x="596900" y="177800"/>
          <a:ext cx="82804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3632200" y="2273300"/>
            <a:ext cx="254000" cy="177800"/>
          </a:xfrm>
          <a:prstGeom prst="line">
            <a:avLst/>
          </a:prstGeom>
          <a:ln w="95250">
            <a:solidFill>
              <a:srgbClr val="000E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32200" y="3327400"/>
            <a:ext cx="254000" cy="101600"/>
          </a:xfrm>
          <a:prstGeom prst="line">
            <a:avLst/>
          </a:prstGeom>
          <a:ln w="95250">
            <a:solidFill>
              <a:srgbClr val="000E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11700" y="3860800"/>
            <a:ext cx="0" cy="177800"/>
          </a:xfrm>
          <a:prstGeom prst="line">
            <a:avLst/>
          </a:prstGeom>
          <a:ln w="95250">
            <a:solidFill>
              <a:srgbClr val="000E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699000" y="1803400"/>
            <a:ext cx="0" cy="171450"/>
          </a:xfrm>
          <a:prstGeom prst="line">
            <a:avLst/>
          </a:prstGeom>
          <a:ln w="95250">
            <a:solidFill>
              <a:srgbClr val="000E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37200" y="2273300"/>
            <a:ext cx="254000" cy="177800"/>
          </a:xfrm>
          <a:prstGeom prst="line">
            <a:avLst/>
          </a:prstGeom>
          <a:ln w="95250">
            <a:solidFill>
              <a:srgbClr val="000E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537200" y="3403600"/>
            <a:ext cx="254000" cy="127000"/>
          </a:xfrm>
          <a:prstGeom prst="line">
            <a:avLst/>
          </a:prstGeom>
          <a:ln w="95250">
            <a:solidFill>
              <a:srgbClr val="000E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652181">
            <a:off x="4413897" y="14630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Strong Passwords are Long and Complex. #UCONNHUSKYHUNT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72" y="2819400"/>
            <a:ext cx="3647050" cy="2431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97" y="1976355"/>
            <a:ext cx="558338" cy="558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00" y="329903"/>
            <a:ext cx="71501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Examples of Content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604963"/>
            <a:ext cx="43164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8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5988" y="831146"/>
            <a:ext cx="6649156" cy="4986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199" y="1185333"/>
            <a:ext cx="3826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n-US" altLang="en-US" sz="3600" dirty="0" smtClean="0">
                <a:solidFill>
                  <a:srgbClr val="000E2F"/>
                </a:solidFill>
              </a:rPr>
              <a:t>How to manage your Husky One Card</a:t>
            </a:r>
          </a:p>
          <a:p>
            <a:pPr algn="ctr">
              <a:buFont typeface="Arial"/>
              <a:buChar char="•"/>
            </a:pPr>
            <a:endParaRPr lang="en-US" altLang="en-US" sz="3600" dirty="0" smtClean="0">
              <a:solidFill>
                <a:srgbClr val="000E2F"/>
              </a:solidFill>
            </a:endParaRPr>
          </a:p>
          <a:p>
            <a:pPr algn="ctr">
              <a:buFont typeface="Arial"/>
              <a:buChar char="•"/>
            </a:pPr>
            <a:r>
              <a:rPr lang="en-US" altLang="en-US" sz="3600" dirty="0" smtClean="0">
                <a:solidFill>
                  <a:srgbClr val="000E2F"/>
                </a:solidFill>
              </a:rPr>
              <a:t>Where to use your Husky One Card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96" y="4597400"/>
            <a:ext cx="4035507" cy="90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93" y="2248854"/>
            <a:ext cx="1670185" cy="68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01" y="2243416"/>
            <a:ext cx="979946" cy="68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23" y="2193157"/>
            <a:ext cx="1077311" cy="79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" y="2248854"/>
            <a:ext cx="1278318" cy="58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17" y="2248854"/>
            <a:ext cx="1278883" cy="76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98" y="2265110"/>
            <a:ext cx="1340732" cy="6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78" y="2171271"/>
            <a:ext cx="888507" cy="88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673100"/>
            <a:ext cx="854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E2F"/>
                </a:solidFill>
              </a:rPr>
              <a:t>Weekly giveaways from Husky One Card </a:t>
            </a:r>
            <a:r>
              <a:rPr lang="en-US" sz="4000" dirty="0" smtClean="0">
                <a:solidFill>
                  <a:srgbClr val="000E2F"/>
                </a:solidFill>
              </a:rPr>
              <a:t>vendors:</a:t>
            </a:r>
            <a:endParaRPr lang="en-US" sz="4000" dirty="0">
              <a:solidFill>
                <a:srgbClr val="000E2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577" y="3552253"/>
            <a:ext cx="66073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E2F"/>
                </a:solidFill>
              </a:rPr>
              <a:t>3 Grand </a:t>
            </a:r>
            <a:r>
              <a:rPr lang="en-US" sz="4400" dirty="0" smtClean="0">
                <a:solidFill>
                  <a:srgbClr val="000E2F"/>
                </a:solidFill>
              </a:rPr>
              <a:t>Prizes:</a:t>
            </a:r>
            <a:endParaRPr lang="en-US" sz="4400" dirty="0">
              <a:solidFill>
                <a:srgbClr val="000E2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750" y="342900"/>
            <a:ext cx="88265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Played 1 </a:t>
            </a:r>
            <a:r>
              <a:rPr lang="en-US" sz="4800" b="1" dirty="0">
                <a:solidFill>
                  <a:schemeClr val="bg1"/>
                </a:solidFill>
              </a:rPr>
              <a:t>or more learning </a:t>
            </a:r>
            <a:r>
              <a:rPr lang="en-US" sz="4800" b="1" dirty="0" smtClean="0">
                <a:solidFill>
                  <a:schemeClr val="bg1"/>
                </a:solidFill>
              </a:rPr>
              <a:t>module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Security Office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2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14865</TotalTime>
  <Words>263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HuskyHunt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CBallestrini</dc:creator>
  <cp:lastModifiedBy>setup</cp:lastModifiedBy>
  <cp:revision>103</cp:revision>
  <cp:lastPrinted>2013-11-15T14:29:34Z</cp:lastPrinted>
  <dcterms:created xsi:type="dcterms:W3CDTF">2013-11-11T15:00:33Z</dcterms:created>
  <dcterms:modified xsi:type="dcterms:W3CDTF">2013-11-19T14:18:41Z</dcterms:modified>
</cp:coreProperties>
</file>