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67" r:id="rId11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BFC9DC-98AA-3947-9C0D-E002EF958776}">
          <p14:sldIdLst>
            <p14:sldId id="258"/>
            <p14:sldId id="259"/>
            <p14:sldId id="260"/>
            <p14:sldId id="261"/>
            <p14:sldId id="262"/>
            <p14:sldId id="263"/>
            <p14:sldId id="266"/>
            <p14:sldId id="26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2F"/>
    <a:srgbClr val="7C878E"/>
    <a:srgbClr val="091C5A"/>
    <a:srgbClr val="747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749214F1-96CE-436B-B6CE-BB70BB2249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2C0B9FE9-1230-48C6-84E8-3B99547DC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7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2DAFCBA3-BBD2-E746-BC0A-5318CDA6FC7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9244277-945F-E145-924A-E11AFC7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32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2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E2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747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48" y="250814"/>
            <a:ext cx="2065131" cy="43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069"/>
            <a:ext cx="8229600" cy="5029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4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0069"/>
            <a:ext cx="4038600" cy="50291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0069"/>
            <a:ext cx="4038600" cy="50291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2707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9907"/>
            <a:ext cx="4040188" cy="4572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82707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9907"/>
            <a:ext cx="4041775" cy="4572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4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2401"/>
            <a:ext cx="5486400" cy="411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667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7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249"/>
            <a:ext cx="4040188" cy="45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57200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648199" y="1371602"/>
            <a:ext cx="4069821" cy="5029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449733" y="6591330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7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914400"/>
            <a:ext cx="9144000" cy="228600"/>
          </a:xfrm>
          <a:prstGeom prst="rect">
            <a:avLst/>
          </a:prstGeom>
          <a:solidFill>
            <a:srgbClr val="000E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0E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3493" y="875230"/>
            <a:ext cx="31132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1"/>
                </a:solidFill>
              </a:rPr>
              <a:t>University Information Technology Services</a:t>
            </a:r>
            <a:endParaRPr lang="en-US" sz="125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2" y="196052"/>
            <a:ext cx="51956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60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8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Lance Nye</a:t>
            </a:r>
          </a:p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Hi-Tech Classroom Replacement Cycle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0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6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 started</a:t>
            </a:r>
          </a:p>
          <a:p>
            <a:r>
              <a:rPr lang="en-US" dirty="0" smtClean="0"/>
              <a:t>The Change</a:t>
            </a:r>
          </a:p>
          <a:p>
            <a:r>
              <a:rPr lang="en-US" dirty="0" smtClean="0"/>
              <a:t>Where we are now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4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classrooms</a:t>
            </a:r>
          </a:p>
          <a:p>
            <a:r>
              <a:rPr lang="en-US" dirty="0" smtClean="0"/>
              <a:t>Oldest Classroom = 14 years old</a:t>
            </a:r>
          </a:p>
          <a:p>
            <a:r>
              <a:rPr lang="en-US" dirty="0" smtClean="0"/>
              <a:t>Partial integration with IP based monitoring systems.</a:t>
            </a:r>
          </a:p>
          <a:p>
            <a:r>
              <a:rPr lang="en-US" dirty="0" smtClean="0"/>
              <a:t>33% Digital Integration.</a:t>
            </a:r>
          </a:p>
          <a:p>
            <a:r>
              <a:rPr lang="en-US" dirty="0" smtClean="0"/>
              <a:t>Upgrades came from any end of year available money.</a:t>
            </a:r>
          </a:p>
          <a:p>
            <a:pPr lvl="1"/>
            <a:r>
              <a:rPr lang="en-US" dirty="0" smtClean="0"/>
              <a:t>These funds historically went to new rooms, not upgrading old classrooms.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7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with Network Director and CIO </a:t>
            </a:r>
            <a:endParaRPr lang="en-US" dirty="0"/>
          </a:p>
          <a:p>
            <a:r>
              <a:rPr lang="en-US" dirty="0" smtClean="0"/>
              <a:t>Worked with UITS Business Department to develop a seven (7) year recycle plan.</a:t>
            </a:r>
          </a:p>
          <a:p>
            <a:r>
              <a:rPr lang="en-US" dirty="0" smtClean="0"/>
              <a:t>Classroom Plan’s approved through UCONN Classroom Committee.</a:t>
            </a:r>
          </a:p>
          <a:p>
            <a:r>
              <a:rPr lang="en-US" dirty="0" smtClean="0"/>
              <a:t>Classroom PC’s will be on a three (3) recycle program.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 42 classrooms</a:t>
            </a:r>
          </a:p>
          <a:p>
            <a:r>
              <a:rPr lang="en-US" dirty="0" smtClean="0"/>
              <a:t>50% of those have no current Audiovisual Equipment. </a:t>
            </a:r>
          </a:p>
          <a:p>
            <a:r>
              <a:rPr lang="en-US" dirty="0" smtClean="0"/>
              <a:t>Budget: $1.8M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3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Projectors – No Lamps, reduced total cost of ownership.</a:t>
            </a:r>
          </a:p>
          <a:p>
            <a:r>
              <a:rPr lang="en-US" dirty="0" smtClean="0"/>
              <a:t>Managed Switch – No longer need to pull six data jacks into classrooms.</a:t>
            </a:r>
          </a:p>
          <a:p>
            <a:r>
              <a:rPr lang="en-US" dirty="0" smtClean="0"/>
              <a:t>All-in-one switcher, controller, amplifier.</a:t>
            </a:r>
          </a:p>
          <a:p>
            <a:r>
              <a:rPr lang="en-US" dirty="0" smtClean="0"/>
              <a:t>Integration with AMX classroom management system. </a:t>
            </a:r>
            <a:endParaRPr lang="en-US" dirty="0"/>
          </a:p>
          <a:p>
            <a:r>
              <a:rPr lang="en-US" dirty="0" smtClean="0"/>
              <a:t>Scheduled shutdown – saved equipment life and energy costs.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0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Density Access Points</a:t>
            </a:r>
          </a:p>
          <a:p>
            <a:r>
              <a:rPr lang="en-US" dirty="0" smtClean="0"/>
              <a:t>Facilities Operations updating physical classroom features.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Denise Irmscher of the Business Department, Working along side and creating the “Living Excel Document”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The UITS Business Team, thank you for getting all of the classroom upgrade paperwork out to purchasing.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Michael </a:t>
            </a:r>
            <a:r>
              <a:rPr lang="en-US" sz="2800" dirty="0" err="1" smtClean="0"/>
              <a:t>Mundrane</a:t>
            </a:r>
            <a:r>
              <a:rPr lang="en-US" sz="2800" dirty="0" smtClean="0"/>
              <a:t>, thank you for getting us a sustainable budget.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Network Engineering, Thank you for assisting with configuration of network </a:t>
            </a:r>
            <a:r>
              <a:rPr lang="en-US" dirty="0" smtClean="0"/>
              <a:t>switches, wireless access points </a:t>
            </a:r>
            <a:r>
              <a:rPr lang="en-US" dirty="0"/>
              <a:t>&amp; cabling runs.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Audiovisual Technologies Team, thank you for assistance with overseeing the installations, training, and support of the current, upgraded, and new Hi-Tech Classrooms.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305</Words>
  <Application>Microsoft Office PowerPoint</Application>
  <PresentationFormat>On-screen Show (4:3)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Hi-Tech Classroom Replacement Cycle Update</vt:lpstr>
      <vt:lpstr>Agenda </vt:lpstr>
      <vt:lpstr>Where We Started</vt:lpstr>
      <vt:lpstr>The Change</vt:lpstr>
      <vt:lpstr>The Change</vt:lpstr>
      <vt:lpstr>The Benefits</vt:lpstr>
      <vt:lpstr>The Benefits</vt:lpstr>
      <vt:lpstr>Thank You!</vt:lpstr>
      <vt:lpstr>Thank You!</vt:lpstr>
      <vt:lpstr>Question &amp; Answers</vt:lpstr>
    </vt:vector>
  </TitlesOfParts>
  <Company>University of Connecticut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Mundrane</dc:creator>
  <cp:lastModifiedBy>Engels, Taylor (Student Web Development Specialist)</cp:lastModifiedBy>
  <cp:revision>98</cp:revision>
  <cp:lastPrinted>2015-01-28T15:20:57Z</cp:lastPrinted>
  <dcterms:created xsi:type="dcterms:W3CDTF">2014-03-10T15:50:37Z</dcterms:created>
  <dcterms:modified xsi:type="dcterms:W3CDTF">2015-06-01T17:26:16Z</dcterms:modified>
</cp:coreProperties>
</file>